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  <p:sldMasterId id="2147483699" r:id="rId2"/>
    <p:sldMasterId id="2147483714" r:id="rId3"/>
    <p:sldMasterId id="2147483712" r:id="rId4"/>
    <p:sldMasterId id="2147483648" r:id="rId5"/>
  </p:sldMasterIdLst>
  <p:notesMasterIdLst>
    <p:notesMasterId r:id="rId27"/>
  </p:notesMasterIdLst>
  <p:sldIdLst>
    <p:sldId id="268" r:id="rId6"/>
    <p:sldId id="257" r:id="rId7"/>
    <p:sldId id="264" r:id="rId8"/>
    <p:sldId id="259" r:id="rId9"/>
    <p:sldId id="282" r:id="rId10"/>
    <p:sldId id="294" r:id="rId11"/>
    <p:sldId id="274" r:id="rId12"/>
    <p:sldId id="276" r:id="rId13"/>
    <p:sldId id="279" r:id="rId14"/>
    <p:sldId id="299" r:id="rId15"/>
    <p:sldId id="298" r:id="rId16"/>
    <p:sldId id="280" r:id="rId17"/>
    <p:sldId id="281" r:id="rId18"/>
    <p:sldId id="288" r:id="rId19"/>
    <p:sldId id="289" r:id="rId20"/>
    <p:sldId id="277" r:id="rId21"/>
    <p:sldId id="291" r:id="rId22"/>
    <p:sldId id="296" r:id="rId23"/>
    <p:sldId id="293" r:id="rId24"/>
    <p:sldId id="297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76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E85B8-72E2-DECF-8454-1CEB5A3A49FB}" v="1" dt="2023-08-11T15:33:03.652"/>
    <p1510:client id="{09EABE12-975F-C31E-8D1C-B635D7168F5A}" v="512" dt="2023-09-06T16:28:44.459"/>
    <p1510:client id="{2185A51D-2A8B-793E-4716-5ED5DF0C0A98}" v="30" dt="2023-08-22T20:04:10.897"/>
    <p1510:client id="{3909F624-9C12-43E6-D219-AEF60E3B89C2}" v="26" dt="2023-07-31T18:31:29.696"/>
    <p1510:client id="{3B3A404B-590E-1A55-E7AF-10E2287DECC9}" v="524" dt="2023-09-07T02:41:56.408"/>
    <p1510:client id="{3E5730AC-5A02-4AC2-F5FF-831A3BA89CB2}" v="652" dt="2023-09-07T14:20:02.542"/>
    <p1510:client id="{51B2F473-3E67-2762-20DA-CB349BA55A71}" v="73" dt="2023-08-23T13:03:35.992"/>
    <p1510:client id="{5FE8E7CE-FE1E-9E85-4908-ED056AD82A04}" v="5" dt="2023-08-16T14:43:00.102"/>
    <p1510:client id="{64C39AB0-61F2-CA10-31D7-AA271717C7F6}" v="19" dt="2023-08-22T05:45:34.312"/>
    <p1510:client id="{8DFC4DC1-DB53-DFE7-5667-68CE1C12742F}" v="27" dt="2023-09-08T14:54:37.112"/>
    <p1510:client id="{9AC6642C-01A8-CA27-3D4B-3B8EA081A15E}" v="35" dt="2023-08-22T05:51:10.628"/>
    <p1510:client id="{A657DF25-1C89-2D7B-5526-CD54EDE32DD9}" v="5" dt="2023-08-17T16:06:27.586"/>
    <p1510:client id="{B1D01C97-862E-B065-1EAE-B4FC97B5F6DB}" v="20" dt="2023-09-08T13:01:14.295"/>
    <p1510:client id="{BE9692D6-82A8-8D0E-E2CF-E3C4B7CF06B0}" v="9" dt="2023-09-07T21:10:52.629"/>
    <p1510:client id="{C60FCE77-672F-5961-730B-C42FAE265BF0}" v="2" dt="2023-09-08T13:56:58.926"/>
    <p1510:client id="{CE792608-8225-3F8F-7C1E-373B5E03B5B0}" v="12" dt="2023-09-06T17:23:43.023"/>
    <p1510:client id="{DAD2D13D-6156-FC5E-C656-756DEC6F8949}" v="2" dt="2023-09-08T12:46:08.776"/>
    <p1510:client id="{DEDB2E9B-CA5F-42D4-960A-9D658DC3BEE3}" v="215" dt="2023-07-31T18:40:26.210"/>
    <p1510:client id="{EA296AFD-A4FE-ACA1-A50F-9DF1A0993B97}" v="3" dt="2023-09-05T17:24:28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FE12C-343B-4348-9197-954BF54F1B84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6F80D-694C-CC42-9922-DA68DC783DF6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Critical Thinking</a:t>
          </a:r>
        </a:p>
      </dgm:t>
    </dgm:pt>
    <dgm:pt modelId="{21BB14B6-A1A1-5146-88EA-3C642E8C1AEE}" type="parTrans" cxnId="{8B0A1B40-2F85-5649-96B7-E710BDF7CD4A}">
      <dgm:prSet/>
      <dgm:spPr/>
      <dgm:t>
        <a:bodyPr/>
        <a:lstStyle/>
        <a:p>
          <a:endParaRPr lang="en-US"/>
        </a:p>
      </dgm:t>
    </dgm:pt>
    <dgm:pt modelId="{1E042033-1904-494C-9A01-F3B9FE93E12F}" type="sibTrans" cxnId="{8B0A1B40-2F85-5649-96B7-E710BDF7CD4A}">
      <dgm:prSet/>
      <dgm:spPr/>
      <dgm:t>
        <a:bodyPr/>
        <a:lstStyle/>
        <a:p>
          <a:endParaRPr lang="en-US"/>
        </a:p>
      </dgm:t>
    </dgm:pt>
    <dgm:pt modelId="{224ABDFD-B4D2-474D-9632-981D5FD82499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Diversity</a:t>
          </a:r>
        </a:p>
      </dgm:t>
    </dgm:pt>
    <dgm:pt modelId="{BD9CB711-4DF0-4E44-93D3-94BEC1FFD02D}" type="parTrans" cxnId="{FE77819A-EFDD-664C-A9AA-6B5D30BFDC1D}">
      <dgm:prSet/>
      <dgm:spPr/>
      <dgm:t>
        <a:bodyPr/>
        <a:lstStyle/>
        <a:p>
          <a:endParaRPr lang="en-US"/>
        </a:p>
      </dgm:t>
    </dgm:pt>
    <dgm:pt modelId="{65C4A33A-DB95-3E44-A350-56CCBAC1BF89}" type="sibTrans" cxnId="{FE77819A-EFDD-664C-A9AA-6B5D30BFDC1D}">
      <dgm:prSet/>
      <dgm:spPr/>
      <dgm:t>
        <a:bodyPr/>
        <a:lstStyle/>
        <a:p>
          <a:endParaRPr lang="en-US"/>
        </a:p>
      </dgm:t>
    </dgm:pt>
    <dgm:pt modelId="{4F5AE2FE-1070-EA4E-B4C3-01F018C61ED3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Global Citizenship</a:t>
          </a:r>
        </a:p>
      </dgm:t>
    </dgm:pt>
    <dgm:pt modelId="{0DC0FDA5-0BA0-BE4B-B8C7-4C59640B1DCD}" type="parTrans" cxnId="{B8C27818-AD63-7F42-9CE0-C0562C207C80}">
      <dgm:prSet/>
      <dgm:spPr/>
      <dgm:t>
        <a:bodyPr/>
        <a:lstStyle/>
        <a:p>
          <a:endParaRPr lang="en-US"/>
        </a:p>
      </dgm:t>
    </dgm:pt>
    <dgm:pt modelId="{22EA2901-1609-AC41-9ADA-53E99136B883}" type="sibTrans" cxnId="{B8C27818-AD63-7F42-9CE0-C0562C207C80}">
      <dgm:prSet/>
      <dgm:spPr/>
      <dgm:t>
        <a:bodyPr/>
        <a:lstStyle/>
        <a:p>
          <a:endParaRPr lang="en-US"/>
        </a:p>
      </dgm:t>
    </dgm:pt>
    <dgm:pt modelId="{2F0F28CC-01EF-C64D-BEB4-3F75A42225B2}" type="pres">
      <dgm:prSet presAssocID="{A5AFE12C-343B-4348-9197-954BF54F1B8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52985A55-AF7C-E145-B9A0-F2B936DC956F}" type="pres">
      <dgm:prSet presAssocID="{A5AFE12C-343B-4348-9197-954BF54F1B84}" presName="cycle" presStyleCnt="0"/>
      <dgm:spPr/>
    </dgm:pt>
    <dgm:pt modelId="{0E203985-F84B-E541-A5A5-820FEFABBF4B}" type="pres">
      <dgm:prSet presAssocID="{A5AFE12C-343B-4348-9197-954BF54F1B84}" presName="centerShape" presStyleCnt="0"/>
      <dgm:spPr/>
    </dgm:pt>
    <dgm:pt modelId="{C49622A0-BD96-174A-B9DD-612A38583D60}" type="pres">
      <dgm:prSet presAssocID="{A5AFE12C-343B-4348-9197-954BF54F1B84}" presName="connSite" presStyleLbl="node1" presStyleIdx="0" presStyleCnt="4"/>
      <dgm:spPr/>
    </dgm:pt>
    <dgm:pt modelId="{5FD7040C-926A-7844-B9AE-7C941B072F38}" type="pres">
      <dgm:prSet presAssocID="{A5AFE12C-343B-4348-9197-954BF54F1B84}" presName="visible" presStyleLbl="node1" presStyleIdx="0" presStyleCnt="4" custScaleX="114172" custScaleY="61933"/>
      <dgm:spPr/>
    </dgm:pt>
    <dgm:pt modelId="{BE4E3BAF-D268-7441-9389-B55D15197EBD}" type="pres">
      <dgm:prSet presAssocID="{21BB14B6-A1A1-5146-88EA-3C642E8C1AEE}" presName="Name25" presStyleLbl="parChTrans1D1" presStyleIdx="0" presStyleCnt="3"/>
      <dgm:spPr/>
    </dgm:pt>
    <dgm:pt modelId="{D9A809D3-7EF2-FB43-9605-C376505E0670}" type="pres">
      <dgm:prSet presAssocID="{8E26F80D-694C-CC42-9922-DA68DC783DF6}" presName="node" presStyleCnt="0"/>
      <dgm:spPr/>
    </dgm:pt>
    <dgm:pt modelId="{8BDD3376-A634-4F43-8FDA-78F141D93697}" type="pres">
      <dgm:prSet presAssocID="{8E26F80D-694C-CC42-9922-DA68DC783DF6}" presName="parentNode" presStyleLbl="node1" presStyleIdx="1" presStyleCnt="4" custScaleX="103894" custScaleY="61933">
        <dgm:presLayoutVars>
          <dgm:chMax val="1"/>
          <dgm:bulletEnabled val="1"/>
        </dgm:presLayoutVars>
      </dgm:prSet>
      <dgm:spPr/>
    </dgm:pt>
    <dgm:pt modelId="{233C204D-00DD-0D46-81C0-FFA7F8D93988}" type="pres">
      <dgm:prSet presAssocID="{8E26F80D-694C-CC42-9922-DA68DC783DF6}" presName="childNode" presStyleLbl="revTx" presStyleIdx="0" presStyleCnt="0">
        <dgm:presLayoutVars>
          <dgm:bulletEnabled val="1"/>
        </dgm:presLayoutVars>
      </dgm:prSet>
      <dgm:spPr/>
    </dgm:pt>
    <dgm:pt modelId="{D7F99A67-593D-1445-BD85-820214249B4F}" type="pres">
      <dgm:prSet presAssocID="{BD9CB711-4DF0-4E44-93D3-94BEC1FFD02D}" presName="Name25" presStyleLbl="parChTrans1D1" presStyleIdx="1" presStyleCnt="3"/>
      <dgm:spPr/>
    </dgm:pt>
    <dgm:pt modelId="{7F2195FC-F854-2944-88C3-B72A8CA984DA}" type="pres">
      <dgm:prSet presAssocID="{224ABDFD-B4D2-474D-9632-981D5FD82499}" presName="node" presStyleCnt="0"/>
      <dgm:spPr/>
    </dgm:pt>
    <dgm:pt modelId="{2F29013A-C050-8549-A422-959C2E4D9104}" type="pres">
      <dgm:prSet presAssocID="{224ABDFD-B4D2-474D-9632-981D5FD82499}" presName="parentNode" presStyleLbl="node1" presStyleIdx="2" presStyleCnt="4" custScaleX="111596" custScaleY="61933">
        <dgm:presLayoutVars>
          <dgm:chMax val="1"/>
          <dgm:bulletEnabled val="1"/>
        </dgm:presLayoutVars>
      </dgm:prSet>
      <dgm:spPr/>
    </dgm:pt>
    <dgm:pt modelId="{BA7C7582-2F4B-D345-8FC6-C2D009370AD8}" type="pres">
      <dgm:prSet presAssocID="{224ABDFD-B4D2-474D-9632-981D5FD82499}" presName="childNode" presStyleLbl="revTx" presStyleIdx="0" presStyleCnt="0">
        <dgm:presLayoutVars>
          <dgm:bulletEnabled val="1"/>
        </dgm:presLayoutVars>
      </dgm:prSet>
      <dgm:spPr/>
    </dgm:pt>
    <dgm:pt modelId="{11F9E8E2-A516-4C4F-9FF2-1ABC4F133E0D}" type="pres">
      <dgm:prSet presAssocID="{0DC0FDA5-0BA0-BE4B-B8C7-4C59640B1DCD}" presName="Name25" presStyleLbl="parChTrans1D1" presStyleIdx="2" presStyleCnt="3"/>
      <dgm:spPr/>
    </dgm:pt>
    <dgm:pt modelId="{3DBE2F0B-E595-B149-BE4C-63EA7A7E592D}" type="pres">
      <dgm:prSet presAssocID="{4F5AE2FE-1070-EA4E-B4C3-01F018C61ED3}" presName="node" presStyleCnt="0"/>
      <dgm:spPr/>
    </dgm:pt>
    <dgm:pt modelId="{CA00B642-BCB1-0C49-8444-B84D20239B42}" type="pres">
      <dgm:prSet presAssocID="{4F5AE2FE-1070-EA4E-B4C3-01F018C61ED3}" presName="parentNode" presStyleLbl="node1" presStyleIdx="3" presStyleCnt="4" custScaleX="98634" custScaleY="61933">
        <dgm:presLayoutVars>
          <dgm:chMax val="1"/>
          <dgm:bulletEnabled val="1"/>
        </dgm:presLayoutVars>
      </dgm:prSet>
      <dgm:spPr/>
    </dgm:pt>
    <dgm:pt modelId="{C7D5FA46-190E-5A48-A04B-5B9888F082D0}" type="pres">
      <dgm:prSet presAssocID="{4F5AE2FE-1070-EA4E-B4C3-01F018C61ED3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8C27818-AD63-7F42-9CE0-C0562C207C80}" srcId="{A5AFE12C-343B-4348-9197-954BF54F1B84}" destId="{4F5AE2FE-1070-EA4E-B4C3-01F018C61ED3}" srcOrd="2" destOrd="0" parTransId="{0DC0FDA5-0BA0-BE4B-B8C7-4C59640B1DCD}" sibTransId="{22EA2901-1609-AC41-9ADA-53E99136B883}"/>
    <dgm:cxn modelId="{D37F3F27-35F0-3943-B35E-B0FB30BF5BB9}" type="presOf" srcId="{0DC0FDA5-0BA0-BE4B-B8C7-4C59640B1DCD}" destId="{11F9E8E2-A516-4C4F-9FF2-1ABC4F133E0D}" srcOrd="0" destOrd="0" presId="urn:microsoft.com/office/officeart/2005/8/layout/radial2"/>
    <dgm:cxn modelId="{6FB1FA2F-A15B-1940-8368-22A2DDEC95B8}" type="presOf" srcId="{BD9CB711-4DF0-4E44-93D3-94BEC1FFD02D}" destId="{D7F99A67-593D-1445-BD85-820214249B4F}" srcOrd="0" destOrd="0" presId="urn:microsoft.com/office/officeart/2005/8/layout/radial2"/>
    <dgm:cxn modelId="{8B0A1B40-2F85-5649-96B7-E710BDF7CD4A}" srcId="{A5AFE12C-343B-4348-9197-954BF54F1B84}" destId="{8E26F80D-694C-CC42-9922-DA68DC783DF6}" srcOrd="0" destOrd="0" parTransId="{21BB14B6-A1A1-5146-88EA-3C642E8C1AEE}" sibTransId="{1E042033-1904-494C-9A01-F3B9FE93E12F}"/>
    <dgm:cxn modelId="{57841A46-80B1-4E41-955F-B9541CAD5DCB}" type="presOf" srcId="{21BB14B6-A1A1-5146-88EA-3C642E8C1AEE}" destId="{BE4E3BAF-D268-7441-9389-B55D15197EBD}" srcOrd="0" destOrd="0" presId="urn:microsoft.com/office/officeart/2005/8/layout/radial2"/>
    <dgm:cxn modelId="{805B887F-E7C7-BB41-8538-82FC8CE8BE62}" type="presOf" srcId="{A5AFE12C-343B-4348-9197-954BF54F1B84}" destId="{2F0F28CC-01EF-C64D-BEB4-3F75A42225B2}" srcOrd="0" destOrd="0" presId="urn:microsoft.com/office/officeart/2005/8/layout/radial2"/>
    <dgm:cxn modelId="{FE77819A-EFDD-664C-A9AA-6B5D30BFDC1D}" srcId="{A5AFE12C-343B-4348-9197-954BF54F1B84}" destId="{224ABDFD-B4D2-474D-9632-981D5FD82499}" srcOrd="1" destOrd="0" parTransId="{BD9CB711-4DF0-4E44-93D3-94BEC1FFD02D}" sibTransId="{65C4A33A-DB95-3E44-A350-56CCBAC1BF89}"/>
    <dgm:cxn modelId="{CC65A5A4-7803-0548-9A38-3C088131CBC0}" type="presOf" srcId="{224ABDFD-B4D2-474D-9632-981D5FD82499}" destId="{2F29013A-C050-8549-A422-959C2E4D9104}" srcOrd="0" destOrd="0" presId="urn:microsoft.com/office/officeart/2005/8/layout/radial2"/>
    <dgm:cxn modelId="{7A584CB7-1832-F548-A29B-C5AB6B316066}" type="presOf" srcId="{8E26F80D-694C-CC42-9922-DA68DC783DF6}" destId="{8BDD3376-A634-4F43-8FDA-78F141D93697}" srcOrd="0" destOrd="0" presId="urn:microsoft.com/office/officeart/2005/8/layout/radial2"/>
    <dgm:cxn modelId="{015A74EF-2016-4949-8931-B13DF3595A2F}" type="presOf" srcId="{4F5AE2FE-1070-EA4E-B4C3-01F018C61ED3}" destId="{CA00B642-BCB1-0C49-8444-B84D20239B42}" srcOrd="0" destOrd="0" presId="urn:microsoft.com/office/officeart/2005/8/layout/radial2"/>
    <dgm:cxn modelId="{FF653E15-AFBD-C24D-A32E-1C6735C88B3B}" type="presParOf" srcId="{2F0F28CC-01EF-C64D-BEB4-3F75A42225B2}" destId="{52985A55-AF7C-E145-B9A0-F2B936DC956F}" srcOrd="0" destOrd="0" presId="urn:microsoft.com/office/officeart/2005/8/layout/radial2"/>
    <dgm:cxn modelId="{5FCA8D0A-8F04-564F-A5DF-D90ED7191DC0}" type="presParOf" srcId="{52985A55-AF7C-E145-B9A0-F2B936DC956F}" destId="{0E203985-F84B-E541-A5A5-820FEFABBF4B}" srcOrd="0" destOrd="0" presId="urn:microsoft.com/office/officeart/2005/8/layout/radial2"/>
    <dgm:cxn modelId="{A7B3EFCB-42FE-9B41-9894-F8ED78603A6F}" type="presParOf" srcId="{0E203985-F84B-E541-A5A5-820FEFABBF4B}" destId="{C49622A0-BD96-174A-B9DD-612A38583D60}" srcOrd="0" destOrd="0" presId="urn:microsoft.com/office/officeart/2005/8/layout/radial2"/>
    <dgm:cxn modelId="{AD0612CE-05D2-1A48-8558-76976FD4BE71}" type="presParOf" srcId="{0E203985-F84B-E541-A5A5-820FEFABBF4B}" destId="{5FD7040C-926A-7844-B9AE-7C941B072F38}" srcOrd="1" destOrd="0" presId="urn:microsoft.com/office/officeart/2005/8/layout/radial2"/>
    <dgm:cxn modelId="{DB1BCDEB-0F19-7D41-B905-8E09273E5E6D}" type="presParOf" srcId="{52985A55-AF7C-E145-B9A0-F2B936DC956F}" destId="{BE4E3BAF-D268-7441-9389-B55D15197EBD}" srcOrd="1" destOrd="0" presId="urn:microsoft.com/office/officeart/2005/8/layout/radial2"/>
    <dgm:cxn modelId="{5FFFEA23-B7E5-A44F-AF34-0F1A714A0CFF}" type="presParOf" srcId="{52985A55-AF7C-E145-B9A0-F2B936DC956F}" destId="{D9A809D3-7EF2-FB43-9605-C376505E0670}" srcOrd="2" destOrd="0" presId="urn:microsoft.com/office/officeart/2005/8/layout/radial2"/>
    <dgm:cxn modelId="{2E07522D-8B10-9240-B85B-7770B531825D}" type="presParOf" srcId="{D9A809D3-7EF2-FB43-9605-C376505E0670}" destId="{8BDD3376-A634-4F43-8FDA-78F141D93697}" srcOrd="0" destOrd="0" presId="urn:microsoft.com/office/officeart/2005/8/layout/radial2"/>
    <dgm:cxn modelId="{F19B4BAA-8AF2-8148-AB29-1B2F9BDC6B5D}" type="presParOf" srcId="{D9A809D3-7EF2-FB43-9605-C376505E0670}" destId="{233C204D-00DD-0D46-81C0-FFA7F8D93988}" srcOrd="1" destOrd="0" presId="urn:microsoft.com/office/officeart/2005/8/layout/radial2"/>
    <dgm:cxn modelId="{54670B0B-5897-A847-AD39-EDA39ADB0F72}" type="presParOf" srcId="{52985A55-AF7C-E145-B9A0-F2B936DC956F}" destId="{D7F99A67-593D-1445-BD85-820214249B4F}" srcOrd="3" destOrd="0" presId="urn:microsoft.com/office/officeart/2005/8/layout/radial2"/>
    <dgm:cxn modelId="{17E9655F-6244-464D-98A3-7FCE83EF5F0B}" type="presParOf" srcId="{52985A55-AF7C-E145-B9A0-F2B936DC956F}" destId="{7F2195FC-F854-2944-88C3-B72A8CA984DA}" srcOrd="4" destOrd="0" presId="urn:microsoft.com/office/officeart/2005/8/layout/radial2"/>
    <dgm:cxn modelId="{42E7EACF-DA71-E14D-B438-DE3930058C1B}" type="presParOf" srcId="{7F2195FC-F854-2944-88C3-B72A8CA984DA}" destId="{2F29013A-C050-8549-A422-959C2E4D9104}" srcOrd="0" destOrd="0" presId="urn:microsoft.com/office/officeart/2005/8/layout/radial2"/>
    <dgm:cxn modelId="{CF295F8C-2D1F-C345-A2F8-D839A668B04D}" type="presParOf" srcId="{7F2195FC-F854-2944-88C3-B72A8CA984DA}" destId="{BA7C7582-2F4B-D345-8FC6-C2D009370AD8}" srcOrd="1" destOrd="0" presId="urn:microsoft.com/office/officeart/2005/8/layout/radial2"/>
    <dgm:cxn modelId="{C6C76C39-A069-9847-96B0-300BFEC3DD89}" type="presParOf" srcId="{52985A55-AF7C-E145-B9A0-F2B936DC956F}" destId="{11F9E8E2-A516-4C4F-9FF2-1ABC4F133E0D}" srcOrd="5" destOrd="0" presId="urn:microsoft.com/office/officeart/2005/8/layout/radial2"/>
    <dgm:cxn modelId="{67611A74-529D-8541-B3A4-1F78FAE6FEBE}" type="presParOf" srcId="{52985A55-AF7C-E145-B9A0-F2B936DC956F}" destId="{3DBE2F0B-E595-B149-BE4C-63EA7A7E592D}" srcOrd="6" destOrd="0" presId="urn:microsoft.com/office/officeart/2005/8/layout/radial2"/>
    <dgm:cxn modelId="{EBB8F7E5-CE05-1D43-802E-F710A4CE25D3}" type="presParOf" srcId="{3DBE2F0B-E595-B149-BE4C-63EA7A7E592D}" destId="{CA00B642-BCB1-0C49-8444-B84D20239B42}" srcOrd="0" destOrd="0" presId="urn:microsoft.com/office/officeart/2005/8/layout/radial2"/>
    <dgm:cxn modelId="{C498FBD9-B231-664F-8A20-111876E36A24}" type="presParOf" srcId="{3DBE2F0B-E595-B149-BE4C-63EA7A7E592D}" destId="{C7D5FA46-190E-5A48-A04B-5B9888F082D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B40CB6-668C-4D76-8726-981DD82E8F8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A8D0E3-3ED6-407C-B8C9-848CA4389AD7}">
      <dgm:prSet/>
      <dgm:spPr/>
      <dgm:t>
        <a:bodyPr/>
        <a:lstStyle/>
        <a:p>
          <a:r>
            <a:rPr lang="en-US"/>
            <a:t>Large Team Grants ($50K per team, 3 per year)</a:t>
          </a:r>
        </a:p>
      </dgm:t>
    </dgm:pt>
    <dgm:pt modelId="{43685EBC-610E-4266-9266-3D3EC23077C1}" type="parTrans" cxnId="{D663DDE0-5DDA-466C-9807-9A5B9EF5CED1}">
      <dgm:prSet/>
      <dgm:spPr/>
      <dgm:t>
        <a:bodyPr/>
        <a:lstStyle/>
        <a:p>
          <a:endParaRPr lang="en-US"/>
        </a:p>
      </dgm:t>
    </dgm:pt>
    <dgm:pt modelId="{D2C66104-2E89-48B4-A36B-731D0557E5BB}" type="sibTrans" cxnId="{D663DDE0-5DDA-466C-9807-9A5B9EF5CED1}">
      <dgm:prSet/>
      <dgm:spPr/>
      <dgm:t>
        <a:bodyPr/>
        <a:lstStyle/>
        <a:p>
          <a:endParaRPr lang="en-US"/>
        </a:p>
      </dgm:t>
    </dgm:pt>
    <dgm:pt modelId="{16E779E8-5DD4-4EB5-92AF-C489FF0FC035}">
      <dgm:prSet/>
      <dgm:spPr/>
      <dgm:t>
        <a:bodyPr/>
        <a:lstStyle/>
        <a:p>
          <a:r>
            <a:rPr lang="en-US"/>
            <a:t>Small Team and Individual Grants ($5K per member, 20 per year)</a:t>
          </a:r>
        </a:p>
      </dgm:t>
    </dgm:pt>
    <dgm:pt modelId="{81A227FE-B9B1-44F9-A9AB-9DC39174949D}" type="parTrans" cxnId="{BB27BB7C-CEDF-436F-BA25-9B8607C52324}">
      <dgm:prSet/>
      <dgm:spPr/>
      <dgm:t>
        <a:bodyPr/>
        <a:lstStyle/>
        <a:p>
          <a:endParaRPr lang="en-US"/>
        </a:p>
      </dgm:t>
    </dgm:pt>
    <dgm:pt modelId="{80E52522-BBE3-4582-BBD2-C1355F7F5E41}" type="sibTrans" cxnId="{BB27BB7C-CEDF-436F-BA25-9B8607C52324}">
      <dgm:prSet/>
      <dgm:spPr/>
      <dgm:t>
        <a:bodyPr/>
        <a:lstStyle/>
        <a:p>
          <a:endParaRPr lang="en-US"/>
        </a:p>
      </dgm:t>
    </dgm:pt>
    <dgm:pt modelId="{3D36600B-5BCB-420A-BBFD-69A7B533F956}">
      <dgm:prSet/>
      <dgm:spPr/>
      <dgm:t>
        <a:bodyPr/>
        <a:lstStyle/>
        <a:p>
          <a:r>
            <a:rPr lang="en-US"/>
            <a:t>Faculty Fellows (who organize interdisciplinary learning workshops, review grant applications, assess students’ signature work)</a:t>
          </a:r>
        </a:p>
      </dgm:t>
    </dgm:pt>
    <dgm:pt modelId="{F307FD53-A8B4-44C6-B476-C8B94FD53F67}" type="parTrans" cxnId="{ED26BDD6-0705-4239-B582-D5BF43F65018}">
      <dgm:prSet/>
      <dgm:spPr/>
      <dgm:t>
        <a:bodyPr/>
        <a:lstStyle/>
        <a:p>
          <a:endParaRPr lang="en-US"/>
        </a:p>
      </dgm:t>
    </dgm:pt>
    <dgm:pt modelId="{6BBE6047-E2E2-42DB-9487-499C3FB5822A}" type="sibTrans" cxnId="{ED26BDD6-0705-4239-B582-D5BF43F65018}">
      <dgm:prSet/>
      <dgm:spPr/>
      <dgm:t>
        <a:bodyPr/>
        <a:lstStyle/>
        <a:p>
          <a:endParaRPr lang="en-US"/>
        </a:p>
      </dgm:t>
    </dgm:pt>
    <dgm:pt modelId="{6C6535A9-18BB-477A-BB85-0FFCE19B088A}">
      <dgm:prSet/>
      <dgm:spPr/>
      <dgm:t>
        <a:bodyPr/>
        <a:lstStyle/>
        <a:p>
          <a:r>
            <a:rPr lang="en-US"/>
            <a:t>Interdisciplinary Learning Workshops</a:t>
          </a:r>
        </a:p>
      </dgm:t>
    </dgm:pt>
    <dgm:pt modelId="{17CEDCED-E5A5-4596-85BA-A559A2D4B3BE}" type="parTrans" cxnId="{0529740A-AAA6-4356-BEA7-9C032AAADBFC}">
      <dgm:prSet/>
      <dgm:spPr/>
      <dgm:t>
        <a:bodyPr/>
        <a:lstStyle/>
        <a:p>
          <a:endParaRPr lang="en-US"/>
        </a:p>
      </dgm:t>
    </dgm:pt>
    <dgm:pt modelId="{7A7E77DF-8C08-4E54-A967-21543943280A}" type="sibTrans" cxnId="{0529740A-AAA6-4356-BEA7-9C032AAADBFC}">
      <dgm:prSet/>
      <dgm:spPr/>
      <dgm:t>
        <a:bodyPr/>
        <a:lstStyle/>
        <a:p>
          <a:endParaRPr lang="en-US"/>
        </a:p>
      </dgm:t>
    </dgm:pt>
    <dgm:pt modelId="{AA142242-33DE-4F28-BD30-FD94CD86FE48}">
      <dgm:prSet/>
      <dgm:spPr/>
      <dgm:t>
        <a:bodyPr/>
        <a:lstStyle/>
        <a:p>
          <a:r>
            <a:rPr lang="en-US"/>
            <a:t>Connect &amp; Collaborate Sessions</a:t>
          </a:r>
        </a:p>
      </dgm:t>
    </dgm:pt>
    <dgm:pt modelId="{2058C989-A716-40F4-A360-70F03A0CDE3B}" type="parTrans" cxnId="{D43EFBFB-0D19-4AF8-A89D-13DC14CF0CA6}">
      <dgm:prSet/>
      <dgm:spPr/>
      <dgm:t>
        <a:bodyPr/>
        <a:lstStyle/>
        <a:p>
          <a:endParaRPr lang="en-US"/>
        </a:p>
      </dgm:t>
    </dgm:pt>
    <dgm:pt modelId="{24641B88-925D-45AC-A8DB-99704EE49B56}" type="sibTrans" cxnId="{D43EFBFB-0D19-4AF8-A89D-13DC14CF0CA6}">
      <dgm:prSet/>
      <dgm:spPr/>
      <dgm:t>
        <a:bodyPr/>
        <a:lstStyle/>
        <a:p>
          <a:endParaRPr lang="en-US"/>
        </a:p>
      </dgm:t>
    </dgm:pt>
    <dgm:pt modelId="{691709F9-2AE0-40C0-BEF2-3A1A257BF9E2}">
      <dgm:prSet/>
      <dgm:spPr/>
      <dgm:t>
        <a:bodyPr/>
        <a:lstStyle/>
        <a:p>
          <a:r>
            <a:rPr lang="en-US"/>
            <a:t>Student Interdisciplinary Learning Showcase</a:t>
          </a:r>
        </a:p>
      </dgm:t>
    </dgm:pt>
    <dgm:pt modelId="{26034C7B-185B-42FF-B47D-F826B1832DB7}" type="parTrans" cxnId="{0ED69E58-8F61-4497-9A83-9DDCC8E269EB}">
      <dgm:prSet/>
      <dgm:spPr/>
      <dgm:t>
        <a:bodyPr/>
        <a:lstStyle/>
        <a:p>
          <a:endParaRPr lang="en-US"/>
        </a:p>
      </dgm:t>
    </dgm:pt>
    <dgm:pt modelId="{305E9ED8-0BED-464D-BD7A-2CA3AE09E53B}" type="sibTrans" cxnId="{0ED69E58-8F61-4497-9A83-9DDCC8E269EB}">
      <dgm:prSet/>
      <dgm:spPr/>
      <dgm:t>
        <a:bodyPr/>
        <a:lstStyle/>
        <a:p>
          <a:endParaRPr lang="en-US"/>
        </a:p>
      </dgm:t>
    </dgm:pt>
    <dgm:pt modelId="{E677599D-68A7-494C-9AAE-3538FB04D9D3}" type="pres">
      <dgm:prSet presAssocID="{3AB40CB6-668C-4D76-8726-981DD82E8F8B}" presName="linear" presStyleCnt="0">
        <dgm:presLayoutVars>
          <dgm:animLvl val="lvl"/>
          <dgm:resizeHandles val="exact"/>
        </dgm:presLayoutVars>
      </dgm:prSet>
      <dgm:spPr/>
    </dgm:pt>
    <dgm:pt modelId="{19CF8CDE-C664-E648-BE2A-9B99DF2BDC63}" type="pres">
      <dgm:prSet presAssocID="{DAA8D0E3-3ED6-407C-B8C9-848CA4389AD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DF5D642-FADA-6045-ACFB-16A90D1E5141}" type="pres">
      <dgm:prSet presAssocID="{D2C66104-2E89-48B4-A36B-731D0557E5BB}" presName="spacer" presStyleCnt="0"/>
      <dgm:spPr/>
    </dgm:pt>
    <dgm:pt modelId="{136A1774-7B8E-7249-A206-E89E97B9F2A6}" type="pres">
      <dgm:prSet presAssocID="{16E779E8-5DD4-4EB5-92AF-C489FF0FC03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AB2E936-25C6-AB47-9E62-8EC4ABA7CF47}" type="pres">
      <dgm:prSet presAssocID="{80E52522-BBE3-4582-BBD2-C1355F7F5E41}" presName="spacer" presStyleCnt="0"/>
      <dgm:spPr/>
    </dgm:pt>
    <dgm:pt modelId="{F1EE7DD9-D84F-0644-B32F-78FB15744D9D}" type="pres">
      <dgm:prSet presAssocID="{3D36600B-5BCB-420A-BBFD-69A7B533F95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B6D21C4-B8C1-1F4E-B49D-8F05ABC08C51}" type="pres">
      <dgm:prSet presAssocID="{6BBE6047-E2E2-42DB-9487-499C3FB5822A}" presName="spacer" presStyleCnt="0"/>
      <dgm:spPr/>
    </dgm:pt>
    <dgm:pt modelId="{1E481D0E-9769-D940-AB34-0238B9938552}" type="pres">
      <dgm:prSet presAssocID="{6C6535A9-18BB-477A-BB85-0FFCE19B088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5F085AB-612F-9845-907F-C1D888E21DF8}" type="pres">
      <dgm:prSet presAssocID="{7A7E77DF-8C08-4E54-A967-21543943280A}" presName="spacer" presStyleCnt="0"/>
      <dgm:spPr/>
    </dgm:pt>
    <dgm:pt modelId="{344DABF4-A46C-0B4F-A9CE-127DF16185BF}" type="pres">
      <dgm:prSet presAssocID="{AA142242-33DE-4F28-BD30-FD94CD86FE4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AD41329-7503-934A-9AFC-12D6814E6B25}" type="pres">
      <dgm:prSet presAssocID="{24641B88-925D-45AC-A8DB-99704EE49B56}" presName="spacer" presStyleCnt="0"/>
      <dgm:spPr/>
    </dgm:pt>
    <dgm:pt modelId="{D60AD692-CB14-2644-8962-E47CA786A126}" type="pres">
      <dgm:prSet presAssocID="{691709F9-2AE0-40C0-BEF2-3A1A257BF9E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529740A-AAA6-4356-BEA7-9C032AAADBFC}" srcId="{3AB40CB6-668C-4D76-8726-981DD82E8F8B}" destId="{6C6535A9-18BB-477A-BB85-0FFCE19B088A}" srcOrd="3" destOrd="0" parTransId="{17CEDCED-E5A5-4596-85BA-A559A2D4B3BE}" sibTransId="{7A7E77DF-8C08-4E54-A967-21543943280A}"/>
    <dgm:cxn modelId="{765C9E11-7A43-8746-A5B9-3F1A3CD4787D}" type="presOf" srcId="{DAA8D0E3-3ED6-407C-B8C9-848CA4389AD7}" destId="{19CF8CDE-C664-E648-BE2A-9B99DF2BDC63}" srcOrd="0" destOrd="0" presId="urn:microsoft.com/office/officeart/2005/8/layout/vList2"/>
    <dgm:cxn modelId="{45317871-DB07-3E40-9DAD-D29367B54C84}" type="presOf" srcId="{3AB40CB6-668C-4D76-8726-981DD82E8F8B}" destId="{E677599D-68A7-494C-9AAE-3538FB04D9D3}" srcOrd="0" destOrd="0" presId="urn:microsoft.com/office/officeart/2005/8/layout/vList2"/>
    <dgm:cxn modelId="{546F3C55-2A50-634B-84EA-F41B95258FAD}" type="presOf" srcId="{16E779E8-5DD4-4EB5-92AF-C489FF0FC035}" destId="{136A1774-7B8E-7249-A206-E89E97B9F2A6}" srcOrd="0" destOrd="0" presId="urn:microsoft.com/office/officeart/2005/8/layout/vList2"/>
    <dgm:cxn modelId="{AA1E3978-5E94-7A46-A5E9-7B1E36A2BDD2}" type="presOf" srcId="{6C6535A9-18BB-477A-BB85-0FFCE19B088A}" destId="{1E481D0E-9769-D940-AB34-0238B9938552}" srcOrd="0" destOrd="0" presId="urn:microsoft.com/office/officeart/2005/8/layout/vList2"/>
    <dgm:cxn modelId="{0ED69E58-8F61-4497-9A83-9DDCC8E269EB}" srcId="{3AB40CB6-668C-4D76-8726-981DD82E8F8B}" destId="{691709F9-2AE0-40C0-BEF2-3A1A257BF9E2}" srcOrd="5" destOrd="0" parTransId="{26034C7B-185B-42FF-B47D-F826B1832DB7}" sibTransId="{305E9ED8-0BED-464D-BD7A-2CA3AE09E53B}"/>
    <dgm:cxn modelId="{BB27BB7C-CEDF-436F-BA25-9B8607C52324}" srcId="{3AB40CB6-668C-4D76-8726-981DD82E8F8B}" destId="{16E779E8-5DD4-4EB5-92AF-C489FF0FC035}" srcOrd="1" destOrd="0" parTransId="{81A227FE-B9B1-44F9-A9AB-9DC39174949D}" sibTransId="{80E52522-BBE3-4582-BBD2-C1355F7F5E41}"/>
    <dgm:cxn modelId="{1757409A-146D-154A-8542-76BE6AC70991}" type="presOf" srcId="{AA142242-33DE-4F28-BD30-FD94CD86FE48}" destId="{344DABF4-A46C-0B4F-A9CE-127DF16185BF}" srcOrd="0" destOrd="0" presId="urn:microsoft.com/office/officeart/2005/8/layout/vList2"/>
    <dgm:cxn modelId="{38190AA8-8F68-394F-A87B-98487A9967F6}" type="presOf" srcId="{691709F9-2AE0-40C0-BEF2-3A1A257BF9E2}" destId="{D60AD692-CB14-2644-8962-E47CA786A126}" srcOrd="0" destOrd="0" presId="urn:microsoft.com/office/officeart/2005/8/layout/vList2"/>
    <dgm:cxn modelId="{4C3355CA-5475-ED44-8A60-5314E6A39355}" type="presOf" srcId="{3D36600B-5BCB-420A-BBFD-69A7B533F956}" destId="{F1EE7DD9-D84F-0644-B32F-78FB15744D9D}" srcOrd="0" destOrd="0" presId="urn:microsoft.com/office/officeart/2005/8/layout/vList2"/>
    <dgm:cxn modelId="{ED26BDD6-0705-4239-B582-D5BF43F65018}" srcId="{3AB40CB6-668C-4D76-8726-981DD82E8F8B}" destId="{3D36600B-5BCB-420A-BBFD-69A7B533F956}" srcOrd="2" destOrd="0" parTransId="{F307FD53-A8B4-44C6-B476-C8B94FD53F67}" sibTransId="{6BBE6047-E2E2-42DB-9487-499C3FB5822A}"/>
    <dgm:cxn modelId="{D663DDE0-5DDA-466C-9807-9A5B9EF5CED1}" srcId="{3AB40CB6-668C-4D76-8726-981DD82E8F8B}" destId="{DAA8D0E3-3ED6-407C-B8C9-848CA4389AD7}" srcOrd="0" destOrd="0" parTransId="{43685EBC-610E-4266-9266-3D3EC23077C1}" sibTransId="{D2C66104-2E89-48B4-A36B-731D0557E5BB}"/>
    <dgm:cxn modelId="{D43EFBFB-0D19-4AF8-A89D-13DC14CF0CA6}" srcId="{3AB40CB6-668C-4D76-8726-981DD82E8F8B}" destId="{AA142242-33DE-4F28-BD30-FD94CD86FE48}" srcOrd="4" destOrd="0" parTransId="{2058C989-A716-40F4-A360-70F03A0CDE3B}" sibTransId="{24641B88-925D-45AC-A8DB-99704EE49B56}"/>
    <dgm:cxn modelId="{D3CADC54-6C4F-ED44-8052-409EFEEA6F24}" type="presParOf" srcId="{E677599D-68A7-494C-9AAE-3538FB04D9D3}" destId="{19CF8CDE-C664-E648-BE2A-9B99DF2BDC63}" srcOrd="0" destOrd="0" presId="urn:microsoft.com/office/officeart/2005/8/layout/vList2"/>
    <dgm:cxn modelId="{4EE7E058-998F-8E47-9FFC-DFE6B5FC942C}" type="presParOf" srcId="{E677599D-68A7-494C-9AAE-3538FB04D9D3}" destId="{4DF5D642-FADA-6045-ACFB-16A90D1E5141}" srcOrd="1" destOrd="0" presId="urn:microsoft.com/office/officeart/2005/8/layout/vList2"/>
    <dgm:cxn modelId="{0A11DF41-5A95-E242-AE32-9DAAC97A183F}" type="presParOf" srcId="{E677599D-68A7-494C-9AAE-3538FB04D9D3}" destId="{136A1774-7B8E-7249-A206-E89E97B9F2A6}" srcOrd="2" destOrd="0" presId="urn:microsoft.com/office/officeart/2005/8/layout/vList2"/>
    <dgm:cxn modelId="{081F53F9-1887-9F4F-96E2-83808F794BBB}" type="presParOf" srcId="{E677599D-68A7-494C-9AAE-3538FB04D9D3}" destId="{7AB2E936-25C6-AB47-9E62-8EC4ABA7CF47}" srcOrd="3" destOrd="0" presId="urn:microsoft.com/office/officeart/2005/8/layout/vList2"/>
    <dgm:cxn modelId="{DFD437BD-22FC-E940-A482-7D5F355B3C24}" type="presParOf" srcId="{E677599D-68A7-494C-9AAE-3538FB04D9D3}" destId="{F1EE7DD9-D84F-0644-B32F-78FB15744D9D}" srcOrd="4" destOrd="0" presId="urn:microsoft.com/office/officeart/2005/8/layout/vList2"/>
    <dgm:cxn modelId="{AB6D805E-F7BB-EE46-A6A8-D938B0F556D1}" type="presParOf" srcId="{E677599D-68A7-494C-9AAE-3538FB04D9D3}" destId="{EB6D21C4-B8C1-1F4E-B49D-8F05ABC08C51}" srcOrd="5" destOrd="0" presId="urn:microsoft.com/office/officeart/2005/8/layout/vList2"/>
    <dgm:cxn modelId="{7C057074-8D48-BF4B-AB26-F220D64C9E91}" type="presParOf" srcId="{E677599D-68A7-494C-9AAE-3538FB04D9D3}" destId="{1E481D0E-9769-D940-AB34-0238B9938552}" srcOrd="6" destOrd="0" presId="urn:microsoft.com/office/officeart/2005/8/layout/vList2"/>
    <dgm:cxn modelId="{99D1AE4B-457F-C542-A73E-F9F63D7B91A5}" type="presParOf" srcId="{E677599D-68A7-494C-9AAE-3538FB04D9D3}" destId="{A5F085AB-612F-9845-907F-C1D888E21DF8}" srcOrd="7" destOrd="0" presId="urn:microsoft.com/office/officeart/2005/8/layout/vList2"/>
    <dgm:cxn modelId="{2D5D3072-BC75-1043-BE32-97B8BAA04161}" type="presParOf" srcId="{E677599D-68A7-494C-9AAE-3538FB04D9D3}" destId="{344DABF4-A46C-0B4F-A9CE-127DF16185BF}" srcOrd="8" destOrd="0" presId="urn:microsoft.com/office/officeart/2005/8/layout/vList2"/>
    <dgm:cxn modelId="{E9CEB619-E248-A84E-B6EA-6C8F6A06878A}" type="presParOf" srcId="{E677599D-68A7-494C-9AAE-3538FB04D9D3}" destId="{EAD41329-7503-934A-9AFC-12D6814E6B25}" srcOrd="9" destOrd="0" presId="urn:microsoft.com/office/officeart/2005/8/layout/vList2"/>
    <dgm:cxn modelId="{A3EA3437-97F6-0643-BA87-553D86A99373}" type="presParOf" srcId="{E677599D-68A7-494C-9AAE-3538FB04D9D3}" destId="{D60AD692-CB14-2644-8962-E47CA786A12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EC399D-2035-4C4C-AC1F-A224D239D99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9A472D-25D5-4DED-A989-218F60550B83}">
      <dgm:prSet/>
      <dgm:spPr/>
      <dgm:t>
        <a:bodyPr/>
        <a:lstStyle/>
        <a:p>
          <a:r>
            <a:rPr lang="en-US" b="1" i="0"/>
            <a:t>Interdisciplinary approaches to information and digital literacies</a:t>
          </a:r>
          <a:r>
            <a:rPr lang="en-US" b="0" i="0"/>
            <a:t> </a:t>
          </a:r>
        </a:p>
        <a:p>
          <a:r>
            <a:rPr lang="en-US" b="0" i="0"/>
            <a:t>Faculty and staff across four colleges, from English, Instruction Technology, Psychology, Public Health, and Randall Library</a:t>
          </a:r>
          <a:endParaRPr lang="en-US"/>
        </a:p>
      </dgm:t>
    </dgm:pt>
    <dgm:pt modelId="{65F34927-18F0-46B1-8FF0-2963C88AE979}" type="parTrans" cxnId="{4112CC03-647F-45E3-AF35-CF36C822F15F}">
      <dgm:prSet/>
      <dgm:spPr/>
      <dgm:t>
        <a:bodyPr/>
        <a:lstStyle/>
        <a:p>
          <a:endParaRPr lang="en-US"/>
        </a:p>
      </dgm:t>
    </dgm:pt>
    <dgm:pt modelId="{5B2A8BB8-C619-4D70-88AF-F5228407046A}" type="sibTrans" cxnId="{4112CC03-647F-45E3-AF35-CF36C822F15F}">
      <dgm:prSet/>
      <dgm:spPr/>
      <dgm:t>
        <a:bodyPr/>
        <a:lstStyle/>
        <a:p>
          <a:endParaRPr lang="en-US"/>
        </a:p>
      </dgm:t>
    </dgm:pt>
    <dgm:pt modelId="{F3627CD2-06BA-4EFA-87D0-4856F1E22EAE}">
      <dgm:prSet/>
      <dgm:spPr/>
      <dgm:t>
        <a:bodyPr/>
        <a:lstStyle/>
        <a:p>
          <a:r>
            <a:rPr lang="en-US" b="1" i="0"/>
            <a:t>An Interdisciplinary Approach to End-of-Life Education on Our Campus and within Our Community</a:t>
          </a:r>
          <a:r>
            <a:rPr lang="en-US" b="0" i="0"/>
            <a:t> </a:t>
          </a:r>
        </a:p>
        <a:p>
          <a:r>
            <a:rPr lang="en-US" b="0" i="0"/>
            <a:t>Faculty across two colleges, from G</a:t>
          </a:r>
          <a:r>
            <a:rPr lang="en-US"/>
            <a:t>erontology, Philosophy, Psychology, and Respiratory Therapy</a:t>
          </a:r>
        </a:p>
      </dgm:t>
    </dgm:pt>
    <dgm:pt modelId="{B3E7E9D8-164B-4E82-B344-5DDC33DBFDD7}" type="parTrans" cxnId="{65ED445D-C88A-4B52-A7A1-290DE21A1A5D}">
      <dgm:prSet/>
      <dgm:spPr/>
      <dgm:t>
        <a:bodyPr/>
        <a:lstStyle/>
        <a:p>
          <a:endParaRPr lang="en-US"/>
        </a:p>
      </dgm:t>
    </dgm:pt>
    <dgm:pt modelId="{8A44E7A2-BF9E-40C9-B4F1-5197D8E3B8A8}" type="sibTrans" cxnId="{65ED445D-C88A-4B52-A7A1-290DE21A1A5D}">
      <dgm:prSet/>
      <dgm:spPr/>
      <dgm:t>
        <a:bodyPr/>
        <a:lstStyle/>
        <a:p>
          <a:endParaRPr lang="en-US"/>
        </a:p>
      </dgm:t>
    </dgm:pt>
    <dgm:pt modelId="{F88DDB91-CD90-4292-99B2-CFB880A1F9BD}">
      <dgm:prSet/>
      <dgm:spPr/>
      <dgm:t>
        <a:bodyPr/>
        <a:lstStyle/>
        <a:p>
          <a:r>
            <a:rPr lang="en-US" b="1" i="0"/>
            <a:t>Critical AI: Enhancing Critical Thinking Through Interdisciplinary Learning About Artificial Intelligence</a:t>
          </a:r>
          <a:r>
            <a:rPr lang="en-US" b="0" i="0"/>
            <a:t> </a:t>
          </a:r>
        </a:p>
        <a:p>
          <a:pPr rtl="0"/>
          <a:r>
            <a:rPr lang="en-US" b="0" i="0"/>
            <a:t>Faculty and staff across </a:t>
          </a:r>
          <a:r>
            <a:rPr lang="en-US" b="0" i="0">
              <a:latin typeface="Calibri Light" panose="020F0302020204030204"/>
            </a:rPr>
            <a:t>all five colleges</a:t>
          </a:r>
          <a:r>
            <a:rPr lang="en-US" b="0" i="0"/>
            <a:t> </a:t>
          </a:r>
          <a:r>
            <a:rPr lang="en-US" b="0" i="0">
              <a:latin typeface="Calibri Light" panose="020F0302020204030204"/>
            </a:rPr>
            <a:t>and schools, </a:t>
          </a:r>
          <a:r>
            <a:rPr lang="en-US" b="0" i="0"/>
            <a:t>from Art Education, Computer Science, English, Information Systems and Operations Management, Nursing, Management Information Systems, Randall Library, and Special Education</a:t>
          </a:r>
          <a:endParaRPr lang="en-US"/>
        </a:p>
      </dgm:t>
    </dgm:pt>
    <dgm:pt modelId="{3B5549D9-076E-4B4A-984D-DACAEAB158D8}" type="parTrans" cxnId="{6421EF44-371D-45D7-A768-22DB1BB1CBFA}">
      <dgm:prSet/>
      <dgm:spPr/>
      <dgm:t>
        <a:bodyPr/>
        <a:lstStyle/>
        <a:p>
          <a:endParaRPr lang="en-US"/>
        </a:p>
      </dgm:t>
    </dgm:pt>
    <dgm:pt modelId="{EE551021-C7C1-4837-A052-EB45957952AB}" type="sibTrans" cxnId="{6421EF44-371D-45D7-A768-22DB1BB1CBFA}">
      <dgm:prSet/>
      <dgm:spPr/>
      <dgm:t>
        <a:bodyPr/>
        <a:lstStyle/>
        <a:p>
          <a:endParaRPr lang="en-US"/>
        </a:p>
      </dgm:t>
    </dgm:pt>
    <dgm:pt modelId="{A255FAAF-AA31-A949-8FF5-07B4689DE7CB}" type="pres">
      <dgm:prSet presAssocID="{EEEC399D-2035-4C4C-AC1F-A224D239D99D}" presName="vert0" presStyleCnt="0">
        <dgm:presLayoutVars>
          <dgm:dir/>
          <dgm:animOne val="branch"/>
          <dgm:animLvl val="lvl"/>
        </dgm:presLayoutVars>
      </dgm:prSet>
      <dgm:spPr/>
    </dgm:pt>
    <dgm:pt modelId="{8146B8AB-22D5-7141-B0A1-A7C80545894E}" type="pres">
      <dgm:prSet presAssocID="{4C9A472D-25D5-4DED-A989-218F60550B83}" presName="thickLine" presStyleLbl="alignNode1" presStyleIdx="0" presStyleCnt="3"/>
      <dgm:spPr/>
    </dgm:pt>
    <dgm:pt modelId="{C1DD9DD2-7824-2342-A079-6432210BDE5C}" type="pres">
      <dgm:prSet presAssocID="{4C9A472D-25D5-4DED-A989-218F60550B83}" presName="horz1" presStyleCnt="0"/>
      <dgm:spPr/>
    </dgm:pt>
    <dgm:pt modelId="{22D99022-F461-B24D-B235-7350EFCAAF8C}" type="pres">
      <dgm:prSet presAssocID="{4C9A472D-25D5-4DED-A989-218F60550B83}" presName="tx1" presStyleLbl="revTx" presStyleIdx="0" presStyleCnt="3"/>
      <dgm:spPr/>
    </dgm:pt>
    <dgm:pt modelId="{C971FC4A-36E3-A24B-B2F9-674A584B79C7}" type="pres">
      <dgm:prSet presAssocID="{4C9A472D-25D5-4DED-A989-218F60550B83}" presName="vert1" presStyleCnt="0"/>
      <dgm:spPr/>
    </dgm:pt>
    <dgm:pt modelId="{0795186E-3F00-4B4E-B3BE-D017194780C7}" type="pres">
      <dgm:prSet presAssocID="{F3627CD2-06BA-4EFA-87D0-4856F1E22EAE}" presName="thickLine" presStyleLbl="alignNode1" presStyleIdx="1" presStyleCnt="3"/>
      <dgm:spPr/>
    </dgm:pt>
    <dgm:pt modelId="{5B1B4B95-766E-334B-8653-77BEE5EB81D3}" type="pres">
      <dgm:prSet presAssocID="{F3627CD2-06BA-4EFA-87D0-4856F1E22EAE}" presName="horz1" presStyleCnt="0"/>
      <dgm:spPr/>
    </dgm:pt>
    <dgm:pt modelId="{6B550104-4021-044B-8545-1BC451CB978E}" type="pres">
      <dgm:prSet presAssocID="{F3627CD2-06BA-4EFA-87D0-4856F1E22EAE}" presName="tx1" presStyleLbl="revTx" presStyleIdx="1" presStyleCnt="3"/>
      <dgm:spPr/>
    </dgm:pt>
    <dgm:pt modelId="{411B02E2-ABA4-4D4B-8D71-4384517F2E18}" type="pres">
      <dgm:prSet presAssocID="{F3627CD2-06BA-4EFA-87D0-4856F1E22EAE}" presName="vert1" presStyleCnt="0"/>
      <dgm:spPr/>
    </dgm:pt>
    <dgm:pt modelId="{860D30D9-386D-C14C-99EB-5874479AC495}" type="pres">
      <dgm:prSet presAssocID="{F88DDB91-CD90-4292-99B2-CFB880A1F9BD}" presName="thickLine" presStyleLbl="alignNode1" presStyleIdx="2" presStyleCnt="3"/>
      <dgm:spPr/>
    </dgm:pt>
    <dgm:pt modelId="{66AF7FAD-5CF7-CD48-B997-E82A6B0725A6}" type="pres">
      <dgm:prSet presAssocID="{F88DDB91-CD90-4292-99B2-CFB880A1F9BD}" presName="horz1" presStyleCnt="0"/>
      <dgm:spPr/>
    </dgm:pt>
    <dgm:pt modelId="{0A7ABF8B-3191-0A42-8B33-FFD7ED8430AD}" type="pres">
      <dgm:prSet presAssocID="{F88DDB91-CD90-4292-99B2-CFB880A1F9BD}" presName="tx1" presStyleLbl="revTx" presStyleIdx="2" presStyleCnt="3"/>
      <dgm:spPr/>
    </dgm:pt>
    <dgm:pt modelId="{A2BA8A15-9915-F948-9688-FEB9DB402EF5}" type="pres">
      <dgm:prSet presAssocID="{F88DDB91-CD90-4292-99B2-CFB880A1F9BD}" presName="vert1" presStyleCnt="0"/>
      <dgm:spPr/>
    </dgm:pt>
  </dgm:ptLst>
  <dgm:cxnLst>
    <dgm:cxn modelId="{4112CC03-647F-45E3-AF35-CF36C822F15F}" srcId="{EEEC399D-2035-4C4C-AC1F-A224D239D99D}" destId="{4C9A472D-25D5-4DED-A989-218F60550B83}" srcOrd="0" destOrd="0" parTransId="{65F34927-18F0-46B1-8FF0-2963C88AE979}" sibTransId="{5B2A8BB8-C619-4D70-88AF-F5228407046A}"/>
    <dgm:cxn modelId="{65ED445D-C88A-4B52-A7A1-290DE21A1A5D}" srcId="{EEEC399D-2035-4C4C-AC1F-A224D239D99D}" destId="{F3627CD2-06BA-4EFA-87D0-4856F1E22EAE}" srcOrd="1" destOrd="0" parTransId="{B3E7E9D8-164B-4E82-B344-5DDC33DBFDD7}" sibTransId="{8A44E7A2-BF9E-40C9-B4F1-5197D8E3B8A8}"/>
    <dgm:cxn modelId="{6421EF44-371D-45D7-A768-22DB1BB1CBFA}" srcId="{EEEC399D-2035-4C4C-AC1F-A224D239D99D}" destId="{F88DDB91-CD90-4292-99B2-CFB880A1F9BD}" srcOrd="2" destOrd="0" parTransId="{3B5549D9-076E-4B4A-984D-DACAEAB158D8}" sibTransId="{EE551021-C7C1-4837-A052-EB45957952AB}"/>
    <dgm:cxn modelId="{2BDBEEA0-8F2C-0D43-B4B8-45200D6D52FC}" type="presOf" srcId="{F3627CD2-06BA-4EFA-87D0-4856F1E22EAE}" destId="{6B550104-4021-044B-8545-1BC451CB978E}" srcOrd="0" destOrd="0" presId="urn:microsoft.com/office/officeart/2008/layout/LinedList"/>
    <dgm:cxn modelId="{2F7B83BF-BEBC-DC44-997E-E6A9E1ED84D6}" type="presOf" srcId="{F88DDB91-CD90-4292-99B2-CFB880A1F9BD}" destId="{0A7ABF8B-3191-0A42-8B33-FFD7ED8430AD}" srcOrd="0" destOrd="0" presId="urn:microsoft.com/office/officeart/2008/layout/LinedList"/>
    <dgm:cxn modelId="{B7E25EC6-623A-914B-8CCF-5720329542BF}" type="presOf" srcId="{4C9A472D-25D5-4DED-A989-218F60550B83}" destId="{22D99022-F461-B24D-B235-7350EFCAAF8C}" srcOrd="0" destOrd="0" presId="urn:microsoft.com/office/officeart/2008/layout/LinedList"/>
    <dgm:cxn modelId="{98A43ED8-E829-EC4C-835C-E7963E57C14F}" type="presOf" srcId="{EEEC399D-2035-4C4C-AC1F-A224D239D99D}" destId="{A255FAAF-AA31-A949-8FF5-07B4689DE7CB}" srcOrd="0" destOrd="0" presId="urn:microsoft.com/office/officeart/2008/layout/LinedList"/>
    <dgm:cxn modelId="{78AFD36B-B1E3-F840-97B9-B07EB89F7EBA}" type="presParOf" srcId="{A255FAAF-AA31-A949-8FF5-07B4689DE7CB}" destId="{8146B8AB-22D5-7141-B0A1-A7C80545894E}" srcOrd="0" destOrd="0" presId="urn:microsoft.com/office/officeart/2008/layout/LinedList"/>
    <dgm:cxn modelId="{385D76D3-6720-034A-96F9-FA137E2ED728}" type="presParOf" srcId="{A255FAAF-AA31-A949-8FF5-07B4689DE7CB}" destId="{C1DD9DD2-7824-2342-A079-6432210BDE5C}" srcOrd="1" destOrd="0" presId="urn:microsoft.com/office/officeart/2008/layout/LinedList"/>
    <dgm:cxn modelId="{323754CF-1900-1E42-A84D-828A757884DF}" type="presParOf" srcId="{C1DD9DD2-7824-2342-A079-6432210BDE5C}" destId="{22D99022-F461-B24D-B235-7350EFCAAF8C}" srcOrd="0" destOrd="0" presId="urn:microsoft.com/office/officeart/2008/layout/LinedList"/>
    <dgm:cxn modelId="{32B89E04-9557-8E46-9919-27F7D33DCD2D}" type="presParOf" srcId="{C1DD9DD2-7824-2342-A079-6432210BDE5C}" destId="{C971FC4A-36E3-A24B-B2F9-674A584B79C7}" srcOrd="1" destOrd="0" presId="urn:microsoft.com/office/officeart/2008/layout/LinedList"/>
    <dgm:cxn modelId="{D90D8F50-4DEE-8A42-A2B0-26F47289DBC3}" type="presParOf" srcId="{A255FAAF-AA31-A949-8FF5-07B4689DE7CB}" destId="{0795186E-3F00-4B4E-B3BE-D017194780C7}" srcOrd="2" destOrd="0" presId="urn:microsoft.com/office/officeart/2008/layout/LinedList"/>
    <dgm:cxn modelId="{0B9BF531-FF85-744D-AD2F-A1C2FF99ADAA}" type="presParOf" srcId="{A255FAAF-AA31-A949-8FF5-07B4689DE7CB}" destId="{5B1B4B95-766E-334B-8653-77BEE5EB81D3}" srcOrd="3" destOrd="0" presId="urn:microsoft.com/office/officeart/2008/layout/LinedList"/>
    <dgm:cxn modelId="{380D572B-4BC0-0341-BF0B-F6B49064CF0A}" type="presParOf" srcId="{5B1B4B95-766E-334B-8653-77BEE5EB81D3}" destId="{6B550104-4021-044B-8545-1BC451CB978E}" srcOrd="0" destOrd="0" presId="urn:microsoft.com/office/officeart/2008/layout/LinedList"/>
    <dgm:cxn modelId="{50EA9B8F-732C-5247-8CE8-B0E38BE2BF55}" type="presParOf" srcId="{5B1B4B95-766E-334B-8653-77BEE5EB81D3}" destId="{411B02E2-ABA4-4D4B-8D71-4384517F2E18}" srcOrd="1" destOrd="0" presId="urn:microsoft.com/office/officeart/2008/layout/LinedList"/>
    <dgm:cxn modelId="{FFBC5799-1757-6E41-AAE7-0C910897FEE3}" type="presParOf" srcId="{A255FAAF-AA31-A949-8FF5-07B4689DE7CB}" destId="{860D30D9-386D-C14C-99EB-5874479AC495}" srcOrd="4" destOrd="0" presId="urn:microsoft.com/office/officeart/2008/layout/LinedList"/>
    <dgm:cxn modelId="{EBF94611-BB60-0C49-9E8A-B0FE52FEFB95}" type="presParOf" srcId="{A255FAAF-AA31-A949-8FF5-07B4689DE7CB}" destId="{66AF7FAD-5CF7-CD48-B997-E82A6B0725A6}" srcOrd="5" destOrd="0" presId="urn:microsoft.com/office/officeart/2008/layout/LinedList"/>
    <dgm:cxn modelId="{F7BA57AB-3543-1047-BE28-79FD1F68B3EB}" type="presParOf" srcId="{66AF7FAD-5CF7-CD48-B997-E82A6B0725A6}" destId="{0A7ABF8B-3191-0A42-8B33-FFD7ED8430AD}" srcOrd="0" destOrd="0" presId="urn:microsoft.com/office/officeart/2008/layout/LinedList"/>
    <dgm:cxn modelId="{07727011-848F-AA45-B01B-7B5B37BFC854}" type="presParOf" srcId="{66AF7FAD-5CF7-CD48-B997-E82A6B0725A6}" destId="{A2BA8A15-9915-F948-9688-FEB9DB402E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782CE4-E006-4950-A7A9-892855D08600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C2EB6E-8405-4112-AA90-BB98DDF8C7E1}">
      <dgm:prSet phldrT="[Text]"/>
      <dgm:spPr>
        <a:solidFill>
          <a:srgbClr val="539BA5"/>
        </a:solidFill>
      </dgm:spPr>
      <dgm:t>
        <a:bodyPr/>
        <a:lstStyle/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Alissa </a:t>
          </a:r>
          <a:b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Dark-Freudeman</a:t>
          </a:r>
        </a:p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Psychology</a:t>
          </a:r>
        </a:p>
      </dgm:t>
    </dgm:pt>
    <dgm:pt modelId="{4D1330CA-1019-4A50-9F71-577ABA6B42C3}" type="parTrans" cxnId="{3973A15F-A461-4523-BF28-B273EBB25AEF}">
      <dgm:prSet/>
      <dgm:spPr/>
      <dgm:t>
        <a:bodyPr/>
        <a:lstStyle/>
        <a:p>
          <a:endParaRPr lang="en-US"/>
        </a:p>
      </dgm:t>
    </dgm:pt>
    <dgm:pt modelId="{B9FA0248-3438-4EBA-A521-77927E838040}" type="sibTrans" cxnId="{3973A15F-A461-4523-BF28-B273EBB25AEF}">
      <dgm:prSet/>
      <dgm:spPr/>
      <dgm:t>
        <a:bodyPr/>
        <a:lstStyle/>
        <a:p>
          <a:endParaRPr lang="en-US"/>
        </a:p>
      </dgm:t>
    </dgm:pt>
    <dgm:pt modelId="{31518E34-1BD6-47B1-820F-9D82D99C1391}">
      <dgm:prSet phldrT="[Text]"/>
      <dgm:spPr>
        <a:solidFill>
          <a:srgbClr val="539BA5"/>
        </a:solidFill>
      </dgm:spPr>
      <dgm:t>
        <a:bodyPr/>
        <a:lstStyle/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Jamy </a:t>
          </a:r>
          <a:r>
            <a:rPr lang="en-US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Chulak</a:t>
          </a:r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Respiratory Therapy</a:t>
          </a:r>
        </a:p>
      </dgm:t>
    </dgm:pt>
    <dgm:pt modelId="{BE86A369-4835-4C2C-8F99-8E224225F9AD}" type="parTrans" cxnId="{EEBCE2C3-23DC-4DC9-A65E-6E96FC633EBB}">
      <dgm:prSet/>
      <dgm:spPr/>
      <dgm:t>
        <a:bodyPr/>
        <a:lstStyle/>
        <a:p>
          <a:endParaRPr lang="en-US"/>
        </a:p>
      </dgm:t>
    </dgm:pt>
    <dgm:pt modelId="{DD8BD2D4-36BF-46F0-8A58-F01634A150C3}" type="sibTrans" cxnId="{EEBCE2C3-23DC-4DC9-A65E-6E96FC633EBB}">
      <dgm:prSet/>
      <dgm:spPr/>
      <dgm:t>
        <a:bodyPr/>
        <a:lstStyle/>
        <a:p>
          <a:endParaRPr lang="en-US"/>
        </a:p>
      </dgm:t>
    </dgm:pt>
    <dgm:pt modelId="{D850E04F-6B38-435F-9B65-39CEA9D5AB92}">
      <dgm:prSet phldrT="[Text]"/>
      <dgm:spPr>
        <a:solidFill>
          <a:srgbClr val="539BA5"/>
        </a:solidFill>
      </dgm:spPr>
      <dgm:t>
        <a:bodyPr/>
        <a:lstStyle/>
        <a:p>
          <a:r>
            <a:rPr lang="en-US">
              <a:latin typeface="Calibri"/>
              <a:ea typeface="Calibri" panose="020F0502020204030204" pitchFamily="34" charset="0"/>
              <a:cs typeface="Calibri"/>
            </a:rPr>
            <a:t>Elizabeth Fugate-Whitlock</a:t>
          </a:r>
          <a:endParaRPr lang="en-US">
            <a:latin typeface="Calibri"/>
            <a:cs typeface="Calibri"/>
          </a:endParaRPr>
        </a:p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Gerontology</a:t>
          </a:r>
          <a:endParaRPr lang="en-US">
            <a:latin typeface="Calibri"/>
            <a:ea typeface="Calibri" panose="020F0502020204030204" pitchFamily="34" charset="0"/>
            <a:cs typeface="Calibri"/>
          </a:endParaRPr>
        </a:p>
      </dgm:t>
    </dgm:pt>
    <dgm:pt modelId="{323EFDA1-3FDF-4E9F-8C34-474DDF6E569F}" type="parTrans" cxnId="{F7716702-C352-487B-9A30-D683CABC0C10}">
      <dgm:prSet/>
      <dgm:spPr/>
      <dgm:t>
        <a:bodyPr/>
        <a:lstStyle/>
        <a:p>
          <a:endParaRPr lang="en-US"/>
        </a:p>
      </dgm:t>
    </dgm:pt>
    <dgm:pt modelId="{CA246046-84AA-4E4B-8E76-A11601E68E3A}" type="sibTrans" cxnId="{F7716702-C352-487B-9A30-D683CABC0C10}">
      <dgm:prSet/>
      <dgm:spPr/>
      <dgm:t>
        <a:bodyPr/>
        <a:lstStyle/>
        <a:p>
          <a:endParaRPr lang="en-US"/>
        </a:p>
      </dgm:t>
    </dgm:pt>
    <dgm:pt modelId="{E1301C17-B6E3-4209-9ECA-59204F78D04B}">
      <dgm:prSet phldrT="[Text]"/>
      <dgm:spPr>
        <a:solidFill>
          <a:srgbClr val="539BA5"/>
        </a:solidFill>
      </dgm:spPr>
      <dgm:t>
        <a:bodyPr/>
        <a:lstStyle/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Kirsten </a:t>
          </a:r>
          <a:b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Kringle-Baer</a:t>
          </a:r>
        </a:p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Philosophy</a:t>
          </a:r>
        </a:p>
      </dgm:t>
    </dgm:pt>
    <dgm:pt modelId="{F3CAB976-01BD-4A24-A850-755021514E61}" type="parTrans" cxnId="{A744763D-E908-4ABF-8255-28FEB0D4437D}">
      <dgm:prSet/>
      <dgm:spPr/>
      <dgm:t>
        <a:bodyPr/>
        <a:lstStyle/>
        <a:p>
          <a:endParaRPr lang="en-US"/>
        </a:p>
      </dgm:t>
    </dgm:pt>
    <dgm:pt modelId="{358E586A-65F6-4E35-8F06-0BC19AD927DB}" type="sibTrans" cxnId="{A744763D-E908-4ABF-8255-28FEB0D4437D}">
      <dgm:prSet/>
      <dgm:spPr/>
      <dgm:t>
        <a:bodyPr/>
        <a:lstStyle/>
        <a:p>
          <a:endParaRPr lang="en-US"/>
        </a:p>
      </dgm:t>
    </dgm:pt>
    <dgm:pt modelId="{7FE74D88-9C6D-4394-AB1E-CF0E5DE9CFEF}">
      <dgm:prSet phldrT="[Text]"/>
      <dgm:spPr>
        <a:solidFill>
          <a:srgbClr val="539BA5"/>
        </a:solidFill>
      </dgm:spPr>
      <dgm:t>
        <a:bodyPr/>
        <a:lstStyle/>
        <a:p>
          <a:r>
            <a:rPr lang="en-US">
              <a:latin typeface="Calibri"/>
              <a:ea typeface="Calibri" panose="020F0502020204030204" pitchFamily="34" charset="0"/>
              <a:cs typeface="Calibri"/>
            </a:rPr>
            <a:t>Tina Newsham</a:t>
          </a:r>
        </a:p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Gerontology</a:t>
          </a:r>
        </a:p>
      </dgm:t>
    </dgm:pt>
    <dgm:pt modelId="{FDFF26E0-270D-42C9-AF10-632C67E1C58B}" type="parTrans" cxnId="{57AB4BCA-2F35-4CA6-8531-2EB332925F0C}">
      <dgm:prSet/>
      <dgm:spPr/>
      <dgm:t>
        <a:bodyPr/>
        <a:lstStyle/>
        <a:p>
          <a:endParaRPr lang="en-US"/>
        </a:p>
      </dgm:t>
    </dgm:pt>
    <dgm:pt modelId="{E3FBE2BB-9C1E-4ECC-B2D2-685705A884AB}" type="sibTrans" cxnId="{57AB4BCA-2F35-4CA6-8531-2EB332925F0C}">
      <dgm:prSet/>
      <dgm:spPr/>
      <dgm:t>
        <a:bodyPr/>
        <a:lstStyle/>
        <a:p>
          <a:endParaRPr lang="en-US"/>
        </a:p>
      </dgm:t>
    </dgm:pt>
    <dgm:pt modelId="{61B3F498-11E8-4B28-A751-4EAF8F575DCB}" type="pres">
      <dgm:prSet presAssocID="{59782CE4-E006-4950-A7A9-892855D08600}" presName="cycle" presStyleCnt="0">
        <dgm:presLayoutVars>
          <dgm:dir/>
          <dgm:resizeHandles val="exact"/>
        </dgm:presLayoutVars>
      </dgm:prSet>
      <dgm:spPr/>
    </dgm:pt>
    <dgm:pt modelId="{BBC2D62B-47BF-4C7C-ACFB-255F2D787FCE}" type="pres">
      <dgm:prSet presAssocID="{15C2EB6E-8405-4112-AA90-BB98DDF8C7E1}" presName="node" presStyleLbl="node1" presStyleIdx="0" presStyleCnt="5">
        <dgm:presLayoutVars>
          <dgm:bulletEnabled val="1"/>
        </dgm:presLayoutVars>
      </dgm:prSet>
      <dgm:spPr/>
    </dgm:pt>
    <dgm:pt modelId="{B93BCE2F-3F05-403B-B1A9-2721CBD8AC6A}" type="pres">
      <dgm:prSet presAssocID="{15C2EB6E-8405-4112-AA90-BB98DDF8C7E1}" presName="spNode" presStyleCnt="0"/>
      <dgm:spPr/>
    </dgm:pt>
    <dgm:pt modelId="{B1D060D6-43E5-4929-A192-5C34BEE4D5DE}" type="pres">
      <dgm:prSet presAssocID="{B9FA0248-3438-4EBA-A521-77927E838040}" presName="sibTrans" presStyleLbl="sibTrans1D1" presStyleIdx="0" presStyleCnt="5"/>
      <dgm:spPr/>
    </dgm:pt>
    <dgm:pt modelId="{93CD9FCB-57E7-4000-A2C8-E31D5C0CD6CA}" type="pres">
      <dgm:prSet presAssocID="{31518E34-1BD6-47B1-820F-9D82D99C1391}" presName="node" presStyleLbl="node1" presStyleIdx="1" presStyleCnt="5">
        <dgm:presLayoutVars>
          <dgm:bulletEnabled val="1"/>
        </dgm:presLayoutVars>
      </dgm:prSet>
      <dgm:spPr/>
    </dgm:pt>
    <dgm:pt modelId="{71A68FCE-928E-4A02-BE03-BB371B0F768D}" type="pres">
      <dgm:prSet presAssocID="{31518E34-1BD6-47B1-820F-9D82D99C1391}" presName="spNode" presStyleCnt="0"/>
      <dgm:spPr/>
    </dgm:pt>
    <dgm:pt modelId="{43085EDB-3964-4BBB-B35A-FA09D832C3BC}" type="pres">
      <dgm:prSet presAssocID="{DD8BD2D4-36BF-46F0-8A58-F01634A150C3}" presName="sibTrans" presStyleLbl="sibTrans1D1" presStyleIdx="1" presStyleCnt="5"/>
      <dgm:spPr/>
    </dgm:pt>
    <dgm:pt modelId="{6521EBFF-40E5-492F-85D2-8FE888761630}" type="pres">
      <dgm:prSet presAssocID="{D850E04F-6B38-435F-9B65-39CEA9D5AB92}" presName="node" presStyleLbl="node1" presStyleIdx="2" presStyleCnt="5">
        <dgm:presLayoutVars>
          <dgm:bulletEnabled val="1"/>
        </dgm:presLayoutVars>
      </dgm:prSet>
      <dgm:spPr/>
    </dgm:pt>
    <dgm:pt modelId="{7C44AB6E-87CE-4B27-A41F-F9AF8E8CC2AD}" type="pres">
      <dgm:prSet presAssocID="{D850E04F-6B38-435F-9B65-39CEA9D5AB92}" presName="spNode" presStyleCnt="0"/>
      <dgm:spPr/>
    </dgm:pt>
    <dgm:pt modelId="{F746B564-045D-44D7-86ED-126D2F4017F0}" type="pres">
      <dgm:prSet presAssocID="{CA246046-84AA-4E4B-8E76-A11601E68E3A}" presName="sibTrans" presStyleLbl="sibTrans1D1" presStyleIdx="2" presStyleCnt="5"/>
      <dgm:spPr/>
    </dgm:pt>
    <dgm:pt modelId="{09B947EC-EA26-402F-9351-20C83CC9EDDA}" type="pres">
      <dgm:prSet presAssocID="{E1301C17-B6E3-4209-9ECA-59204F78D04B}" presName="node" presStyleLbl="node1" presStyleIdx="3" presStyleCnt="5">
        <dgm:presLayoutVars>
          <dgm:bulletEnabled val="1"/>
        </dgm:presLayoutVars>
      </dgm:prSet>
      <dgm:spPr/>
    </dgm:pt>
    <dgm:pt modelId="{068147F4-8221-4F18-9E81-5A8D9590862B}" type="pres">
      <dgm:prSet presAssocID="{E1301C17-B6E3-4209-9ECA-59204F78D04B}" presName="spNode" presStyleCnt="0"/>
      <dgm:spPr/>
    </dgm:pt>
    <dgm:pt modelId="{BB67DBA0-5A00-4D83-964A-32EB57C2A669}" type="pres">
      <dgm:prSet presAssocID="{358E586A-65F6-4E35-8F06-0BC19AD927DB}" presName="sibTrans" presStyleLbl="sibTrans1D1" presStyleIdx="3" presStyleCnt="5"/>
      <dgm:spPr/>
    </dgm:pt>
    <dgm:pt modelId="{3BDCA074-6427-409D-8D4E-6635F828F9E4}" type="pres">
      <dgm:prSet presAssocID="{7FE74D88-9C6D-4394-AB1E-CF0E5DE9CFEF}" presName="node" presStyleLbl="node1" presStyleIdx="4" presStyleCnt="5">
        <dgm:presLayoutVars>
          <dgm:bulletEnabled val="1"/>
        </dgm:presLayoutVars>
      </dgm:prSet>
      <dgm:spPr/>
    </dgm:pt>
    <dgm:pt modelId="{AC1822D8-409B-4F03-BF0A-2301CFE406D0}" type="pres">
      <dgm:prSet presAssocID="{7FE74D88-9C6D-4394-AB1E-CF0E5DE9CFEF}" presName="spNode" presStyleCnt="0"/>
      <dgm:spPr/>
    </dgm:pt>
    <dgm:pt modelId="{5ECDE084-1C1F-448F-B141-174031417B40}" type="pres">
      <dgm:prSet presAssocID="{E3FBE2BB-9C1E-4ECC-B2D2-685705A884AB}" presName="sibTrans" presStyleLbl="sibTrans1D1" presStyleIdx="4" presStyleCnt="5"/>
      <dgm:spPr/>
    </dgm:pt>
  </dgm:ptLst>
  <dgm:cxnLst>
    <dgm:cxn modelId="{F7716702-C352-487B-9A30-D683CABC0C10}" srcId="{59782CE4-E006-4950-A7A9-892855D08600}" destId="{D850E04F-6B38-435F-9B65-39CEA9D5AB92}" srcOrd="2" destOrd="0" parTransId="{323EFDA1-3FDF-4E9F-8C34-474DDF6E569F}" sibTransId="{CA246046-84AA-4E4B-8E76-A11601E68E3A}"/>
    <dgm:cxn modelId="{E3B7D711-37EF-49A6-A4F7-74609E475C79}" type="presOf" srcId="{B9FA0248-3438-4EBA-A521-77927E838040}" destId="{B1D060D6-43E5-4929-A192-5C34BEE4D5DE}" srcOrd="0" destOrd="0" presId="urn:microsoft.com/office/officeart/2005/8/layout/cycle6"/>
    <dgm:cxn modelId="{A411F338-45E7-4E2A-9DBC-8C8C76CA07FD}" type="presOf" srcId="{DD8BD2D4-36BF-46F0-8A58-F01634A150C3}" destId="{43085EDB-3964-4BBB-B35A-FA09D832C3BC}" srcOrd="0" destOrd="0" presId="urn:microsoft.com/office/officeart/2005/8/layout/cycle6"/>
    <dgm:cxn modelId="{A744763D-E908-4ABF-8255-28FEB0D4437D}" srcId="{59782CE4-E006-4950-A7A9-892855D08600}" destId="{E1301C17-B6E3-4209-9ECA-59204F78D04B}" srcOrd="3" destOrd="0" parTransId="{F3CAB976-01BD-4A24-A850-755021514E61}" sibTransId="{358E586A-65F6-4E35-8F06-0BC19AD927DB}"/>
    <dgm:cxn modelId="{3973A15F-A461-4523-BF28-B273EBB25AEF}" srcId="{59782CE4-E006-4950-A7A9-892855D08600}" destId="{15C2EB6E-8405-4112-AA90-BB98DDF8C7E1}" srcOrd="0" destOrd="0" parTransId="{4D1330CA-1019-4A50-9F71-577ABA6B42C3}" sibTransId="{B9FA0248-3438-4EBA-A521-77927E838040}"/>
    <dgm:cxn modelId="{F06E496D-00F2-47B2-B4FB-569DF91FD327}" type="presOf" srcId="{7FE74D88-9C6D-4394-AB1E-CF0E5DE9CFEF}" destId="{3BDCA074-6427-409D-8D4E-6635F828F9E4}" srcOrd="0" destOrd="0" presId="urn:microsoft.com/office/officeart/2005/8/layout/cycle6"/>
    <dgm:cxn modelId="{583D4F74-E783-4B19-8260-F49A3151D1BB}" type="presOf" srcId="{358E586A-65F6-4E35-8F06-0BC19AD927DB}" destId="{BB67DBA0-5A00-4D83-964A-32EB57C2A669}" srcOrd="0" destOrd="0" presId="urn:microsoft.com/office/officeart/2005/8/layout/cycle6"/>
    <dgm:cxn modelId="{7199B87A-F1E7-4FF5-82BE-1C815615A2CE}" type="presOf" srcId="{E1301C17-B6E3-4209-9ECA-59204F78D04B}" destId="{09B947EC-EA26-402F-9351-20C83CC9EDDA}" srcOrd="0" destOrd="0" presId="urn:microsoft.com/office/officeart/2005/8/layout/cycle6"/>
    <dgm:cxn modelId="{B67B487B-DAD4-42A1-AE79-C5A9E6AB81C5}" type="presOf" srcId="{59782CE4-E006-4950-A7A9-892855D08600}" destId="{61B3F498-11E8-4B28-A751-4EAF8F575DCB}" srcOrd="0" destOrd="0" presId="urn:microsoft.com/office/officeart/2005/8/layout/cycle6"/>
    <dgm:cxn modelId="{2E797B83-1889-42D4-BCDF-8A1109B4480A}" type="presOf" srcId="{CA246046-84AA-4E4B-8E76-A11601E68E3A}" destId="{F746B564-045D-44D7-86ED-126D2F4017F0}" srcOrd="0" destOrd="0" presId="urn:microsoft.com/office/officeart/2005/8/layout/cycle6"/>
    <dgm:cxn modelId="{19436F87-53CD-4715-842C-C200CE8F3D79}" type="presOf" srcId="{15C2EB6E-8405-4112-AA90-BB98DDF8C7E1}" destId="{BBC2D62B-47BF-4C7C-ACFB-255F2D787FCE}" srcOrd="0" destOrd="0" presId="urn:microsoft.com/office/officeart/2005/8/layout/cycle6"/>
    <dgm:cxn modelId="{B467DD9F-5445-48EE-B89C-F6AA035C0B96}" type="presOf" srcId="{E3FBE2BB-9C1E-4ECC-B2D2-685705A884AB}" destId="{5ECDE084-1C1F-448F-B141-174031417B40}" srcOrd="0" destOrd="0" presId="urn:microsoft.com/office/officeart/2005/8/layout/cycle6"/>
    <dgm:cxn modelId="{978AC7A6-E926-49CB-A069-1C54AABEEE28}" type="presOf" srcId="{31518E34-1BD6-47B1-820F-9D82D99C1391}" destId="{93CD9FCB-57E7-4000-A2C8-E31D5C0CD6CA}" srcOrd="0" destOrd="0" presId="urn:microsoft.com/office/officeart/2005/8/layout/cycle6"/>
    <dgm:cxn modelId="{EEBCE2C3-23DC-4DC9-A65E-6E96FC633EBB}" srcId="{59782CE4-E006-4950-A7A9-892855D08600}" destId="{31518E34-1BD6-47B1-820F-9D82D99C1391}" srcOrd="1" destOrd="0" parTransId="{BE86A369-4835-4C2C-8F99-8E224225F9AD}" sibTransId="{DD8BD2D4-36BF-46F0-8A58-F01634A150C3}"/>
    <dgm:cxn modelId="{57AB4BCA-2F35-4CA6-8531-2EB332925F0C}" srcId="{59782CE4-E006-4950-A7A9-892855D08600}" destId="{7FE74D88-9C6D-4394-AB1E-CF0E5DE9CFEF}" srcOrd="4" destOrd="0" parTransId="{FDFF26E0-270D-42C9-AF10-632C67E1C58B}" sibTransId="{E3FBE2BB-9C1E-4ECC-B2D2-685705A884AB}"/>
    <dgm:cxn modelId="{EC149BF2-092D-49F9-85C3-4A6575041EC2}" type="presOf" srcId="{D850E04F-6B38-435F-9B65-39CEA9D5AB92}" destId="{6521EBFF-40E5-492F-85D2-8FE888761630}" srcOrd="0" destOrd="0" presId="urn:microsoft.com/office/officeart/2005/8/layout/cycle6"/>
    <dgm:cxn modelId="{67262578-861E-4DC0-A372-5078E3847735}" type="presParOf" srcId="{61B3F498-11E8-4B28-A751-4EAF8F575DCB}" destId="{BBC2D62B-47BF-4C7C-ACFB-255F2D787FCE}" srcOrd="0" destOrd="0" presId="urn:microsoft.com/office/officeart/2005/8/layout/cycle6"/>
    <dgm:cxn modelId="{4EBED33E-1424-466D-86E0-ACAA5913235F}" type="presParOf" srcId="{61B3F498-11E8-4B28-A751-4EAF8F575DCB}" destId="{B93BCE2F-3F05-403B-B1A9-2721CBD8AC6A}" srcOrd="1" destOrd="0" presId="urn:microsoft.com/office/officeart/2005/8/layout/cycle6"/>
    <dgm:cxn modelId="{5BDFEEF8-C3A8-4633-82A9-2101D6CFECE0}" type="presParOf" srcId="{61B3F498-11E8-4B28-A751-4EAF8F575DCB}" destId="{B1D060D6-43E5-4929-A192-5C34BEE4D5DE}" srcOrd="2" destOrd="0" presId="urn:microsoft.com/office/officeart/2005/8/layout/cycle6"/>
    <dgm:cxn modelId="{AF51B9EB-7308-4EA4-8889-3FA273B5CFC1}" type="presParOf" srcId="{61B3F498-11E8-4B28-A751-4EAF8F575DCB}" destId="{93CD9FCB-57E7-4000-A2C8-E31D5C0CD6CA}" srcOrd="3" destOrd="0" presId="urn:microsoft.com/office/officeart/2005/8/layout/cycle6"/>
    <dgm:cxn modelId="{69940B4A-CD6F-401A-AEE1-EBDC6C04E9DC}" type="presParOf" srcId="{61B3F498-11E8-4B28-A751-4EAF8F575DCB}" destId="{71A68FCE-928E-4A02-BE03-BB371B0F768D}" srcOrd="4" destOrd="0" presId="urn:microsoft.com/office/officeart/2005/8/layout/cycle6"/>
    <dgm:cxn modelId="{D51F98C7-3AFF-402C-AB2A-D17D2F28DDF2}" type="presParOf" srcId="{61B3F498-11E8-4B28-A751-4EAF8F575DCB}" destId="{43085EDB-3964-4BBB-B35A-FA09D832C3BC}" srcOrd="5" destOrd="0" presId="urn:microsoft.com/office/officeart/2005/8/layout/cycle6"/>
    <dgm:cxn modelId="{6B5D9540-B10D-41F0-AEB5-55E860D8D7CE}" type="presParOf" srcId="{61B3F498-11E8-4B28-A751-4EAF8F575DCB}" destId="{6521EBFF-40E5-492F-85D2-8FE888761630}" srcOrd="6" destOrd="0" presId="urn:microsoft.com/office/officeart/2005/8/layout/cycle6"/>
    <dgm:cxn modelId="{6A141364-E778-45C1-B966-2BE2C0E8F8CA}" type="presParOf" srcId="{61B3F498-11E8-4B28-A751-4EAF8F575DCB}" destId="{7C44AB6E-87CE-4B27-A41F-F9AF8E8CC2AD}" srcOrd="7" destOrd="0" presId="urn:microsoft.com/office/officeart/2005/8/layout/cycle6"/>
    <dgm:cxn modelId="{1AA12746-659C-46A6-A028-9AAFCB5813A5}" type="presParOf" srcId="{61B3F498-11E8-4B28-A751-4EAF8F575DCB}" destId="{F746B564-045D-44D7-86ED-126D2F4017F0}" srcOrd="8" destOrd="0" presId="urn:microsoft.com/office/officeart/2005/8/layout/cycle6"/>
    <dgm:cxn modelId="{9091A1FF-6953-45BC-902B-C2131DD7B956}" type="presParOf" srcId="{61B3F498-11E8-4B28-A751-4EAF8F575DCB}" destId="{09B947EC-EA26-402F-9351-20C83CC9EDDA}" srcOrd="9" destOrd="0" presId="urn:microsoft.com/office/officeart/2005/8/layout/cycle6"/>
    <dgm:cxn modelId="{EF323549-E386-4398-8563-728A4B293A7B}" type="presParOf" srcId="{61B3F498-11E8-4B28-A751-4EAF8F575DCB}" destId="{068147F4-8221-4F18-9E81-5A8D9590862B}" srcOrd="10" destOrd="0" presId="urn:microsoft.com/office/officeart/2005/8/layout/cycle6"/>
    <dgm:cxn modelId="{52FC47EA-F974-4B5C-8DE9-E3743E7D781E}" type="presParOf" srcId="{61B3F498-11E8-4B28-A751-4EAF8F575DCB}" destId="{BB67DBA0-5A00-4D83-964A-32EB57C2A669}" srcOrd="11" destOrd="0" presId="urn:microsoft.com/office/officeart/2005/8/layout/cycle6"/>
    <dgm:cxn modelId="{B0D7C2AB-D9C6-4277-A553-2144FA97BD1F}" type="presParOf" srcId="{61B3F498-11E8-4B28-A751-4EAF8F575DCB}" destId="{3BDCA074-6427-409D-8D4E-6635F828F9E4}" srcOrd="12" destOrd="0" presId="urn:microsoft.com/office/officeart/2005/8/layout/cycle6"/>
    <dgm:cxn modelId="{682C1697-60CF-4840-8D75-2FBE369A1B18}" type="presParOf" srcId="{61B3F498-11E8-4B28-A751-4EAF8F575DCB}" destId="{AC1822D8-409B-4F03-BF0A-2301CFE406D0}" srcOrd="13" destOrd="0" presId="urn:microsoft.com/office/officeart/2005/8/layout/cycle6"/>
    <dgm:cxn modelId="{B71A61B8-CBA2-4872-BD46-33BFE53F6123}" type="presParOf" srcId="{61B3F498-11E8-4B28-A751-4EAF8F575DCB}" destId="{5ECDE084-1C1F-448F-B141-174031417B4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3CD410-5E2E-4080-A893-907D31D22CB3}" type="doc">
      <dgm:prSet loTypeId="urn:microsoft.com/office/officeart/2017/3/layout/HorizontalLabelsTimeline" loCatId="other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23FB80-F2BD-4DDE-80B1-76F84FE09A02}">
      <dgm:prSet phldrT="[Text]"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Fall 2023</a:t>
          </a:r>
        </a:p>
      </dgm:t>
    </dgm:pt>
    <dgm:pt modelId="{9B1CA3FF-D252-4AF5-8F50-CFC93ACA9175}" type="parTrans" cxnId="{5BF3B7B1-A779-4E2D-8625-77DE0CA38FEE}">
      <dgm:prSet/>
      <dgm:spPr/>
      <dgm:t>
        <a:bodyPr/>
        <a:lstStyle/>
        <a:p>
          <a:endParaRPr lang="en-US"/>
        </a:p>
      </dgm:t>
    </dgm:pt>
    <dgm:pt modelId="{EBE862E1-9761-4AA7-AA00-BD79FA3B27DD}" type="sibTrans" cxnId="{5BF3B7B1-A779-4E2D-8625-77DE0CA38FEE}">
      <dgm:prSet/>
      <dgm:spPr/>
      <dgm:t>
        <a:bodyPr/>
        <a:lstStyle/>
        <a:p>
          <a:endParaRPr lang="en-US"/>
        </a:p>
      </dgm:t>
    </dgm:pt>
    <dgm:pt modelId="{245E128E-7700-4C91-9411-CDD1DCA94D67}">
      <dgm:prSet phldrT="[Text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Create Online Interdisciplinary Canvas Module (OICM).</a:t>
          </a:r>
        </a:p>
      </dgm:t>
    </dgm:pt>
    <dgm:pt modelId="{B4D95EBA-0423-4AFA-B379-E030341B1F23}" type="parTrans" cxnId="{68D35F9D-DABF-4E5A-94D4-F988D8E84907}">
      <dgm:prSet/>
      <dgm:spPr/>
      <dgm:t>
        <a:bodyPr/>
        <a:lstStyle/>
        <a:p>
          <a:endParaRPr lang="en-US"/>
        </a:p>
      </dgm:t>
    </dgm:pt>
    <dgm:pt modelId="{4963BA97-D4C5-477B-9B0D-68DB38F61579}" type="sibTrans" cxnId="{68D35F9D-DABF-4E5A-94D4-F988D8E84907}">
      <dgm:prSet/>
      <dgm:spPr/>
      <dgm:t>
        <a:bodyPr/>
        <a:lstStyle/>
        <a:p>
          <a:endParaRPr lang="en-US"/>
        </a:p>
      </dgm:t>
    </dgm:pt>
    <dgm:pt modelId="{2DC4903D-31E8-4ED6-875F-63877788B702}">
      <dgm:prSet phldrT="[Text]"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Spring 2026</a:t>
          </a:r>
        </a:p>
      </dgm:t>
    </dgm:pt>
    <dgm:pt modelId="{A18F8C20-9A13-44DB-9E45-C2DE49ACE5D9}" type="parTrans" cxnId="{A319CB69-6926-431D-A805-EACBFA83FA66}">
      <dgm:prSet/>
      <dgm:spPr/>
      <dgm:t>
        <a:bodyPr/>
        <a:lstStyle/>
        <a:p>
          <a:endParaRPr lang="en-US"/>
        </a:p>
      </dgm:t>
    </dgm:pt>
    <dgm:pt modelId="{EBFDEA83-93E5-4D72-A672-078838B258F5}" type="sibTrans" cxnId="{A319CB69-6926-431D-A805-EACBFA83FA66}">
      <dgm:prSet/>
      <dgm:spPr/>
      <dgm:t>
        <a:bodyPr/>
        <a:lstStyle/>
        <a:p>
          <a:endParaRPr lang="en-US"/>
        </a:p>
      </dgm:t>
    </dgm:pt>
    <dgm:pt modelId="{A9FB790A-3E33-4887-962E-7206A01AD84F}">
      <dgm:prSet phldrT="[Text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the OICM.</a:t>
          </a:r>
        </a:p>
      </dgm:t>
    </dgm:pt>
    <dgm:pt modelId="{2E34BE83-4A83-4B5F-8976-D4AC57FE5007}" type="parTrans" cxnId="{607143D0-C26B-448B-8E8C-A8A46198F0C6}">
      <dgm:prSet/>
      <dgm:spPr/>
      <dgm:t>
        <a:bodyPr/>
        <a:lstStyle/>
        <a:p>
          <a:endParaRPr lang="en-US"/>
        </a:p>
      </dgm:t>
    </dgm:pt>
    <dgm:pt modelId="{A18338C2-0675-4B1C-898F-3D939F41C34C}" type="sibTrans" cxnId="{607143D0-C26B-448B-8E8C-A8A46198F0C6}">
      <dgm:prSet/>
      <dgm:spPr/>
      <dgm:t>
        <a:bodyPr/>
        <a:lstStyle/>
        <a:p>
          <a:endParaRPr lang="en-US"/>
        </a:p>
      </dgm:t>
    </dgm:pt>
    <dgm:pt modelId="{8A93A940-284B-49B0-9D89-5FA2B3B3C7E5}">
      <dgm:prSet phldrT="[Text]"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Beyond…</a:t>
          </a:r>
        </a:p>
      </dgm:t>
    </dgm:pt>
    <dgm:pt modelId="{CD96219D-3688-4138-ACC9-901ED9FEACCC}" type="parTrans" cxnId="{982D7B44-1518-4DD0-82D4-8A3901DD95E9}">
      <dgm:prSet/>
      <dgm:spPr/>
      <dgm:t>
        <a:bodyPr/>
        <a:lstStyle/>
        <a:p>
          <a:endParaRPr lang="en-US"/>
        </a:p>
      </dgm:t>
    </dgm:pt>
    <dgm:pt modelId="{E0447E4A-3C15-4884-AEBE-804149EBD331}" type="sibTrans" cxnId="{982D7B44-1518-4DD0-82D4-8A3901DD95E9}">
      <dgm:prSet/>
      <dgm:spPr/>
      <dgm:t>
        <a:bodyPr/>
        <a:lstStyle/>
        <a:p>
          <a:endParaRPr lang="en-US"/>
        </a:p>
      </dgm:t>
    </dgm:pt>
    <dgm:pt modelId="{6BA5F3BE-D53A-42E0-A7FE-674B99BD07E6}">
      <dgm:prSet phldrT="[Text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pPr rtl="0"/>
          <a:r>
            <a:rPr lang="en-US" sz="1400" b="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Students continue to identify, develop, and implement new outreach projects based on community needs</a:t>
          </a:r>
          <a:r>
            <a:rPr lang="en-US" sz="1400" b="0" i="1" kern="1200">
              <a:solidFill>
                <a:srgbClr val="454D55"/>
              </a:solidFill>
              <a:latin typeface="+mn-lt"/>
              <a:ea typeface="+mn-ea"/>
              <a:cs typeface="+mn-cs"/>
            </a:rPr>
            <a:t>.</a:t>
          </a:r>
          <a:endParaRPr lang="en-US" sz="1400" b="0" i="0" kern="1200">
            <a:solidFill>
              <a:srgbClr val="454D55"/>
            </a:solidFill>
            <a:latin typeface="Calibri"/>
            <a:ea typeface="Calibri" panose="020F0502020204030204" pitchFamily="34" charset="0"/>
            <a:cs typeface="Calibri"/>
          </a:endParaRPr>
        </a:p>
      </dgm:t>
    </dgm:pt>
    <dgm:pt modelId="{9484BBA1-86EE-4AA2-B94A-A26EED0EFB1E}" type="parTrans" cxnId="{6AEB3B94-8522-4F42-A6BC-BC55C5AED92F}">
      <dgm:prSet/>
      <dgm:spPr/>
      <dgm:t>
        <a:bodyPr/>
        <a:lstStyle/>
        <a:p>
          <a:endParaRPr lang="en-US"/>
        </a:p>
      </dgm:t>
    </dgm:pt>
    <dgm:pt modelId="{48C67DB7-8AA6-454C-83AE-A16B3B9F45FF}" type="sibTrans" cxnId="{6AEB3B94-8522-4F42-A6BC-BC55C5AED92F}">
      <dgm:prSet/>
      <dgm:spPr/>
      <dgm:t>
        <a:bodyPr/>
        <a:lstStyle/>
        <a:p>
          <a:endParaRPr lang="en-US"/>
        </a:p>
      </dgm:t>
    </dgm:pt>
    <dgm:pt modelId="{A7F4784E-75AE-4F03-B342-C71355D1ACCF}">
      <dgm:prSet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Spring 2025</a:t>
          </a:r>
        </a:p>
      </dgm:t>
    </dgm:pt>
    <dgm:pt modelId="{E8170CB0-7D27-4024-BF4D-F79F86202313}" type="parTrans" cxnId="{33DFDD33-182D-44AF-9877-B1DCECE3CC9D}">
      <dgm:prSet/>
      <dgm:spPr/>
      <dgm:t>
        <a:bodyPr/>
        <a:lstStyle/>
        <a:p>
          <a:endParaRPr lang="en-US"/>
        </a:p>
      </dgm:t>
    </dgm:pt>
    <dgm:pt modelId="{3078DB00-0C2A-4587-8661-74E5E36CBCA7}" type="sibTrans" cxnId="{33DFDD33-182D-44AF-9877-B1DCECE3CC9D}">
      <dgm:prSet/>
      <dgm:spPr/>
      <dgm:t>
        <a:bodyPr/>
        <a:lstStyle/>
        <a:p>
          <a:endParaRPr lang="en-US"/>
        </a:p>
      </dgm:t>
    </dgm:pt>
    <dgm:pt modelId="{3280BE73-5C4D-4941-9102-E5930904556F}">
      <dgm:prSet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the OICM.</a:t>
          </a:r>
        </a:p>
      </dgm:t>
    </dgm:pt>
    <dgm:pt modelId="{596FE3BE-79D4-47E4-8416-EDF8385B1DE9}" type="parTrans" cxnId="{B9B38C7F-D679-4A39-B742-6501D3961044}">
      <dgm:prSet/>
      <dgm:spPr/>
      <dgm:t>
        <a:bodyPr/>
        <a:lstStyle/>
        <a:p>
          <a:endParaRPr lang="en-US"/>
        </a:p>
      </dgm:t>
    </dgm:pt>
    <dgm:pt modelId="{8E22D1FB-CF90-47F0-B06E-C66C75D54226}" type="sibTrans" cxnId="{B9B38C7F-D679-4A39-B742-6501D3961044}">
      <dgm:prSet/>
      <dgm:spPr/>
      <dgm:t>
        <a:bodyPr/>
        <a:lstStyle/>
        <a:p>
          <a:endParaRPr lang="en-US"/>
        </a:p>
      </dgm:t>
    </dgm:pt>
    <dgm:pt modelId="{1827863D-2FA1-48D1-81C4-0E7D31ADB47E}">
      <dgm:prSet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pPr rtl="0"/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OICM.</a:t>
          </a:r>
        </a:p>
      </dgm:t>
    </dgm:pt>
    <dgm:pt modelId="{B426C98F-7250-4E9E-84CB-E9FC83F8CB06}" type="parTrans" cxnId="{7749B4AD-5089-49E7-8F6B-1B2382C9B50E}">
      <dgm:prSet/>
      <dgm:spPr/>
      <dgm:t>
        <a:bodyPr/>
        <a:lstStyle/>
        <a:p>
          <a:endParaRPr lang="en-US"/>
        </a:p>
      </dgm:t>
    </dgm:pt>
    <dgm:pt modelId="{D0D7EB30-49F6-43D6-AF40-1B9302B3ADF0}" type="sibTrans" cxnId="{7749B4AD-5089-49E7-8F6B-1B2382C9B50E}">
      <dgm:prSet/>
      <dgm:spPr/>
      <dgm:t>
        <a:bodyPr/>
        <a:lstStyle/>
        <a:p>
          <a:endParaRPr lang="en-US"/>
        </a:p>
      </dgm:t>
    </dgm:pt>
    <dgm:pt modelId="{CF564C6C-7771-4FD5-B851-B5B84730268F}">
      <dgm:prSet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Continue OICM.</a:t>
          </a:r>
          <a:endParaRPr lang="en-US" sz="1400" i="0" kern="1200">
            <a:solidFill>
              <a:srgbClr val="454D55"/>
            </a:solidFill>
            <a:latin typeface="Calibri"/>
            <a:ea typeface="Calibri" panose="020F0502020204030204" pitchFamily="34" charset="0"/>
            <a:cs typeface="Calibri"/>
          </a:endParaRPr>
        </a:p>
        <a:p>
          <a:pPr rtl="0"/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DIS project:</a:t>
          </a:r>
        </a:p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Students will develop an outreach project to formally launch online ACP resources in the community.</a:t>
          </a:r>
        </a:p>
      </dgm:t>
    </dgm:pt>
    <dgm:pt modelId="{5A57A755-D716-4DC9-9A51-20693042AFC8}" type="parTrans" cxnId="{5F80C7E1-A7BD-418E-A665-3DAF3DEDF5A4}">
      <dgm:prSet/>
      <dgm:spPr/>
      <dgm:t>
        <a:bodyPr/>
        <a:lstStyle/>
        <a:p>
          <a:endParaRPr lang="en-US"/>
        </a:p>
      </dgm:t>
    </dgm:pt>
    <dgm:pt modelId="{024A7FBC-BB10-4242-BAF3-82678A4C13DA}" type="sibTrans" cxnId="{5F80C7E1-A7BD-418E-A665-3DAF3DEDF5A4}">
      <dgm:prSet/>
      <dgm:spPr/>
      <dgm:t>
        <a:bodyPr/>
        <a:lstStyle/>
        <a:p>
          <a:endParaRPr lang="en-US"/>
        </a:p>
      </dgm:t>
    </dgm:pt>
    <dgm:pt modelId="{C509B8FA-0EC4-42B4-AD75-AC0120425E5F}">
      <dgm:prSet phldrT="[Text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DIS project:</a:t>
          </a:r>
        </a:p>
      </dgm:t>
    </dgm:pt>
    <dgm:pt modelId="{2034C9AB-6E4E-4A9D-BC82-02F0BB3BFADC}" type="parTrans" cxnId="{B3D77405-B19F-46B4-876A-8D403A2D6253}">
      <dgm:prSet/>
      <dgm:spPr/>
      <dgm:t>
        <a:bodyPr/>
        <a:lstStyle/>
        <a:p>
          <a:endParaRPr lang="en-US"/>
        </a:p>
      </dgm:t>
    </dgm:pt>
    <dgm:pt modelId="{1F562BFB-FF71-44EB-BB3F-5C792604E38F}" type="sibTrans" cxnId="{B3D77405-B19F-46B4-876A-8D403A2D6253}">
      <dgm:prSet/>
      <dgm:spPr/>
      <dgm:t>
        <a:bodyPr/>
        <a:lstStyle/>
        <a:p>
          <a:endParaRPr lang="en-US"/>
        </a:p>
      </dgm:t>
    </dgm:pt>
    <dgm:pt modelId="{93E3F7EF-E251-41D0-8B2C-33BDE62F4E46}">
      <dgm:prSet phldrT="[Text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Students will implement the outreach project, collect and evaluate assessment data, and report to community partners.</a:t>
          </a:r>
        </a:p>
      </dgm:t>
    </dgm:pt>
    <dgm:pt modelId="{D1F3CB2B-11D2-44D5-BFC1-E49A82DF2B7D}" type="parTrans" cxnId="{A194AA36-0EA7-48E1-9F34-41BD525D7F7B}">
      <dgm:prSet/>
      <dgm:spPr/>
      <dgm:t>
        <a:bodyPr/>
        <a:lstStyle/>
        <a:p>
          <a:endParaRPr lang="en-US"/>
        </a:p>
      </dgm:t>
    </dgm:pt>
    <dgm:pt modelId="{EC6F4D2B-3A5B-4858-AACC-960ED32BCBC4}" type="sibTrans" cxnId="{A194AA36-0EA7-48E1-9F34-41BD525D7F7B}">
      <dgm:prSet/>
      <dgm:spPr/>
      <dgm:t>
        <a:bodyPr/>
        <a:lstStyle/>
        <a:p>
          <a:endParaRPr lang="en-US"/>
        </a:p>
      </dgm:t>
    </dgm:pt>
    <dgm:pt modelId="{454D56AF-0D14-43A4-A4AA-2274946C5116}">
      <dgm:prSet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Fall 2024</a:t>
          </a:r>
        </a:p>
      </dgm:t>
    </dgm:pt>
    <dgm:pt modelId="{511F28C0-50D9-4CBB-862C-2AD0ACC17105}" type="sibTrans" cxnId="{5A3B2130-5035-4E61-92B1-343AA432C9DF}">
      <dgm:prSet/>
      <dgm:spPr/>
      <dgm:t>
        <a:bodyPr/>
        <a:lstStyle/>
        <a:p>
          <a:endParaRPr lang="en-US"/>
        </a:p>
      </dgm:t>
    </dgm:pt>
    <dgm:pt modelId="{340931FA-0A09-49B9-99A7-6650F93FDC08}" type="parTrans" cxnId="{5A3B2130-5035-4E61-92B1-343AA432C9DF}">
      <dgm:prSet/>
      <dgm:spPr/>
      <dgm:t>
        <a:bodyPr/>
        <a:lstStyle/>
        <a:p>
          <a:endParaRPr lang="en-US"/>
        </a:p>
      </dgm:t>
    </dgm:pt>
    <dgm:pt modelId="{A59C9EB4-4836-41EA-88FC-E68E29755DEF}">
      <dgm:prSet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Fall 2025</a:t>
          </a:r>
        </a:p>
      </dgm:t>
    </dgm:pt>
    <dgm:pt modelId="{62C75627-0A71-4E35-B62B-749D8AB3C189}" type="sibTrans" cxnId="{C2A8B52A-540B-46B5-A43B-27FAF06A13EF}">
      <dgm:prSet/>
      <dgm:spPr/>
      <dgm:t>
        <a:bodyPr/>
        <a:lstStyle/>
        <a:p>
          <a:endParaRPr lang="en-US"/>
        </a:p>
      </dgm:t>
    </dgm:pt>
    <dgm:pt modelId="{C486CA18-5D6B-49AD-B92C-52313E993EC5}" type="parTrans" cxnId="{C2A8B52A-540B-46B5-A43B-27FAF06A13EF}">
      <dgm:prSet/>
      <dgm:spPr/>
      <dgm:t>
        <a:bodyPr/>
        <a:lstStyle/>
        <a:p>
          <a:endParaRPr lang="en-US"/>
        </a:p>
      </dgm:t>
    </dgm:pt>
    <dgm:pt modelId="{F01D5F9E-ABC5-4560-ACB4-E6CFBC60BFF2}">
      <dgm:prSet custT="1"/>
      <dgm:spPr>
        <a:solidFill>
          <a:srgbClr val="539BA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US" sz="2000">
              <a:latin typeface="+mj-lt"/>
            </a:rPr>
            <a:t>Spring 2024 </a:t>
          </a:r>
        </a:p>
      </dgm:t>
    </dgm:pt>
    <dgm:pt modelId="{36ABC0D0-B41E-401C-840C-2AFBE73989B4}" type="sibTrans" cxnId="{4B61AF65-3991-4A24-9475-D4AA0127738F}">
      <dgm:prSet/>
      <dgm:spPr/>
      <dgm:t>
        <a:bodyPr/>
        <a:lstStyle/>
        <a:p>
          <a:endParaRPr lang="en-US"/>
        </a:p>
      </dgm:t>
    </dgm:pt>
    <dgm:pt modelId="{FEAC3315-4B36-4E3C-89B3-70A50C7F13CC}" type="parTrans" cxnId="{4B61AF65-3991-4A24-9475-D4AA0127738F}">
      <dgm:prSet/>
      <dgm:spPr/>
      <dgm:t>
        <a:bodyPr/>
        <a:lstStyle/>
        <a:p>
          <a:endParaRPr lang="en-US"/>
        </a:p>
      </dgm:t>
    </dgm:pt>
    <dgm:pt modelId="{47BE8E0B-496B-44FC-825E-C2A10D821DC9}">
      <dgm:prSet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Launch OICM within our respective classes and assess student learning outcomes. </a:t>
          </a:r>
        </a:p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PSY, RSP, GRN, PAR</a:t>
          </a:r>
          <a:endParaRPr lang="en-US" sz="1400" b="0">
            <a:solidFill>
              <a:srgbClr val="454D55"/>
            </a:solidFill>
            <a:latin typeface="Calibri"/>
            <a:cs typeface="Calibri"/>
          </a:endParaRPr>
        </a:p>
        <a:p>
          <a:endParaRPr lang="en-US" sz="1400" b="0">
            <a:solidFill>
              <a:srgbClr val="454D55"/>
            </a:solidFill>
            <a:latin typeface="Calibri"/>
            <a:cs typeface="Calibri"/>
          </a:endParaRPr>
        </a:p>
      </dgm:t>
    </dgm:pt>
    <dgm:pt modelId="{258C30B8-1EDE-458F-9BAB-BD0E5C8E1BF9}" type="sibTrans" cxnId="{47F4D29A-7D65-4C2F-8677-61780F0F1118}">
      <dgm:prSet/>
      <dgm:spPr/>
      <dgm:t>
        <a:bodyPr/>
        <a:lstStyle/>
        <a:p>
          <a:endParaRPr lang="en-US"/>
        </a:p>
      </dgm:t>
    </dgm:pt>
    <dgm:pt modelId="{26C37286-A207-4C3A-8F03-B64C4EB72DB8}" type="parTrans" cxnId="{47F4D29A-7D65-4C2F-8677-61780F0F1118}">
      <dgm:prSet/>
      <dgm:spPr/>
      <dgm:t>
        <a:bodyPr/>
        <a:lstStyle/>
        <a:p>
          <a:endParaRPr lang="en-US"/>
        </a:p>
      </dgm:t>
    </dgm:pt>
    <dgm:pt modelId="{4B6792A8-8E7E-4710-A0E4-CF0B24DC7EB7}">
      <dgm:prSet custT="1"/>
      <dgm:spPr/>
      <dgm:t>
        <a:bodyPr/>
        <a:lstStyle/>
        <a:p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Host first interdisciplinary panel to discuss different perspectives on EOL and Advance Care Planning (ACP).</a:t>
          </a:r>
        </a:p>
      </dgm:t>
    </dgm:pt>
    <dgm:pt modelId="{C446C85D-052C-4FF9-90A7-67440B97F700}" type="parTrans" cxnId="{24E0C5FE-6509-4983-BC2D-23D2A9AD7A69}">
      <dgm:prSet/>
      <dgm:spPr/>
      <dgm:t>
        <a:bodyPr/>
        <a:lstStyle/>
        <a:p>
          <a:endParaRPr lang="en-US"/>
        </a:p>
      </dgm:t>
    </dgm:pt>
    <dgm:pt modelId="{4D4D60C6-D052-4359-98A8-440720863D7D}" type="sibTrans" cxnId="{24E0C5FE-6509-4983-BC2D-23D2A9AD7A69}">
      <dgm:prSet/>
      <dgm:spPr/>
      <dgm:t>
        <a:bodyPr/>
        <a:lstStyle/>
        <a:p>
          <a:endParaRPr lang="en-US"/>
        </a:p>
      </dgm:t>
    </dgm:pt>
    <dgm:pt modelId="{C059CBDB-B57C-4858-B807-2498723315FA}">
      <dgm:prSet phldr="0"/>
      <dgm:spPr/>
      <dgm:t>
        <a:bodyPr/>
        <a:lstStyle/>
        <a:p>
          <a:pPr rtl="0"/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Initiate DIS project: </a:t>
          </a:r>
          <a:b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</a:b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Students interview community partners to identify attitudes and barriers to ACP</a:t>
          </a:r>
          <a:r>
            <a:rPr lang="en-US" i="0" kern="1200">
              <a:latin typeface="Calibri"/>
              <a:cs typeface="Calibri"/>
            </a:rPr>
            <a:t>.</a:t>
          </a:r>
          <a:endParaRPr lang="en-US"/>
        </a:p>
      </dgm:t>
    </dgm:pt>
    <dgm:pt modelId="{06B6E2FF-472B-4700-B3C5-6132EB670A65}" type="parTrans" cxnId="{FFDCEEA4-70BF-4A87-AC70-19266DAE0BD2}">
      <dgm:prSet/>
      <dgm:spPr/>
    </dgm:pt>
    <dgm:pt modelId="{F6CE06E9-E5A1-4F7C-9B2B-FA300AF9364E}" type="sibTrans" cxnId="{FFDCEEA4-70BF-4A87-AC70-19266DAE0BD2}">
      <dgm:prSet/>
      <dgm:spPr/>
    </dgm:pt>
    <dgm:pt modelId="{687CC7BD-79EF-4A0F-BDD3-809BFA49E6BE}" type="pres">
      <dgm:prSet presAssocID="{FF3CD410-5E2E-4080-A893-907D31D22CB3}" presName="root" presStyleCnt="0">
        <dgm:presLayoutVars>
          <dgm:chMax/>
          <dgm:chPref/>
          <dgm:animLvl val="lvl"/>
        </dgm:presLayoutVars>
      </dgm:prSet>
      <dgm:spPr/>
    </dgm:pt>
    <dgm:pt modelId="{6168B371-2815-4661-9209-F8A29814ADCC}" type="pres">
      <dgm:prSet presAssocID="{FF3CD410-5E2E-4080-A893-907D31D22CB3}" presName="divider" presStyleLbl="fgAcc1" presStyleIdx="0" presStyleCnt="1"/>
      <dgm:spPr>
        <a:ln w="38100">
          <a:solidFill>
            <a:schemeClr val="bg2"/>
          </a:solidFill>
        </a:ln>
      </dgm:spPr>
    </dgm:pt>
    <dgm:pt modelId="{4C5F54B5-504F-4069-AF1D-9A370FBD268C}" type="pres">
      <dgm:prSet presAssocID="{FF3CD410-5E2E-4080-A893-907D31D22CB3}" presName="nodes" presStyleCnt="0">
        <dgm:presLayoutVars>
          <dgm:chMax/>
          <dgm:chPref/>
          <dgm:animLvl val="lvl"/>
        </dgm:presLayoutVars>
      </dgm:prSet>
      <dgm:spPr/>
    </dgm:pt>
    <dgm:pt modelId="{34539F78-7536-446A-B749-4315D26F2C4E}" type="pres">
      <dgm:prSet presAssocID="{D423FB80-F2BD-4DDE-80B1-76F84FE09A02}" presName="composite" presStyleCnt="0"/>
      <dgm:spPr/>
    </dgm:pt>
    <dgm:pt modelId="{64E37A6A-8F95-4F28-92FC-1FE8089D7DAF}" type="pres">
      <dgm:prSet presAssocID="{D423FB80-F2BD-4DDE-80B1-76F84FE09A02}" presName="L1TextContainer" presStyleLbl="alignNode1" presStyleIdx="0" presStyleCnt="7">
        <dgm:presLayoutVars>
          <dgm:chMax val="1"/>
          <dgm:chPref val="1"/>
          <dgm:bulletEnabled val="1"/>
        </dgm:presLayoutVars>
      </dgm:prSet>
      <dgm:spPr/>
    </dgm:pt>
    <dgm:pt modelId="{301B11E7-9AB9-40DA-A950-87C47281308D}" type="pres">
      <dgm:prSet presAssocID="{D423FB80-F2BD-4DDE-80B1-76F84FE09A02}" presName="L2TextContainerWrapper" presStyleCnt="0">
        <dgm:presLayoutVars>
          <dgm:bulletEnabled val="1"/>
        </dgm:presLayoutVars>
      </dgm:prSet>
      <dgm:spPr/>
    </dgm:pt>
    <dgm:pt modelId="{255B3FC7-BD87-4810-87ED-7952D0F23157}" type="pres">
      <dgm:prSet presAssocID="{D423FB80-F2BD-4DDE-80B1-76F84FE09A02}" presName="L2TextContainer" presStyleLbl="bgAccFollowNode1" presStyleIdx="0" presStyleCnt="7"/>
      <dgm:spPr/>
    </dgm:pt>
    <dgm:pt modelId="{4B545162-9690-412E-B970-54DA905B44AF}" type="pres">
      <dgm:prSet presAssocID="{D423FB80-F2BD-4DDE-80B1-76F84FE09A02}" presName="FlexibleEmptyPlaceHolder" presStyleCnt="0"/>
      <dgm:spPr/>
    </dgm:pt>
    <dgm:pt modelId="{DF478A7F-4668-4E0A-86F7-C1205CF5AA73}" type="pres">
      <dgm:prSet presAssocID="{D423FB80-F2BD-4DDE-80B1-76F84FE09A02}" presName="ConnectLine" presStyleLbl="sibTrans1D1" presStyleIdx="0" presStyleCnt="7"/>
      <dgm:spPr>
        <a:ln w="19050">
          <a:solidFill>
            <a:schemeClr val="bg2"/>
          </a:solidFill>
        </a:ln>
      </dgm:spPr>
    </dgm:pt>
    <dgm:pt modelId="{6D7F9BE3-3008-4E5E-96F3-C71D72649902}" type="pres">
      <dgm:prSet presAssocID="{D423FB80-F2BD-4DDE-80B1-76F84FE09A02}" presName="ConnectorPoint" presStyleLbl="node1" presStyleIdx="0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02633C3C-6589-41FB-998C-85A7548107A4}" type="pres">
      <dgm:prSet presAssocID="{D423FB80-F2BD-4DDE-80B1-76F84FE09A02}" presName="EmptyPlaceHolder" presStyleCnt="0"/>
      <dgm:spPr/>
    </dgm:pt>
    <dgm:pt modelId="{41467129-B2CC-4E38-A5B2-56D30FA28409}" type="pres">
      <dgm:prSet presAssocID="{EBE862E1-9761-4AA7-AA00-BD79FA3B27DD}" presName="spaceBetweenRectangles" presStyleCnt="0"/>
      <dgm:spPr/>
    </dgm:pt>
    <dgm:pt modelId="{C7F26193-F277-4FC2-96E8-E896E5EFC9BC}" type="pres">
      <dgm:prSet presAssocID="{F01D5F9E-ABC5-4560-ACB4-E6CFBC60BFF2}" presName="composite" presStyleCnt="0"/>
      <dgm:spPr/>
    </dgm:pt>
    <dgm:pt modelId="{5C68C37A-C349-49AE-97A1-63D110D2C7D1}" type="pres">
      <dgm:prSet presAssocID="{F01D5F9E-ABC5-4560-ACB4-E6CFBC60BFF2}" presName="L1TextContainer" presStyleLbl="alignNode1" presStyleIdx="1" presStyleCnt="7">
        <dgm:presLayoutVars>
          <dgm:chMax val="1"/>
          <dgm:chPref val="1"/>
          <dgm:bulletEnabled val="1"/>
        </dgm:presLayoutVars>
      </dgm:prSet>
      <dgm:spPr/>
    </dgm:pt>
    <dgm:pt modelId="{3E3F09C6-0C94-40B1-A308-6929444363D4}" type="pres">
      <dgm:prSet presAssocID="{F01D5F9E-ABC5-4560-ACB4-E6CFBC60BFF2}" presName="L2TextContainerWrapper" presStyleCnt="0">
        <dgm:presLayoutVars>
          <dgm:bulletEnabled val="1"/>
        </dgm:presLayoutVars>
      </dgm:prSet>
      <dgm:spPr/>
    </dgm:pt>
    <dgm:pt modelId="{A01D9671-7007-4F3F-98D6-A9730C5B45E4}" type="pres">
      <dgm:prSet presAssocID="{F01D5F9E-ABC5-4560-ACB4-E6CFBC60BFF2}" presName="L2TextContainer" presStyleLbl="bgAccFollowNode1" presStyleIdx="1" presStyleCnt="7"/>
      <dgm:spPr/>
    </dgm:pt>
    <dgm:pt modelId="{65C95A24-31B5-46D2-BCB4-07372ABDD6F2}" type="pres">
      <dgm:prSet presAssocID="{F01D5F9E-ABC5-4560-ACB4-E6CFBC60BFF2}" presName="FlexibleEmptyPlaceHolder" presStyleCnt="0"/>
      <dgm:spPr/>
    </dgm:pt>
    <dgm:pt modelId="{D4347EDB-4883-4C4B-A672-6266C9702B5A}" type="pres">
      <dgm:prSet presAssocID="{F01D5F9E-ABC5-4560-ACB4-E6CFBC60BFF2}" presName="ConnectLine" presStyleLbl="sibTrans1D1" presStyleIdx="1" presStyleCnt="7"/>
      <dgm:spPr>
        <a:ln w="19050">
          <a:solidFill>
            <a:schemeClr val="bg2"/>
          </a:solidFill>
        </a:ln>
      </dgm:spPr>
    </dgm:pt>
    <dgm:pt modelId="{D10813CD-B7B7-4CC7-9B2D-B5AE3D30A4DA}" type="pres">
      <dgm:prSet presAssocID="{F01D5F9E-ABC5-4560-ACB4-E6CFBC60BFF2}" presName="ConnectorPoint" presStyleLbl="node1" presStyleIdx="1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143FACBA-FB69-402B-8D92-68DCE90EA86A}" type="pres">
      <dgm:prSet presAssocID="{F01D5F9E-ABC5-4560-ACB4-E6CFBC60BFF2}" presName="EmptyPlaceHolder" presStyleCnt="0"/>
      <dgm:spPr/>
    </dgm:pt>
    <dgm:pt modelId="{0587E036-7F91-482C-9B0A-860FD4CCD0E2}" type="pres">
      <dgm:prSet presAssocID="{36ABC0D0-B41E-401C-840C-2AFBE73989B4}" presName="spaceBetweenRectangles" presStyleCnt="0"/>
      <dgm:spPr/>
    </dgm:pt>
    <dgm:pt modelId="{795AD8F1-7B20-410C-90F4-2E04F4F4C93D}" type="pres">
      <dgm:prSet presAssocID="{454D56AF-0D14-43A4-A4AA-2274946C5116}" presName="composite" presStyleCnt="0"/>
      <dgm:spPr/>
    </dgm:pt>
    <dgm:pt modelId="{C5503B6E-C1DB-44F5-ABB8-38EF445ED1E8}" type="pres">
      <dgm:prSet presAssocID="{454D56AF-0D14-43A4-A4AA-2274946C5116}" presName="L1TextContainer" presStyleLbl="alignNode1" presStyleIdx="2" presStyleCnt="7">
        <dgm:presLayoutVars>
          <dgm:chMax val="1"/>
          <dgm:chPref val="1"/>
          <dgm:bulletEnabled val="1"/>
        </dgm:presLayoutVars>
      </dgm:prSet>
      <dgm:spPr/>
    </dgm:pt>
    <dgm:pt modelId="{FD7DE90B-3DDE-4250-BB93-6AFB95DB30C9}" type="pres">
      <dgm:prSet presAssocID="{454D56AF-0D14-43A4-A4AA-2274946C5116}" presName="L2TextContainerWrapper" presStyleCnt="0">
        <dgm:presLayoutVars>
          <dgm:bulletEnabled val="1"/>
        </dgm:presLayoutVars>
      </dgm:prSet>
      <dgm:spPr/>
    </dgm:pt>
    <dgm:pt modelId="{04897CD2-CF6F-4A55-8E79-1E7393B07B06}" type="pres">
      <dgm:prSet presAssocID="{454D56AF-0D14-43A4-A4AA-2274946C5116}" presName="L2TextContainer" presStyleLbl="bgAccFollowNode1" presStyleIdx="2" presStyleCnt="7"/>
      <dgm:spPr/>
    </dgm:pt>
    <dgm:pt modelId="{30F499EF-86B9-43D4-9E36-2ADCD18D3C55}" type="pres">
      <dgm:prSet presAssocID="{454D56AF-0D14-43A4-A4AA-2274946C5116}" presName="FlexibleEmptyPlaceHolder" presStyleCnt="0"/>
      <dgm:spPr/>
    </dgm:pt>
    <dgm:pt modelId="{73ACB8E4-FFC1-49E5-BB46-1EBD63F3BF67}" type="pres">
      <dgm:prSet presAssocID="{454D56AF-0D14-43A4-A4AA-2274946C5116}" presName="ConnectLine" presStyleLbl="sibTrans1D1" presStyleIdx="2" presStyleCnt="7"/>
      <dgm:spPr>
        <a:ln w="19050">
          <a:solidFill>
            <a:schemeClr val="bg2"/>
          </a:solidFill>
        </a:ln>
      </dgm:spPr>
    </dgm:pt>
    <dgm:pt modelId="{FE89438A-B301-4219-9492-D30967496E8F}" type="pres">
      <dgm:prSet presAssocID="{454D56AF-0D14-43A4-A4AA-2274946C5116}" presName="ConnectorPoint" presStyleLbl="node1" presStyleIdx="2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80E00C49-A058-42B1-B4A9-8FC8989D4F58}" type="pres">
      <dgm:prSet presAssocID="{454D56AF-0D14-43A4-A4AA-2274946C5116}" presName="EmptyPlaceHolder" presStyleCnt="0"/>
      <dgm:spPr/>
    </dgm:pt>
    <dgm:pt modelId="{396E0C2C-79C3-4FCA-B5E5-8B3C2758C30F}" type="pres">
      <dgm:prSet presAssocID="{511F28C0-50D9-4CBB-862C-2AD0ACC17105}" presName="spaceBetweenRectangles" presStyleCnt="0"/>
      <dgm:spPr/>
    </dgm:pt>
    <dgm:pt modelId="{866B658A-D972-4AD8-A7E6-4082FD2CB001}" type="pres">
      <dgm:prSet presAssocID="{A7F4784E-75AE-4F03-B342-C71355D1ACCF}" presName="composite" presStyleCnt="0"/>
      <dgm:spPr/>
    </dgm:pt>
    <dgm:pt modelId="{CBCB6B30-5D46-4B19-B9DE-C0B7FB057712}" type="pres">
      <dgm:prSet presAssocID="{A7F4784E-75AE-4F03-B342-C71355D1ACCF}" presName="L1TextContainer" presStyleLbl="alignNode1" presStyleIdx="3" presStyleCnt="7">
        <dgm:presLayoutVars>
          <dgm:chMax val="1"/>
          <dgm:chPref val="1"/>
          <dgm:bulletEnabled val="1"/>
        </dgm:presLayoutVars>
      </dgm:prSet>
      <dgm:spPr/>
    </dgm:pt>
    <dgm:pt modelId="{746F6004-1265-4B16-B698-179F0477DB3D}" type="pres">
      <dgm:prSet presAssocID="{A7F4784E-75AE-4F03-B342-C71355D1ACCF}" presName="L2TextContainerWrapper" presStyleCnt="0">
        <dgm:presLayoutVars>
          <dgm:bulletEnabled val="1"/>
        </dgm:presLayoutVars>
      </dgm:prSet>
      <dgm:spPr/>
    </dgm:pt>
    <dgm:pt modelId="{95B1E40E-26D9-44C8-A99F-14EA44505DF3}" type="pres">
      <dgm:prSet presAssocID="{A7F4784E-75AE-4F03-B342-C71355D1ACCF}" presName="L2TextContainer" presStyleLbl="bgAccFollowNode1" presStyleIdx="3" presStyleCnt="7"/>
      <dgm:spPr/>
    </dgm:pt>
    <dgm:pt modelId="{752FC6D6-93A6-414C-B65D-6F2858E07E0C}" type="pres">
      <dgm:prSet presAssocID="{A7F4784E-75AE-4F03-B342-C71355D1ACCF}" presName="FlexibleEmptyPlaceHolder" presStyleCnt="0"/>
      <dgm:spPr/>
    </dgm:pt>
    <dgm:pt modelId="{BBBD3B06-9C30-48DB-A77E-5A358B1C6E78}" type="pres">
      <dgm:prSet presAssocID="{A7F4784E-75AE-4F03-B342-C71355D1ACCF}" presName="ConnectLine" presStyleLbl="sibTrans1D1" presStyleIdx="3" presStyleCnt="7"/>
      <dgm:spPr>
        <a:ln w="19050">
          <a:solidFill>
            <a:schemeClr val="bg2"/>
          </a:solidFill>
        </a:ln>
      </dgm:spPr>
    </dgm:pt>
    <dgm:pt modelId="{C574381E-6C24-436D-B265-4BCFEFA46591}" type="pres">
      <dgm:prSet presAssocID="{A7F4784E-75AE-4F03-B342-C71355D1ACCF}" presName="ConnectorPoint" presStyleLbl="node1" presStyleIdx="3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CC7E7566-0B46-4E0A-B951-BFE404664D2C}" type="pres">
      <dgm:prSet presAssocID="{A7F4784E-75AE-4F03-B342-C71355D1ACCF}" presName="EmptyPlaceHolder" presStyleCnt="0"/>
      <dgm:spPr/>
    </dgm:pt>
    <dgm:pt modelId="{F50C4635-5C0A-4C07-B5AD-BABD96009847}" type="pres">
      <dgm:prSet presAssocID="{3078DB00-0C2A-4587-8661-74E5E36CBCA7}" presName="spaceBetweenRectangles" presStyleCnt="0"/>
      <dgm:spPr/>
    </dgm:pt>
    <dgm:pt modelId="{5667DB6C-E90F-44DB-BFD7-8570D48D28D4}" type="pres">
      <dgm:prSet presAssocID="{A59C9EB4-4836-41EA-88FC-E68E29755DEF}" presName="composite" presStyleCnt="0"/>
      <dgm:spPr/>
    </dgm:pt>
    <dgm:pt modelId="{88F6D506-033B-4CA4-9572-41E373A6B43C}" type="pres">
      <dgm:prSet presAssocID="{A59C9EB4-4836-41EA-88FC-E68E29755DEF}" presName="L1TextContainer" presStyleLbl="alignNode1" presStyleIdx="4" presStyleCnt="7">
        <dgm:presLayoutVars>
          <dgm:chMax val="1"/>
          <dgm:chPref val="1"/>
          <dgm:bulletEnabled val="1"/>
        </dgm:presLayoutVars>
      </dgm:prSet>
      <dgm:spPr/>
    </dgm:pt>
    <dgm:pt modelId="{E3303ED6-54B9-4518-AD7C-3197102106EF}" type="pres">
      <dgm:prSet presAssocID="{A59C9EB4-4836-41EA-88FC-E68E29755DEF}" presName="L2TextContainerWrapper" presStyleCnt="0">
        <dgm:presLayoutVars>
          <dgm:bulletEnabled val="1"/>
        </dgm:presLayoutVars>
      </dgm:prSet>
      <dgm:spPr/>
    </dgm:pt>
    <dgm:pt modelId="{FE14A9FC-66E7-4679-B63E-054F98E59204}" type="pres">
      <dgm:prSet presAssocID="{A59C9EB4-4836-41EA-88FC-E68E29755DEF}" presName="L2TextContainer" presStyleLbl="bgAccFollowNode1" presStyleIdx="4" presStyleCnt="7"/>
      <dgm:spPr/>
    </dgm:pt>
    <dgm:pt modelId="{8F1DAFAE-685A-4EC1-8FC0-2EE182F59B78}" type="pres">
      <dgm:prSet presAssocID="{A59C9EB4-4836-41EA-88FC-E68E29755DEF}" presName="FlexibleEmptyPlaceHolder" presStyleCnt="0"/>
      <dgm:spPr/>
    </dgm:pt>
    <dgm:pt modelId="{4702B22B-8EB6-4454-9F8E-9A963F32B8A1}" type="pres">
      <dgm:prSet presAssocID="{A59C9EB4-4836-41EA-88FC-E68E29755DEF}" presName="ConnectLine" presStyleLbl="sibTrans1D1" presStyleIdx="4" presStyleCnt="7"/>
      <dgm:spPr>
        <a:ln w="19050">
          <a:solidFill>
            <a:schemeClr val="bg2"/>
          </a:solidFill>
        </a:ln>
      </dgm:spPr>
    </dgm:pt>
    <dgm:pt modelId="{F2E81385-B138-4A59-9452-A3C9AC4F2012}" type="pres">
      <dgm:prSet presAssocID="{A59C9EB4-4836-41EA-88FC-E68E29755DEF}" presName="ConnectorPoint" presStyleLbl="node1" presStyleIdx="4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00C34F8E-67EA-485C-B754-5C6C9BC871C5}" type="pres">
      <dgm:prSet presAssocID="{A59C9EB4-4836-41EA-88FC-E68E29755DEF}" presName="EmptyPlaceHolder" presStyleCnt="0"/>
      <dgm:spPr/>
    </dgm:pt>
    <dgm:pt modelId="{E2C470F7-A894-4A64-A64E-235B0E510421}" type="pres">
      <dgm:prSet presAssocID="{62C75627-0A71-4E35-B62B-749D8AB3C189}" presName="spaceBetweenRectangles" presStyleCnt="0"/>
      <dgm:spPr/>
    </dgm:pt>
    <dgm:pt modelId="{6AA3FB3F-E213-4147-93D1-22B952CDFE17}" type="pres">
      <dgm:prSet presAssocID="{2DC4903D-31E8-4ED6-875F-63877788B702}" presName="composite" presStyleCnt="0"/>
      <dgm:spPr/>
    </dgm:pt>
    <dgm:pt modelId="{270971D8-F05B-4392-88C0-D9921BB5F6B0}" type="pres">
      <dgm:prSet presAssocID="{2DC4903D-31E8-4ED6-875F-63877788B702}" presName="L1TextContainer" presStyleLbl="alignNode1" presStyleIdx="5" presStyleCnt="7">
        <dgm:presLayoutVars>
          <dgm:chMax val="1"/>
          <dgm:chPref val="1"/>
          <dgm:bulletEnabled val="1"/>
        </dgm:presLayoutVars>
      </dgm:prSet>
      <dgm:spPr/>
    </dgm:pt>
    <dgm:pt modelId="{68B34C20-0EE9-4A51-9634-702BEA794899}" type="pres">
      <dgm:prSet presAssocID="{2DC4903D-31E8-4ED6-875F-63877788B702}" presName="L2TextContainerWrapper" presStyleCnt="0">
        <dgm:presLayoutVars>
          <dgm:bulletEnabled val="1"/>
        </dgm:presLayoutVars>
      </dgm:prSet>
      <dgm:spPr/>
    </dgm:pt>
    <dgm:pt modelId="{1D60394B-1800-4790-9694-08B1C1D1B34D}" type="pres">
      <dgm:prSet presAssocID="{2DC4903D-31E8-4ED6-875F-63877788B702}" presName="L2TextContainer" presStyleLbl="bgAccFollowNode1" presStyleIdx="5" presStyleCnt="7"/>
      <dgm:spPr/>
    </dgm:pt>
    <dgm:pt modelId="{F7828579-24D8-4EC2-A1D6-344D5AD522E4}" type="pres">
      <dgm:prSet presAssocID="{2DC4903D-31E8-4ED6-875F-63877788B702}" presName="FlexibleEmptyPlaceHolder" presStyleCnt="0"/>
      <dgm:spPr/>
    </dgm:pt>
    <dgm:pt modelId="{59F1EF41-14EA-48EE-A559-118169DBDB24}" type="pres">
      <dgm:prSet presAssocID="{2DC4903D-31E8-4ED6-875F-63877788B702}" presName="ConnectLine" presStyleLbl="sibTrans1D1" presStyleIdx="5" presStyleCnt="7"/>
      <dgm:spPr>
        <a:ln w="19050">
          <a:solidFill>
            <a:schemeClr val="bg2"/>
          </a:solidFill>
        </a:ln>
      </dgm:spPr>
    </dgm:pt>
    <dgm:pt modelId="{8E0947F0-E28B-4B2E-B1D6-BFEED1AF012B}" type="pres">
      <dgm:prSet presAssocID="{2DC4903D-31E8-4ED6-875F-63877788B702}" presName="ConnectorPoint" presStyleLbl="node1" presStyleIdx="5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6BA99215-8D0D-4B24-ACDB-B8619064A20A}" type="pres">
      <dgm:prSet presAssocID="{2DC4903D-31E8-4ED6-875F-63877788B702}" presName="EmptyPlaceHolder" presStyleCnt="0"/>
      <dgm:spPr/>
    </dgm:pt>
    <dgm:pt modelId="{9B2B8A77-95BF-4B3D-B7A2-74A64BEAD033}" type="pres">
      <dgm:prSet presAssocID="{EBFDEA83-93E5-4D72-A672-078838B258F5}" presName="spaceBetweenRectangles" presStyleCnt="0"/>
      <dgm:spPr/>
    </dgm:pt>
    <dgm:pt modelId="{CB500B18-4CCC-44D0-A7EE-E63EC340604C}" type="pres">
      <dgm:prSet presAssocID="{8A93A940-284B-49B0-9D89-5FA2B3B3C7E5}" presName="composite" presStyleCnt="0"/>
      <dgm:spPr/>
    </dgm:pt>
    <dgm:pt modelId="{A7F04B95-81DC-4C70-990B-FEE82F4C63E7}" type="pres">
      <dgm:prSet presAssocID="{8A93A940-284B-49B0-9D89-5FA2B3B3C7E5}" presName="L1TextContainer" presStyleLbl="alignNode1" presStyleIdx="6" presStyleCnt="7">
        <dgm:presLayoutVars>
          <dgm:chMax val="1"/>
          <dgm:chPref val="1"/>
          <dgm:bulletEnabled val="1"/>
        </dgm:presLayoutVars>
      </dgm:prSet>
      <dgm:spPr/>
    </dgm:pt>
    <dgm:pt modelId="{16384FAB-C600-47F1-91A6-2EF972F345F9}" type="pres">
      <dgm:prSet presAssocID="{8A93A940-284B-49B0-9D89-5FA2B3B3C7E5}" presName="L2TextContainerWrapper" presStyleCnt="0">
        <dgm:presLayoutVars>
          <dgm:bulletEnabled val="1"/>
        </dgm:presLayoutVars>
      </dgm:prSet>
      <dgm:spPr/>
    </dgm:pt>
    <dgm:pt modelId="{725F2AEF-0925-4411-A89A-5976D96BC3B1}" type="pres">
      <dgm:prSet presAssocID="{8A93A940-284B-49B0-9D89-5FA2B3B3C7E5}" presName="L2TextContainer" presStyleLbl="bgAccFollowNode1" presStyleIdx="6" presStyleCnt="7"/>
      <dgm:spPr/>
    </dgm:pt>
    <dgm:pt modelId="{F1CEE27F-E297-4972-B373-BDB021CAF74B}" type="pres">
      <dgm:prSet presAssocID="{8A93A940-284B-49B0-9D89-5FA2B3B3C7E5}" presName="FlexibleEmptyPlaceHolder" presStyleCnt="0"/>
      <dgm:spPr/>
    </dgm:pt>
    <dgm:pt modelId="{3F1F843F-8CAA-4ECF-B5A2-211D6C43D3C6}" type="pres">
      <dgm:prSet presAssocID="{8A93A940-284B-49B0-9D89-5FA2B3B3C7E5}" presName="ConnectLine" presStyleLbl="sibTrans1D1" presStyleIdx="6" presStyleCnt="7"/>
      <dgm:spPr>
        <a:ln w="19050">
          <a:solidFill>
            <a:schemeClr val="bg2"/>
          </a:solidFill>
        </a:ln>
      </dgm:spPr>
    </dgm:pt>
    <dgm:pt modelId="{53B98CC0-1029-46A6-8053-0933F88F7705}" type="pres">
      <dgm:prSet presAssocID="{8A93A940-284B-49B0-9D89-5FA2B3B3C7E5}" presName="ConnectorPoint" presStyleLbl="node1" presStyleIdx="6" presStyleCnt="7"/>
      <dgm:spPr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gm:spPr>
    </dgm:pt>
    <dgm:pt modelId="{ED7FD386-E91E-4500-9B1B-A5B2EA2DCD9E}" type="pres">
      <dgm:prSet presAssocID="{8A93A940-284B-49B0-9D89-5FA2B3B3C7E5}" presName="EmptyPlaceHolder" presStyleCnt="0"/>
      <dgm:spPr/>
    </dgm:pt>
  </dgm:ptLst>
  <dgm:cxnLst>
    <dgm:cxn modelId="{B3D77405-B19F-46B4-876A-8D403A2D6253}" srcId="{2DC4903D-31E8-4ED6-875F-63877788B702}" destId="{C509B8FA-0EC4-42B4-AD75-AC0120425E5F}" srcOrd="1" destOrd="0" parTransId="{2034C9AB-6E4E-4A9D-BC82-02F0BB3BFADC}" sibTransId="{1F562BFB-FF71-44EB-BB3F-5C792604E38F}"/>
    <dgm:cxn modelId="{09F8160D-936C-461C-B24E-5DED3C7A4CD9}" type="presOf" srcId="{2DC4903D-31E8-4ED6-875F-63877788B702}" destId="{270971D8-F05B-4392-88C0-D9921BB5F6B0}" srcOrd="0" destOrd="0" presId="urn:microsoft.com/office/officeart/2017/3/layout/HorizontalLabelsTimeline"/>
    <dgm:cxn modelId="{C4A2760D-A315-47D2-93E9-520C491484F6}" type="presOf" srcId="{454D56AF-0D14-43A4-A4AA-2274946C5116}" destId="{C5503B6E-C1DB-44F5-ABB8-38EF445ED1E8}" srcOrd="0" destOrd="0" presId="urn:microsoft.com/office/officeart/2017/3/layout/HorizontalLabelsTimeline"/>
    <dgm:cxn modelId="{EE0B8B0F-F6AF-4B39-9B2D-21CD891DD21C}" type="presOf" srcId="{C059CBDB-B57C-4858-B807-2498723315FA}" destId="{95B1E40E-26D9-44C8-A99F-14EA44505DF3}" srcOrd="0" destOrd="1" presId="urn:microsoft.com/office/officeart/2017/3/layout/HorizontalLabelsTimeline"/>
    <dgm:cxn modelId="{60FF0319-A533-4054-9F0C-94D07E20BFA2}" type="presOf" srcId="{245E128E-7700-4C91-9411-CDD1DCA94D67}" destId="{255B3FC7-BD87-4810-87ED-7952D0F23157}" srcOrd="0" destOrd="0" presId="urn:microsoft.com/office/officeart/2017/3/layout/HorizontalLabelsTimeline"/>
    <dgm:cxn modelId="{8F3BF522-BD07-4999-9726-8E0B049E3E67}" type="presOf" srcId="{F01D5F9E-ABC5-4560-ACB4-E6CFBC60BFF2}" destId="{5C68C37A-C349-49AE-97A1-63D110D2C7D1}" srcOrd="0" destOrd="0" presId="urn:microsoft.com/office/officeart/2017/3/layout/HorizontalLabelsTimeline"/>
    <dgm:cxn modelId="{C933ED26-42B0-4638-AC3B-236041192127}" type="presOf" srcId="{3280BE73-5C4D-4941-9102-E5930904556F}" destId="{04897CD2-CF6F-4A55-8E79-1E7393B07B06}" srcOrd="0" destOrd="0" presId="urn:microsoft.com/office/officeart/2017/3/layout/HorizontalLabelsTimeline"/>
    <dgm:cxn modelId="{C2A8B52A-540B-46B5-A43B-27FAF06A13EF}" srcId="{FF3CD410-5E2E-4080-A893-907D31D22CB3}" destId="{A59C9EB4-4836-41EA-88FC-E68E29755DEF}" srcOrd="4" destOrd="0" parTransId="{C486CA18-5D6B-49AD-B92C-52313E993EC5}" sibTransId="{62C75627-0A71-4E35-B62B-749D8AB3C189}"/>
    <dgm:cxn modelId="{5A3B2130-5035-4E61-92B1-343AA432C9DF}" srcId="{FF3CD410-5E2E-4080-A893-907D31D22CB3}" destId="{454D56AF-0D14-43A4-A4AA-2274946C5116}" srcOrd="2" destOrd="0" parTransId="{340931FA-0A09-49B9-99A7-6650F93FDC08}" sibTransId="{511F28C0-50D9-4CBB-862C-2AD0ACC17105}"/>
    <dgm:cxn modelId="{33DFDD33-182D-44AF-9877-B1DCECE3CC9D}" srcId="{FF3CD410-5E2E-4080-A893-907D31D22CB3}" destId="{A7F4784E-75AE-4F03-B342-C71355D1ACCF}" srcOrd="3" destOrd="0" parTransId="{E8170CB0-7D27-4024-BF4D-F79F86202313}" sibTransId="{3078DB00-0C2A-4587-8661-74E5E36CBCA7}"/>
    <dgm:cxn modelId="{FF885335-DE7E-4863-84CE-B008C30473A0}" type="presOf" srcId="{6BA5F3BE-D53A-42E0-A7FE-674B99BD07E6}" destId="{725F2AEF-0925-4411-A89A-5976D96BC3B1}" srcOrd="0" destOrd="0" presId="urn:microsoft.com/office/officeart/2017/3/layout/HorizontalLabelsTimeline"/>
    <dgm:cxn modelId="{A194AA36-0EA7-48E1-9F34-41BD525D7F7B}" srcId="{2DC4903D-31E8-4ED6-875F-63877788B702}" destId="{93E3F7EF-E251-41D0-8B2C-33BDE62F4E46}" srcOrd="2" destOrd="0" parTransId="{D1F3CB2B-11D2-44D5-BFC1-E49A82DF2B7D}" sibTransId="{EC6F4D2B-3A5B-4858-AACC-960ED32BCBC4}"/>
    <dgm:cxn modelId="{982D7B44-1518-4DD0-82D4-8A3901DD95E9}" srcId="{FF3CD410-5E2E-4080-A893-907D31D22CB3}" destId="{8A93A940-284B-49B0-9D89-5FA2B3B3C7E5}" srcOrd="6" destOrd="0" parTransId="{CD96219D-3688-4138-ACC9-901ED9FEACCC}" sibTransId="{E0447E4A-3C15-4884-AEBE-804149EBD331}"/>
    <dgm:cxn modelId="{4B61AF65-3991-4A24-9475-D4AA0127738F}" srcId="{FF3CD410-5E2E-4080-A893-907D31D22CB3}" destId="{F01D5F9E-ABC5-4560-ACB4-E6CFBC60BFF2}" srcOrd="1" destOrd="0" parTransId="{FEAC3315-4B36-4E3C-89B3-70A50C7F13CC}" sibTransId="{36ABC0D0-B41E-401C-840C-2AFBE73989B4}"/>
    <dgm:cxn modelId="{A319CB69-6926-431D-A805-EACBFA83FA66}" srcId="{FF3CD410-5E2E-4080-A893-907D31D22CB3}" destId="{2DC4903D-31E8-4ED6-875F-63877788B702}" srcOrd="5" destOrd="0" parTransId="{A18F8C20-9A13-44DB-9E45-C2DE49ACE5D9}" sibTransId="{EBFDEA83-93E5-4D72-A672-078838B258F5}"/>
    <dgm:cxn modelId="{47E4C36C-1233-445F-975E-85286AECF04F}" type="presOf" srcId="{47BE8E0B-496B-44FC-825E-C2A10D821DC9}" destId="{A01D9671-7007-4F3F-98D6-A9730C5B45E4}" srcOrd="0" destOrd="0" presId="urn:microsoft.com/office/officeart/2017/3/layout/HorizontalLabelsTimeline"/>
    <dgm:cxn modelId="{C412D66C-4759-4C6B-9D4B-45DDD006BF2C}" type="presOf" srcId="{A9FB790A-3E33-4887-962E-7206A01AD84F}" destId="{1D60394B-1800-4790-9694-08B1C1D1B34D}" srcOrd="0" destOrd="0" presId="urn:microsoft.com/office/officeart/2017/3/layout/HorizontalLabelsTimeline"/>
    <dgm:cxn modelId="{24FE186F-F804-46F5-9C2D-96C1655A06BB}" type="presOf" srcId="{FF3CD410-5E2E-4080-A893-907D31D22CB3}" destId="{687CC7BD-79EF-4A0F-BDD3-809BFA49E6BE}" srcOrd="0" destOrd="0" presId="urn:microsoft.com/office/officeart/2017/3/layout/HorizontalLabelsTimeline"/>
    <dgm:cxn modelId="{B9B38C7F-D679-4A39-B742-6501D3961044}" srcId="{454D56AF-0D14-43A4-A4AA-2274946C5116}" destId="{3280BE73-5C4D-4941-9102-E5930904556F}" srcOrd="0" destOrd="0" parTransId="{596FE3BE-79D4-47E4-8416-EDF8385B1DE9}" sibTransId="{8E22D1FB-CF90-47F0-B06E-C66C75D54226}"/>
    <dgm:cxn modelId="{6AEB3B94-8522-4F42-A6BC-BC55C5AED92F}" srcId="{8A93A940-284B-49B0-9D89-5FA2B3B3C7E5}" destId="{6BA5F3BE-D53A-42E0-A7FE-674B99BD07E6}" srcOrd="0" destOrd="0" parTransId="{9484BBA1-86EE-4AA2-B94A-A26EED0EFB1E}" sibTransId="{48C67DB7-8AA6-454C-83AE-A16B3B9F45FF}"/>
    <dgm:cxn modelId="{23210395-C297-488F-9B46-652EC6E36A61}" type="presOf" srcId="{4B6792A8-8E7E-4710-A0E4-CF0B24DC7EB7}" destId="{04897CD2-CF6F-4A55-8E79-1E7393B07B06}" srcOrd="0" destOrd="1" presId="urn:microsoft.com/office/officeart/2017/3/layout/HorizontalLabelsTimeline"/>
    <dgm:cxn modelId="{47F4D29A-7D65-4C2F-8677-61780F0F1118}" srcId="{F01D5F9E-ABC5-4560-ACB4-E6CFBC60BFF2}" destId="{47BE8E0B-496B-44FC-825E-C2A10D821DC9}" srcOrd="0" destOrd="0" parTransId="{26C37286-A207-4C3A-8F03-B64C4EB72DB8}" sibTransId="{258C30B8-1EDE-458F-9BAB-BD0E5C8E1BF9}"/>
    <dgm:cxn modelId="{68D35F9D-DABF-4E5A-94D4-F988D8E84907}" srcId="{D423FB80-F2BD-4DDE-80B1-76F84FE09A02}" destId="{245E128E-7700-4C91-9411-CDD1DCA94D67}" srcOrd="0" destOrd="0" parTransId="{B4D95EBA-0423-4AFA-B379-E030341B1F23}" sibTransId="{4963BA97-D4C5-477B-9B0D-68DB38F61579}"/>
    <dgm:cxn modelId="{DE53A49D-E3A6-43DC-9FDB-2A0443D049A2}" type="presOf" srcId="{C509B8FA-0EC4-42B4-AD75-AC0120425E5F}" destId="{1D60394B-1800-4790-9694-08B1C1D1B34D}" srcOrd="0" destOrd="1" presId="urn:microsoft.com/office/officeart/2017/3/layout/HorizontalLabelsTimeline"/>
    <dgm:cxn modelId="{40FC64A1-74C4-4219-AFC0-E3A2EF662E2A}" type="presOf" srcId="{A59C9EB4-4836-41EA-88FC-E68E29755DEF}" destId="{88F6D506-033B-4CA4-9572-41E373A6B43C}" srcOrd="0" destOrd="0" presId="urn:microsoft.com/office/officeart/2017/3/layout/HorizontalLabelsTimeline"/>
    <dgm:cxn modelId="{FFDCEEA4-70BF-4A87-AC70-19266DAE0BD2}" srcId="{A7F4784E-75AE-4F03-B342-C71355D1ACCF}" destId="{C059CBDB-B57C-4858-B807-2498723315FA}" srcOrd="1" destOrd="0" parTransId="{06B6E2FF-472B-4700-B3C5-6132EB670A65}" sibTransId="{F6CE06E9-E5A1-4F7C-9B2B-FA300AF9364E}"/>
    <dgm:cxn modelId="{7749B4AD-5089-49E7-8F6B-1B2382C9B50E}" srcId="{A7F4784E-75AE-4F03-B342-C71355D1ACCF}" destId="{1827863D-2FA1-48D1-81C4-0E7D31ADB47E}" srcOrd="0" destOrd="0" parTransId="{B426C98F-7250-4E9E-84CB-E9FC83F8CB06}" sibTransId="{D0D7EB30-49F6-43D6-AF40-1B9302B3ADF0}"/>
    <dgm:cxn modelId="{5BF3B7B1-A779-4E2D-8625-77DE0CA38FEE}" srcId="{FF3CD410-5E2E-4080-A893-907D31D22CB3}" destId="{D423FB80-F2BD-4DDE-80B1-76F84FE09A02}" srcOrd="0" destOrd="0" parTransId="{9B1CA3FF-D252-4AF5-8F50-CFC93ACA9175}" sibTransId="{EBE862E1-9761-4AA7-AA00-BD79FA3B27DD}"/>
    <dgm:cxn modelId="{01D43AC1-D1A5-4FA8-86C9-F8A36356C914}" type="presOf" srcId="{1827863D-2FA1-48D1-81C4-0E7D31ADB47E}" destId="{95B1E40E-26D9-44C8-A99F-14EA44505DF3}" srcOrd="0" destOrd="0" presId="urn:microsoft.com/office/officeart/2017/3/layout/HorizontalLabelsTimeline"/>
    <dgm:cxn modelId="{607143D0-C26B-448B-8E8C-A8A46198F0C6}" srcId="{2DC4903D-31E8-4ED6-875F-63877788B702}" destId="{A9FB790A-3E33-4887-962E-7206A01AD84F}" srcOrd="0" destOrd="0" parTransId="{2E34BE83-4A83-4B5F-8976-D4AC57FE5007}" sibTransId="{A18338C2-0675-4B1C-898F-3D939F41C34C}"/>
    <dgm:cxn modelId="{360EC7D8-81C1-451E-AE04-780F084A6449}" type="presOf" srcId="{93E3F7EF-E251-41D0-8B2C-33BDE62F4E46}" destId="{1D60394B-1800-4790-9694-08B1C1D1B34D}" srcOrd="0" destOrd="2" presId="urn:microsoft.com/office/officeart/2017/3/layout/HorizontalLabelsTimeline"/>
    <dgm:cxn modelId="{E52351DB-C0A6-49FA-AE85-4F2504CDD9D0}" type="presOf" srcId="{D423FB80-F2BD-4DDE-80B1-76F84FE09A02}" destId="{64E37A6A-8F95-4F28-92FC-1FE8089D7DAF}" srcOrd="0" destOrd="0" presId="urn:microsoft.com/office/officeart/2017/3/layout/HorizontalLabelsTimeline"/>
    <dgm:cxn modelId="{5F80C7E1-A7BD-418E-A665-3DAF3DEDF5A4}" srcId="{A59C9EB4-4836-41EA-88FC-E68E29755DEF}" destId="{CF564C6C-7771-4FD5-B851-B5B84730268F}" srcOrd="0" destOrd="0" parTransId="{5A57A755-D716-4DC9-9A51-20693042AFC8}" sibTransId="{024A7FBC-BB10-4242-BAF3-82678A4C13DA}"/>
    <dgm:cxn modelId="{50D639EC-C9F9-46C6-A84B-A386378048F3}" type="presOf" srcId="{8A93A940-284B-49B0-9D89-5FA2B3B3C7E5}" destId="{A7F04B95-81DC-4C70-990B-FEE82F4C63E7}" srcOrd="0" destOrd="0" presId="urn:microsoft.com/office/officeart/2017/3/layout/HorizontalLabelsTimeline"/>
    <dgm:cxn modelId="{25546AED-7736-48BB-B652-96C98E814F2E}" type="presOf" srcId="{CF564C6C-7771-4FD5-B851-B5B84730268F}" destId="{FE14A9FC-66E7-4679-B63E-054F98E59204}" srcOrd="0" destOrd="0" presId="urn:microsoft.com/office/officeart/2017/3/layout/HorizontalLabelsTimeline"/>
    <dgm:cxn modelId="{429894FB-621B-4381-B2C9-62C878F7C3F5}" type="presOf" srcId="{A7F4784E-75AE-4F03-B342-C71355D1ACCF}" destId="{CBCB6B30-5D46-4B19-B9DE-C0B7FB057712}" srcOrd="0" destOrd="0" presId="urn:microsoft.com/office/officeart/2017/3/layout/HorizontalLabelsTimeline"/>
    <dgm:cxn modelId="{24E0C5FE-6509-4983-BC2D-23D2A9AD7A69}" srcId="{454D56AF-0D14-43A4-A4AA-2274946C5116}" destId="{4B6792A8-8E7E-4710-A0E4-CF0B24DC7EB7}" srcOrd="1" destOrd="0" parTransId="{C446C85D-052C-4FF9-90A7-67440B97F700}" sibTransId="{4D4D60C6-D052-4359-98A8-440720863D7D}"/>
    <dgm:cxn modelId="{1BEC2824-5C21-43CC-8BED-F2C0C69DC438}" type="presParOf" srcId="{687CC7BD-79EF-4A0F-BDD3-809BFA49E6BE}" destId="{6168B371-2815-4661-9209-F8A29814ADCC}" srcOrd="0" destOrd="0" presId="urn:microsoft.com/office/officeart/2017/3/layout/HorizontalLabelsTimeline"/>
    <dgm:cxn modelId="{838BA85F-2AE2-4288-BA7E-C09A2F94E16A}" type="presParOf" srcId="{687CC7BD-79EF-4A0F-BDD3-809BFA49E6BE}" destId="{4C5F54B5-504F-4069-AF1D-9A370FBD268C}" srcOrd="1" destOrd="0" presId="urn:microsoft.com/office/officeart/2017/3/layout/HorizontalLabelsTimeline"/>
    <dgm:cxn modelId="{FD5B3CD9-9C08-4139-89E1-D29A68D431E9}" type="presParOf" srcId="{4C5F54B5-504F-4069-AF1D-9A370FBD268C}" destId="{34539F78-7536-446A-B749-4315D26F2C4E}" srcOrd="0" destOrd="0" presId="urn:microsoft.com/office/officeart/2017/3/layout/HorizontalLabelsTimeline"/>
    <dgm:cxn modelId="{11132760-9698-458A-AAF0-9E495BB0F757}" type="presParOf" srcId="{34539F78-7536-446A-B749-4315D26F2C4E}" destId="{64E37A6A-8F95-4F28-92FC-1FE8089D7DAF}" srcOrd="0" destOrd="0" presId="urn:microsoft.com/office/officeart/2017/3/layout/HorizontalLabelsTimeline"/>
    <dgm:cxn modelId="{C7C5A8A2-75B7-4EE4-AD0F-7FD56C36D85F}" type="presParOf" srcId="{34539F78-7536-446A-B749-4315D26F2C4E}" destId="{301B11E7-9AB9-40DA-A950-87C47281308D}" srcOrd="1" destOrd="0" presId="urn:microsoft.com/office/officeart/2017/3/layout/HorizontalLabelsTimeline"/>
    <dgm:cxn modelId="{11E095B7-A521-4ECD-9F88-E6528C56B868}" type="presParOf" srcId="{301B11E7-9AB9-40DA-A950-87C47281308D}" destId="{255B3FC7-BD87-4810-87ED-7952D0F23157}" srcOrd="0" destOrd="0" presId="urn:microsoft.com/office/officeart/2017/3/layout/HorizontalLabelsTimeline"/>
    <dgm:cxn modelId="{7DA88381-CA82-4A52-A2C3-73857C650476}" type="presParOf" srcId="{301B11E7-9AB9-40DA-A950-87C47281308D}" destId="{4B545162-9690-412E-B970-54DA905B44AF}" srcOrd="1" destOrd="0" presId="urn:microsoft.com/office/officeart/2017/3/layout/HorizontalLabelsTimeline"/>
    <dgm:cxn modelId="{BFC99936-E5C7-42ED-8C6E-4CCCCA7877D5}" type="presParOf" srcId="{34539F78-7536-446A-B749-4315D26F2C4E}" destId="{DF478A7F-4668-4E0A-86F7-C1205CF5AA73}" srcOrd="2" destOrd="0" presId="urn:microsoft.com/office/officeart/2017/3/layout/HorizontalLabelsTimeline"/>
    <dgm:cxn modelId="{5CAC26F3-680C-4CBA-BCD8-2A14F1DCB87B}" type="presParOf" srcId="{34539F78-7536-446A-B749-4315D26F2C4E}" destId="{6D7F9BE3-3008-4E5E-96F3-C71D72649902}" srcOrd="3" destOrd="0" presId="urn:microsoft.com/office/officeart/2017/3/layout/HorizontalLabelsTimeline"/>
    <dgm:cxn modelId="{547AC7F3-D78D-4323-B649-494467933842}" type="presParOf" srcId="{34539F78-7536-446A-B749-4315D26F2C4E}" destId="{02633C3C-6589-41FB-998C-85A7548107A4}" srcOrd="4" destOrd="0" presId="urn:microsoft.com/office/officeart/2017/3/layout/HorizontalLabelsTimeline"/>
    <dgm:cxn modelId="{BAD739AF-9A22-4C08-826C-E3FAFA6427AA}" type="presParOf" srcId="{4C5F54B5-504F-4069-AF1D-9A370FBD268C}" destId="{41467129-B2CC-4E38-A5B2-56D30FA28409}" srcOrd="1" destOrd="0" presId="urn:microsoft.com/office/officeart/2017/3/layout/HorizontalLabelsTimeline"/>
    <dgm:cxn modelId="{62D3775F-4679-478F-B17C-E64E546FBEFE}" type="presParOf" srcId="{4C5F54B5-504F-4069-AF1D-9A370FBD268C}" destId="{C7F26193-F277-4FC2-96E8-E896E5EFC9BC}" srcOrd="2" destOrd="0" presId="urn:microsoft.com/office/officeart/2017/3/layout/HorizontalLabelsTimeline"/>
    <dgm:cxn modelId="{B2F59854-E44A-4599-9C96-36D287CBC415}" type="presParOf" srcId="{C7F26193-F277-4FC2-96E8-E896E5EFC9BC}" destId="{5C68C37A-C349-49AE-97A1-63D110D2C7D1}" srcOrd="0" destOrd="0" presId="urn:microsoft.com/office/officeart/2017/3/layout/HorizontalLabelsTimeline"/>
    <dgm:cxn modelId="{961FAD76-A754-477F-A2C3-30B9DB075905}" type="presParOf" srcId="{C7F26193-F277-4FC2-96E8-E896E5EFC9BC}" destId="{3E3F09C6-0C94-40B1-A308-6929444363D4}" srcOrd="1" destOrd="0" presId="urn:microsoft.com/office/officeart/2017/3/layout/HorizontalLabelsTimeline"/>
    <dgm:cxn modelId="{C45CD5D3-3659-402E-84BB-1D0A4E6C81F5}" type="presParOf" srcId="{3E3F09C6-0C94-40B1-A308-6929444363D4}" destId="{A01D9671-7007-4F3F-98D6-A9730C5B45E4}" srcOrd="0" destOrd="0" presId="urn:microsoft.com/office/officeart/2017/3/layout/HorizontalLabelsTimeline"/>
    <dgm:cxn modelId="{E6166D21-A93E-4CDC-A153-2DD915DF01E9}" type="presParOf" srcId="{3E3F09C6-0C94-40B1-A308-6929444363D4}" destId="{65C95A24-31B5-46D2-BCB4-07372ABDD6F2}" srcOrd="1" destOrd="0" presId="urn:microsoft.com/office/officeart/2017/3/layout/HorizontalLabelsTimeline"/>
    <dgm:cxn modelId="{575A2586-0B9D-4B36-BB8A-63CA5FCBDDB1}" type="presParOf" srcId="{C7F26193-F277-4FC2-96E8-E896E5EFC9BC}" destId="{D4347EDB-4883-4C4B-A672-6266C9702B5A}" srcOrd="2" destOrd="0" presId="urn:microsoft.com/office/officeart/2017/3/layout/HorizontalLabelsTimeline"/>
    <dgm:cxn modelId="{FB9930EC-BC36-4F33-BF77-3B1E5EE6DE81}" type="presParOf" srcId="{C7F26193-F277-4FC2-96E8-E896E5EFC9BC}" destId="{D10813CD-B7B7-4CC7-9B2D-B5AE3D30A4DA}" srcOrd="3" destOrd="0" presId="urn:microsoft.com/office/officeart/2017/3/layout/HorizontalLabelsTimeline"/>
    <dgm:cxn modelId="{599C7D5F-B545-42DA-AE60-0F059D0FC533}" type="presParOf" srcId="{C7F26193-F277-4FC2-96E8-E896E5EFC9BC}" destId="{143FACBA-FB69-402B-8D92-68DCE90EA86A}" srcOrd="4" destOrd="0" presId="urn:microsoft.com/office/officeart/2017/3/layout/HorizontalLabelsTimeline"/>
    <dgm:cxn modelId="{9E1E3E9D-AF7E-4EDD-A55B-2F42211C8B60}" type="presParOf" srcId="{4C5F54B5-504F-4069-AF1D-9A370FBD268C}" destId="{0587E036-7F91-482C-9B0A-860FD4CCD0E2}" srcOrd="3" destOrd="0" presId="urn:microsoft.com/office/officeart/2017/3/layout/HorizontalLabelsTimeline"/>
    <dgm:cxn modelId="{A3E9C379-F89C-4C42-81EA-0415D6901600}" type="presParOf" srcId="{4C5F54B5-504F-4069-AF1D-9A370FBD268C}" destId="{795AD8F1-7B20-410C-90F4-2E04F4F4C93D}" srcOrd="4" destOrd="0" presId="urn:microsoft.com/office/officeart/2017/3/layout/HorizontalLabelsTimeline"/>
    <dgm:cxn modelId="{2AEDEBE8-AD45-42C8-A228-FB3D18FD62BA}" type="presParOf" srcId="{795AD8F1-7B20-410C-90F4-2E04F4F4C93D}" destId="{C5503B6E-C1DB-44F5-ABB8-38EF445ED1E8}" srcOrd="0" destOrd="0" presId="urn:microsoft.com/office/officeart/2017/3/layout/HorizontalLabelsTimeline"/>
    <dgm:cxn modelId="{E301483E-B1DB-4254-8F42-BBD748A1ECA8}" type="presParOf" srcId="{795AD8F1-7B20-410C-90F4-2E04F4F4C93D}" destId="{FD7DE90B-3DDE-4250-BB93-6AFB95DB30C9}" srcOrd="1" destOrd="0" presId="urn:microsoft.com/office/officeart/2017/3/layout/HorizontalLabelsTimeline"/>
    <dgm:cxn modelId="{D361B065-EDE4-41A8-A075-EAE26A1F68D6}" type="presParOf" srcId="{FD7DE90B-3DDE-4250-BB93-6AFB95DB30C9}" destId="{04897CD2-CF6F-4A55-8E79-1E7393B07B06}" srcOrd="0" destOrd="0" presId="urn:microsoft.com/office/officeart/2017/3/layout/HorizontalLabelsTimeline"/>
    <dgm:cxn modelId="{7F72F1DE-85B7-4943-A861-0125EFA3A7FE}" type="presParOf" srcId="{FD7DE90B-3DDE-4250-BB93-6AFB95DB30C9}" destId="{30F499EF-86B9-43D4-9E36-2ADCD18D3C55}" srcOrd="1" destOrd="0" presId="urn:microsoft.com/office/officeart/2017/3/layout/HorizontalLabelsTimeline"/>
    <dgm:cxn modelId="{D0E3E016-353A-48C8-A003-9F5D6E677003}" type="presParOf" srcId="{795AD8F1-7B20-410C-90F4-2E04F4F4C93D}" destId="{73ACB8E4-FFC1-49E5-BB46-1EBD63F3BF67}" srcOrd="2" destOrd="0" presId="urn:microsoft.com/office/officeart/2017/3/layout/HorizontalLabelsTimeline"/>
    <dgm:cxn modelId="{1C4E842E-12F4-49E3-B52C-8A77233E0D8B}" type="presParOf" srcId="{795AD8F1-7B20-410C-90F4-2E04F4F4C93D}" destId="{FE89438A-B301-4219-9492-D30967496E8F}" srcOrd="3" destOrd="0" presId="urn:microsoft.com/office/officeart/2017/3/layout/HorizontalLabelsTimeline"/>
    <dgm:cxn modelId="{F211CE2A-B5B4-4192-BF5C-7FE45856B240}" type="presParOf" srcId="{795AD8F1-7B20-410C-90F4-2E04F4F4C93D}" destId="{80E00C49-A058-42B1-B4A9-8FC8989D4F58}" srcOrd="4" destOrd="0" presId="urn:microsoft.com/office/officeart/2017/3/layout/HorizontalLabelsTimeline"/>
    <dgm:cxn modelId="{488A1DD4-EBB7-479E-9FA9-3C70B8F8736B}" type="presParOf" srcId="{4C5F54B5-504F-4069-AF1D-9A370FBD268C}" destId="{396E0C2C-79C3-4FCA-B5E5-8B3C2758C30F}" srcOrd="5" destOrd="0" presId="urn:microsoft.com/office/officeart/2017/3/layout/HorizontalLabelsTimeline"/>
    <dgm:cxn modelId="{A4391431-893B-4B0F-A8B2-48A344417AEC}" type="presParOf" srcId="{4C5F54B5-504F-4069-AF1D-9A370FBD268C}" destId="{866B658A-D972-4AD8-A7E6-4082FD2CB001}" srcOrd="6" destOrd="0" presId="urn:microsoft.com/office/officeart/2017/3/layout/HorizontalLabelsTimeline"/>
    <dgm:cxn modelId="{3D4560C1-12A2-4310-83E8-0F807C713717}" type="presParOf" srcId="{866B658A-D972-4AD8-A7E6-4082FD2CB001}" destId="{CBCB6B30-5D46-4B19-B9DE-C0B7FB057712}" srcOrd="0" destOrd="0" presId="urn:microsoft.com/office/officeart/2017/3/layout/HorizontalLabelsTimeline"/>
    <dgm:cxn modelId="{9E697C84-DA0F-49BD-8000-220F25B3A6F8}" type="presParOf" srcId="{866B658A-D972-4AD8-A7E6-4082FD2CB001}" destId="{746F6004-1265-4B16-B698-179F0477DB3D}" srcOrd="1" destOrd="0" presId="urn:microsoft.com/office/officeart/2017/3/layout/HorizontalLabelsTimeline"/>
    <dgm:cxn modelId="{62843C3D-8A3F-49AC-9A02-F5DC39029F45}" type="presParOf" srcId="{746F6004-1265-4B16-B698-179F0477DB3D}" destId="{95B1E40E-26D9-44C8-A99F-14EA44505DF3}" srcOrd="0" destOrd="0" presId="urn:microsoft.com/office/officeart/2017/3/layout/HorizontalLabelsTimeline"/>
    <dgm:cxn modelId="{02BC365C-F7A8-4B7A-9992-0503DDCB444E}" type="presParOf" srcId="{746F6004-1265-4B16-B698-179F0477DB3D}" destId="{752FC6D6-93A6-414C-B65D-6F2858E07E0C}" srcOrd="1" destOrd="0" presId="urn:microsoft.com/office/officeart/2017/3/layout/HorizontalLabelsTimeline"/>
    <dgm:cxn modelId="{C357C52B-1E42-4BFB-9BBD-0B97EDB1278C}" type="presParOf" srcId="{866B658A-D972-4AD8-A7E6-4082FD2CB001}" destId="{BBBD3B06-9C30-48DB-A77E-5A358B1C6E78}" srcOrd="2" destOrd="0" presId="urn:microsoft.com/office/officeart/2017/3/layout/HorizontalLabelsTimeline"/>
    <dgm:cxn modelId="{F234DF83-27CB-4B91-9665-6FAE58E554E5}" type="presParOf" srcId="{866B658A-D972-4AD8-A7E6-4082FD2CB001}" destId="{C574381E-6C24-436D-B265-4BCFEFA46591}" srcOrd="3" destOrd="0" presId="urn:microsoft.com/office/officeart/2017/3/layout/HorizontalLabelsTimeline"/>
    <dgm:cxn modelId="{16E4B1E4-EF62-4543-AABB-C089FF50E095}" type="presParOf" srcId="{866B658A-D972-4AD8-A7E6-4082FD2CB001}" destId="{CC7E7566-0B46-4E0A-B951-BFE404664D2C}" srcOrd="4" destOrd="0" presId="urn:microsoft.com/office/officeart/2017/3/layout/HorizontalLabelsTimeline"/>
    <dgm:cxn modelId="{FCED00F6-A2FE-4E5B-9406-DC445A389E7B}" type="presParOf" srcId="{4C5F54B5-504F-4069-AF1D-9A370FBD268C}" destId="{F50C4635-5C0A-4C07-B5AD-BABD96009847}" srcOrd="7" destOrd="0" presId="urn:microsoft.com/office/officeart/2017/3/layout/HorizontalLabelsTimeline"/>
    <dgm:cxn modelId="{3D722878-9B79-4E42-8FDB-20D3391C83EF}" type="presParOf" srcId="{4C5F54B5-504F-4069-AF1D-9A370FBD268C}" destId="{5667DB6C-E90F-44DB-BFD7-8570D48D28D4}" srcOrd="8" destOrd="0" presId="urn:microsoft.com/office/officeart/2017/3/layout/HorizontalLabelsTimeline"/>
    <dgm:cxn modelId="{4173FD24-7528-41E8-AF52-26F7359B7B72}" type="presParOf" srcId="{5667DB6C-E90F-44DB-BFD7-8570D48D28D4}" destId="{88F6D506-033B-4CA4-9572-41E373A6B43C}" srcOrd="0" destOrd="0" presId="urn:microsoft.com/office/officeart/2017/3/layout/HorizontalLabelsTimeline"/>
    <dgm:cxn modelId="{A327D4AB-ADB4-4D34-9A9D-69ACE3DBFE82}" type="presParOf" srcId="{5667DB6C-E90F-44DB-BFD7-8570D48D28D4}" destId="{E3303ED6-54B9-4518-AD7C-3197102106EF}" srcOrd="1" destOrd="0" presId="urn:microsoft.com/office/officeart/2017/3/layout/HorizontalLabelsTimeline"/>
    <dgm:cxn modelId="{80C1CF58-444E-44FA-A734-E3D0AD3585E3}" type="presParOf" srcId="{E3303ED6-54B9-4518-AD7C-3197102106EF}" destId="{FE14A9FC-66E7-4679-B63E-054F98E59204}" srcOrd="0" destOrd="0" presId="urn:microsoft.com/office/officeart/2017/3/layout/HorizontalLabelsTimeline"/>
    <dgm:cxn modelId="{80138556-4A2B-425A-812C-0209B57B9B5E}" type="presParOf" srcId="{E3303ED6-54B9-4518-AD7C-3197102106EF}" destId="{8F1DAFAE-685A-4EC1-8FC0-2EE182F59B78}" srcOrd="1" destOrd="0" presId="urn:microsoft.com/office/officeart/2017/3/layout/HorizontalLabelsTimeline"/>
    <dgm:cxn modelId="{1C25F8AB-57AB-4E17-98C1-1029EDDF9ADB}" type="presParOf" srcId="{5667DB6C-E90F-44DB-BFD7-8570D48D28D4}" destId="{4702B22B-8EB6-4454-9F8E-9A963F32B8A1}" srcOrd="2" destOrd="0" presId="urn:microsoft.com/office/officeart/2017/3/layout/HorizontalLabelsTimeline"/>
    <dgm:cxn modelId="{A0429E37-0EF1-4FD2-BA59-732B67C23969}" type="presParOf" srcId="{5667DB6C-E90F-44DB-BFD7-8570D48D28D4}" destId="{F2E81385-B138-4A59-9452-A3C9AC4F2012}" srcOrd="3" destOrd="0" presId="urn:microsoft.com/office/officeart/2017/3/layout/HorizontalLabelsTimeline"/>
    <dgm:cxn modelId="{07C9E4AF-7586-4E6C-A68C-63445810CB1E}" type="presParOf" srcId="{5667DB6C-E90F-44DB-BFD7-8570D48D28D4}" destId="{00C34F8E-67EA-485C-B754-5C6C9BC871C5}" srcOrd="4" destOrd="0" presId="urn:microsoft.com/office/officeart/2017/3/layout/HorizontalLabelsTimeline"/>
    <dgm:cxn modelId="{8B3D4EE0-105A-4B6C-BEC8-0EFE077DC8DB}" type="presParOf" srcId="{4C5F54B5-504F-4069-AF1D-9A370FBD268C}" destId="{E2C470F7-A894-4A64-A64E-235B0E510421}" srcOrd="9" destOrd="0" presId="urn:microsoft.com/office/officeart/2017/3/layout/HorizontalLabelsTimeline"/>
    <dgm:cxn modelId="{F5ABDE10-0364-4138-90BE-5D2C6D42CD27}" type="presParOf" srcId="{4C5F54B5-504F-4069-AF1D-9A370FBD268C}" destId="{6AA3FB3F-E213-4147-93D1-22B952CDFE17}" srcOrd="10" destOrd="0" presId="urn:microsoft.com/office/officeart/2017/3/layout/HorizontalLabelsTimeline"/>
    <dgm:cxn modelId="{103D8F42-9502-4F86-BDBD-B963F45E2876}" type="presParOf" srcId="{6AA3FB3F-E213-4147-93D1-22B952CDFE17}" destId="{270971D8-F05B-4392-88C0-D9921BB5F6B0}" srcOrd="0" destOrd="0" presId="urn:microsoft.com/office/officeart/2017/3/layout/HorizontalLabelsTimeline"/>
    <dgm:cxn modelId="{A3DCFB0B-1939-4338-A044-87708A9DDAFF}" type="presParOf" srcId="{6AA3FB3F-E213-4147-93D1-22B952CDFE17}" destId="{68B34C20-0EE9-4A51-9634-702BEA794899}" srcOrd="1" destOrd="0" presId="urn:microsoft.com/office/officeart/2017/3/layout/HorizontalLabelsTimeline"/>
    <dgm:cxn modelId="{24A266B8-3A98-45B7-8D43-052189F3CBAD}" type="presParOf" srcId="{68B34C20-0EE9-4A51-9634-702BEA794899}" destId="{1D60394B-1800-4790-9694-08B1C1D1B34D}" srcOrd="0" destOrd="0" presId="urn:microsoft.com/office/officeart/2017/3/layout/HorizontalLabelsTimeline"/>
    <dgm:cxn modelId="{05D5ADC3-A3A1-4376-B8AE-E733516759EA}" type="presParOf" srcId="{68B34C20-0EE9-4A51-9634-702BEA794899}" destId="{F7828579-24D8-4EC2-A1D6-344D5AD522E4}" srcOrd="1" destOrd="0" presId="urn:microsoft.com/office/officeart/2017/3/layout/HorizontalLabelsTimeline"/>
    <dgm:cxn modelId="{1322A623-0A4D-4357-A9CE-21CF7C0D4382}" type="presParOf" srcId="{6AA3FB3F-E213-4147-93D1-22B952CDFE17}" destId="{59F1EF41-14EA-48EE-A559-118169DBDB24}" srcOrd="2" destOrd="0" presId="urn:microsoft.com/office/officeart/2017/3/layout/HorizontalLabelsTimeline"/>
    <dgm:cxn modelId="{D019E0A1-7132-40FB-952C-3DEC40494F81}" type="presParOf" srcId="{6AA3FB3F-E213-4147-93D1-22B952CDFE17}" destId="{8E0947F0-E28B-4B2E-B1D6-BFEED1AF012B}" srcOrd="3" destOrd="0" presId="urn:microsoft.com/office/officeart/2017/3/layout/HorizontalLabelsTimeline"/>
    <dgm:cxn modelId="{F67E0CB5-5D20-45E2-9DD6-AA8D2D85E016}" type="presParOf" srcId="{6AA3FB3F-E213-4147-93D1-22B952CDFE17}" destId="{6BA99215-8D0D-4B24-ACDB-B8619064A20A}" srcOrd="4" destOrd="0" presId="urn:microsoft.com/office/officeart/2017/3/layout/HorizontalLabelsTimeline"/>
    <dgm:cxn modelId="{D7B3600A-6B44-48C6-9376-DBA2E976DD99}" type="presParOf" srcId="{4C5F54B5-504F-4069-AF1D-9A370FBD268C}" destId="{9B2B8A77-95BF-4B3D-B7A2-74A64BEAD033}" srcOrd="11" destOrd="0" presId="urn:microsoft.com/office/officeart/2017/3/layout/HorizontalLabelsTimeline"/>
    <dgm:cxn modelId="{82AC5BB1-8E9A-45F5-9232-9B8B251F1EFA}" type="presParOf" srcId="{4C5F54B5-504F-4069-AF1D-9A370FBD268C}" destId="{CB500B18-4CCC-44D0-A7EE-E63EC340604C}" srcOrd="12" destOrd="0" presId="urn:microsoft.com/office/officeart/2017/3/layout/HorizontalLabelsTimeline"/>
    <dgm:cxn modelId="{A5F005F4-2B9C-4BDB-83D7-47A8E830CFD4}" type="presParOf" srcId="{CB500B18-4CCC-44D0-A7EE-E63EC340604C}" destId="{A7F04B95-81DC-4C70-990B-FEE82F4C63E7}" srcOrd="0" destOrd="0" presId="urn:microsoft.com/office/officeart/2017/3/layout/HorizontalLabelsTimeline"/>
    <dgm:cxn modelId="{136059FC-7384-463B-84B1-12E3FEB45329}" type="presParOf" srcId="{CB500B18-4CCC-44D0-A7EE-E63EC340604C}" destId="{16384FAB-C600-47F1-91A6-2EF972F345F9}" srcOrd="1" destOrd="0" presId="urn:microsoft.com/office/officeart/2017/3/layout/HorizontalLabelsTimeline"/>
    <dgm:cxn modelId="{56AAD093-4B8C-4709-AA14-A09F9FB6DA26}" type="presParOf" srcId="{16384FAB-C600-47F1-91A6-2EF972F345F9}" destId="{725F2AEF-0925-4411-A89A-5976D96BC3B1}" srcOrd="0" destOrd="0" presId="urn:microsoft.com/office/officeart/2017/3/layout/HorizontalLabelsTimeline"/>
    <dgm:cxn modelId="{C81431CE-501B-43D0-8D0E-DEF9F45A13BD}" type="presParOf" srcId="{16384FAB-C600-47F1-91A6-2EF972F345F9}" destId="{F1CEE27F-E297-4972-B373-BDB021CAF74B}" srcOrd="1" destOrd="0" presId="urn:microsoft.com/office/officeart/2017/3/layout/HorizontalLabelsTimeline"/>
    <dgm:cxn modelId="{E6FAEFD5-9FE6-409C-BA40-7624883796D5}" type="presParOf" srcId="{CB500B18-4CCC-44D0-A7EE-E63EC340604C}" destId="{3F1F843F-8CAA-4ECF-B5A2-211D6C43D3C6}" srcOrd="2" destOrd="0" presId="urn:microsoft.com/office/officeart/2017/3/layout/HorizontalLabelsTimeline"/>
    <dgm:cxn modelId="{A29F4B34-FE64-4A8A-8FDF-F517206FD7E8}" type="presParOf" srcId="{CB500B18-4CCC-44D0-A7EE-E63EC340604C}" destId="{53B98CC0-1029-46A6-8053-0933F88F7705}" srcOrd="3" destOrd="0" presId="urn:microsoft.com/office/officeart/2017/3/layout/HorizontalLabelsTimeline"/>
    <dgm:cxn modelId="{270E0DB3-3869-4C9B-A534-21413B546017}" type="presParOf" srcId="{CB500B18-4CCC-44D0-A7EE-E63EC340604C}" destId="{ED7FD386-E91E-4500-9B1B-A5B2EA2DCD9E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BD28E1-A816-47B0-B766-1E15F484454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D04CD3-B666-4015-94E8-37AD3C206039}">
      <dgm:prSet/>
      <dgm:spPr/>
      <dgm:t>
        <a:bodyPr/>
        <a:lstStyle/>
        <a:p>
          <a:r>
            <a:rPr lang="en-US"/>
            <a:t>Develop Online Interdisciplinary Canvas Module (OICM) integrating perspectives on End-of-Life and Advance Care Planning into four courses (GRN101/440, PAR215, PSY449, and RSP210/306)</a:t>
          </a:r>
        </a:p>
      </dgm:t>
    </dgm:pt>
    <dgm:pt modelId="{ED83136E-B492-4586-A6B1-A695F06D22C5}" type="parTrans" cxnId="{B72231F1-F286-4277-92B1-F4F3B9EA5DE3}">
      <dgm:prSet/>
      <dgm:spPr/>
      <dgm:t>
        <a:bodyPr/>
        <a:lstStyle/>
        <a:p>
          <a:endParaRPr lang="en-US"/>
        </a:p>
      </dgm:t>
    </dgm:pt>
    <dgm:pt modelId="{40A9F83C-05FB-48B0-A365-52970E9BB240}" type="sibTrans" cxnId="{B72231F1-F286-4277-92B1-F4F3B9EA5DE3}">
      <dgm:prSet/>
      <dgm:spPr/>
      <dgm:t>
        <a:bodyPr/>
        <a:lstStyle/>
        <a:p>
          <a:endParaRPr lang="en-US"/>
        </a:p>
      </dgm:t>
    </dgm:pt>
    <dgm:pt modelId="{B2D5BDCD-3A5E-4A0A-A5B7-8AE0C55A75D6}">
      <dgm:prSet/>
      <dgm:spPr/>
      <dgm:t>
        <a:bodyPr/>
        <a:lstStyle/>
        <a:p>
          <a:r>
            <a:rPr lang="en-US"/>
            <a:t>Form student teams that interview community partners (e.g., healthcare professionals, residents of local assisted living facilities, community members) to assess current attitudes toward and perceived barriers to Advance Care Planning </a:t>
          </a:r>
        </a:p>
      </dgm:t>
    </dgm:pt>
    <dgm:pt modelId="{666F0ACA-F0FD-4F29-B8D2-1097BD55B291}" type="parTrans" cxnId="{E2BC324A-B172-45F5-AD7A-103897EEB467}">
      <dgm:prSet/>
      <dgm:spPr/>
      <dgm:t>
        <a:bodyPr/>
        <a:lstStyle/>
        <a:p>
          <a:endParaRPr lang="en-US"/>
        </a:p>
      </dgm:t>
    </dgm:pt>
    <dgm:pt modelId="{0B785721-2B20-4F8C-B24B-40F1CA032E7A}" type="sibTrans" cxnId="{E2BC324A-B172-45F5-AD7A-103897EEB467}">
      <dgm:prSet/>
      <dgm:spPr/>
      <dgm:t>
        <a:bodyPr/>
        <a:lstStyle/>
        <a:p>
          <a:endParaRPr lang="en-US"/>
        </a:p>
      </dgm:t>
    </dgm:pt>
    <dgm:pt modelId="{C367EE7E-1406-2947-97DA-F23847CE6742}" type="pres">
      <dgm:prSet presAssocID="{A6BD28E1-A816-47B0-B766-1E15F484454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908DC9-2F9A-584D-92A4-472689B8CEF8}" type="pres">
      <dgm:prSet presAssocID="{CED04CD3-B666-4015-94E8-37AD3C206039}" presName="root" presStyleCnt="0"/>
      <dgm:spPr/>
    </dgm:pt>
    <dgm:pt modelId="{81050127-4FA4-C24B-8E70-D1498B4BB728}" type="pres">
      <dgm:prSet presAssocID="{CED04CD3-B666-4015-94E8-37AD3C206039}" presName="rootComposite" presStyleCnt="0"/>
      <dgm:spPr/>
    </dgm:pt>
    <dgm:pt modelId="{939FF419-AEB2-C645-B3F1-C5E553F8CF27}" type="pres">
      <dgm:prSet presAssocID="{CED04CD3-B666-4015-94E8-37AD3C206039}" presName="rootText" presStyleLbl="node1" presStyleIdx="0" presStyleCnt="2"/>
      <dgm:spPr/>
    </dgm:pt>
    <dgm:pt modelId="{F57636E9-617C-CB47-AA7B-4C84DC9E775A}" type="pres">
      <dgm:prSet presAssocID="{CED04CD3-B666-4015-94E8-37AD3C206039}" presName="rootConnector" presStyleLbl="node1" presStyleIdx="0" presStyleCnt="2"/>
      <dgm:spPr/>
    </dgm:pt>
    <dgm:pt modelId="{046C4D7B-C88B-054E-9C00-6218AB38EE76}" type="pres">
      <dgm:prSet presAssocID="{CED04CD3-B666-4015-94E8-37AD3C206039}" presName="childShape" presStyleCnt="0"/>
      <dgm:spPr/>
    </dgm:pt>
    <dgm:pt modelId="{AB24D9FB-F5BC-254E-B9BB-9D0302E9058F}" type="pres">
      <dgm:prSet presAssocID="{B2D5BDCD-3A5E-4A0A-A5B7-8AE0C55A75D6}" presName="root" presStyleCnt="0"/>
      <dgm:spPr/>
    </dgm:pt>
    <dgm:pt modelId="{BEECD50E-55DC-1243-81B0-0D28C7540244}" type="pres">
      <dgm:prSet presAssocID="{B2D5BDCD-3A5E-4A0A-A5B7-8AE0C55A75D6}" presName="rootComposite" presStyleCnt="0"/>
      <dgm:spPr/>
    </dgm:pt>
    <dgm:pt modelId="{BCEC74F3-F1DA-8746-9E8F-64E4C412B403}" type="pres">
      <dgm:prSet presAssocID="{B2D5BDCD-3A5E-4A0A-A5B7-8AE0C55A75D6}" presName="rootText" presStyleLbl="node1" presStyleIdx="1" presStyleCnt="2"/>
      <dgm:spPr/>
    </dgm:pt>
    <dgm:pt modelId="{9DEE1B56-2DAC-B04C-B072-6E598C87FE2D}" type="pres">
      <dgm:prSet presAssocID="{B2D5BDCD-3A5E-4A0A-A5B7-8AE0C55A75D6}" presName="rootConnector" presStyleLbl="node1" presStyleIdx="1" presStyleCnt="2"/>
      <dgm:spPr/>
    </dgm:pt>
    <dgm:pt modelId="{A7B92B9C-8B43-564A-86B0-1689224E6C4E}" type="pres">
      <dgm:prSet presAssocID="{B2D5BDCD-3A5E-4A0A-A5B7-8AE0C55A75D6}" presName="childShape" presStyleCnt="0"/>
      <dgm:spPr/>
    </dgm:pt>
  </dgm:ptLst>
  <dgm:cxnLst>
    <dgm:cxn modelId="{B077972F-6F88-6745-B678-5752C5522C44}" type="presOf" srcId="{B2D5BDCD-3A5E-4A0A-A5B7-8AE0C55A75D6}" destId="{BCEC74F3-F1DA-8746-9E8F-64E4C412B403}" srcOrd="0" destOrd="0" presId="urn:microsoft.com/office/officeart/2005/8/layout/hierarchy3"/>
    <dgm:cxn modelId="{610C605F-2309-3341-8DB5-2DC9ECDABFA1}" type="presOf" srcId="{B2D5BDCD-3A5E-4A0A-A5B7-8AE0C55A75D6}" destId="{9DEE1B56-2DAC-B04C-B072-6E598C87FE2D}" srcOrd="1" destOrd="0" presId="urn:microsoft.com/office/officeart/2005/8/layout/hierarchy3"/>
    <dgm:cxn modelId="{E2BC324A-B172-45F5-AD7A-103897EEB467}" srcId="{A6BD28E1-A816-47B0-B766-1E15F4844544}" destId="{B2D5BDCD-3A5E-4A0A-A5B7-8AE0C55A75D6}" srcOrd="1" destOrd="0" parTransId="{666F0ACA-F0FD-4F29-B8D2-1097BD55B291}" sibTransId="{0B785721-2B20-4F8C-B24B-40F1CA032E7A}"/>
    <dgm:cxn modelId="{FF293BB0-FD93-2D4C-B30C-815920EA4DA4}" type="presOf" srcId="{CED04CD3-B666-4015-94E8-37AD3C206039}" destId="{F57636E9-617C-CB47-AA7B-4C84DC9E775A}" srcOrd="1" destOrd="0" presId="urn:microsoft.com/office/officeart/2005/8/layout/hierarchy3"/>
    <dgm:cxn modelId="{38D3B3C1-EBE7-FD47-B9FE-B2F0E47B9F61}" type="presOf" srcId="{CED04CD3-B666-4015-94E8-37AD3C206039}" destId="{939FF419-AEB2-C645-B3F1-C5E553F8CF27}" srcOrd="0" destOrd="0" presId="urn:microsoft.com/office/officeart/2005/8/layout/hierarchy3"/>
    <dgm:cxn modelId="{0B99BDE2-462C-D543-863A-3A112B25B763}" type="presOf" srcId="{A6BD28E1-A816-47B0-B766-1E15F4844544}" destId="{C367EE7E-1406-2947-97DA-F23847CE6742}" srcOrd="0" destOrd="0" presId="urn:microsoft.com/office/officeart/2005/8/layout/hierarchy3"/>
    <dgm:cxn modelId="{B72231F1-F286-4277-92B1-F4F3B9EA5DE3}" srcId="{A6BD28E1-A816-47B0-B766-1E15F4844544}" destId="{CED04CD3-B666-4015-94E8-37AD3C206039}" srcOrd="0" destOrd="0" parTransId="{ED83136E-B492-4586-A6B1-A695F06D22C5}" sibTransId="{40A9F83C-05FB-48B0-A365-52970E9BB240}"/>
    <dgm:cxn modelId="{0D2AF66A-935B-794C-9A06-6AC7D2C96486}" type="presParOf" srcId="{C367EE7E-1406-2947-97DA-F23847CE6742}" destId="{65908DC9-2F9A-584D-92A4-472689B8CEF8}" srcOrd="0" destOrd="0" presId="urn:microsoft.com/office/officeart/2005/8/layout/hierarchy3"/>
    <dgm:cxn modelId="{7BAD0202-8325-9A4C-91A2-6E4108B765B8}" type="presParOf" srcId="{65908DC9-2F9A-584D-92A4-472689B8CEF8}" destId="{81050127-4FA4-C24B-8E70-D1498B4BB728}" srcOrd="0" destOrd="0" presId="urn:microsoft.com/office/officeart/2005/8/layout/hierarchy3"/>
    <dgm:cxn modelId="{F2F026B3-AFD3-3F42-B86D-C63C59A66147}" type="presParOf" srcId="{81050127-4FA4-C24B-8E70-D1498B4BB728}" destId="{939FF419-AEB2-C645-B3F1-C5E553F8CF27}" srcOrd="0" destOrd="0" presId="urn:microsoft.com/office/officeart/2005/8/layout/hierarchy3"/>
    <dgm:cxn modelId="{A081D803-6C5B-3840-B91F-DABA544F002B}" type="presParOf" srcId="{81050127-4FA4-C24B-8E70-D1498B4BB728}" destId="{F57636E9-617C-CB47-AA7B-4C84DC9E775A}" srcOrd="1" destOrd="0" presId="urn:microsoft.com/office/officeart/2005/8/layout/hierarchy3"/>
    <dgm:cxn modelId="{FED14179-E91B-F846-B517-FE127C0D3164}" type="presParOf" srcId="{65908DC9-2F9A-584D-92A4-472689B8CEF8}" destId="{046C4D7B-C88B-054E-9C00-6218AB38EE76}" srcOrd="1" destOrd="0" presId="urn:microsoft.com/office/officeart/2005/8/layout/hierarchy3"/>
    <dgm:cxn modelId="{A630AC58-C6B7-5749-83C7-3B90408863F7}" type="presParOf" srcId="{C367EE7E-1406-2947-97DA-F23847CE6742}" destId="{AB24D9FB-F5BC-254E-B9BB-9D0302E9058F}" srcOrd="1" destOrd="0" presId="urn:microsoft.com/office/officeart/2005/8/layout/hierarchy3"/>
    <dgm:cxn modelId="{BA0FEE6C-70F8-B948-80C3-A71A76DC4081}" type="presParOf" srcId="{AB24D9FB-F5BC-254E-B9BB-9D0302E9058F}" destId="{BEECD50E-55DC-1243-81B0-0D28C7540244}" srcOrd="0" destOrd="0" presId="urn:microsoft.com/office/officeart/2005/8/layout/hierarchy3"/>
    <dgm:cxn modelId="{64855643-12D3-014F-89B0-0BDDA2AC16BA}" type="presParOf" srcId="{BEECD50E-55DC-1243-81B0-0D28C7540244}" destId="{BCEC74F3-F1DA-8746-9E8F-64E4C412B403}" srcOrd="0" destOrd="0" presId="urn:microsoft.com/office/officeart/2005/8/layout/hierarchy3"/>
    <dgm:cxn modelId="{1BCFF65A-E72E-5C41-9128-8CE2AACDD15F}" type="presParOf" srcId="{BEECD50E-55DC-1243-81B0-0D28C7540244}" destId="{9DEE1B56-2DAC-B04C-B072-6E598C87FE2D}" srcOrd="1" destOrd="0" presId="urn:microsoft.com/office/officeart/2005/8/layout/hierarchy3"/>
    <dgm:cxn modelId="{DC12B20C-7ED4-E347-AFC6-0843E6BCDB73}" type="presParOf" srcId="{AB24D9FB-F5BC-254E-B9BB-9D0302E9058F}" destId="{A7B92B9C-8B43-564A-86B0-1689224E6C4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EC399D-2035-4C4C-AC1F-A224D239D99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627CD2-06BA-4EFA-87D0-4856F1E22EAE}">
      <dgm:prSet/>
      <dgm:spPr/>
      <dgm:t>
        <a:bodyPr/>
        <a:lstStyle/>
        <a:p>
          <a:r>
            <a:rPr lang="en-US" b="1"/>
            <a:t>Enhancing Critical Thinking through Interdisciplinary Analysis of the Figure of "the Other" and "the Alien" in French and Francophone Studies</a:t>
          </a:r>
          <a:r>
            <a:rPr lang="en-US"/>
            <a:t> (Greta Bliss and Christina Lord)</a:t>
          </a:r>
        </a:p>
      </dgm:t>
    </dgm:pt>
    <dgm:pt modelId="{8A44E7A2-BF9E-40C9-B4F1-5197D8E3B8A8}" type="sibTrans" cxnId="{65ED445D-C88A-4B52-A7A1-290DE21A1A5D}">
      <dgm:prSet/>
      <dgm:spPr/>
      <dgm:t>
        <a:bodyPr/>
        <a:lstStyle/>
        <a:p>
          <a:endParaRPr lang="en-US"/>
        </a:p>
      </dgm:t>
    </dgm:pt>
    <dgm:pt modelId="{B3E7E9D8-164B-4E82-B344-5DDC33DBFDD7}" type="parTrans" cxnId="{65ED445D-C88A-4B52-A7A1-290DE21A1A5D}">
      <dgm:prSet/>
      <dgm:spPr/>
      <dgm:t>
        <a:bodyPr/>
        <a:lstStyle/>
        <a:p>
          <a:endParaRPr lang="en-US"/>
        </a:p>
      </dgm:t>
    </dgm:pt>
    <dgm:pt modelId="{F88DDB91-CD90-4292-99B2-CFB880A1F9BD}">
      <dgm:prSet/>
      <dgm:spPr/>
      <dgm:t>
        <a:bodyPr/>
        <a:lstStyle/>
        <a:p>
          <a:endParaRPr lang="en-US" b="1" i="0"/>
        </a:p>
      </dgm:t>
    </dgm:pt>
    <dgm:pt modelId="{EE551021-C7C1-4837-A052-EB45957952AB}" type="sibTrans" cxnId="{6421EF44-371D-45D7-A768-22DB1BB1CBFA}">
      <dgm:prSet/>
      <dgm:spPr/>
      <dgm:t>
        <a:bodyPr/>
        <a:lstStyle/>
        <a:p>
          <a:endParaRPr lang="en-US"/>
        </a:p>
      </dgm:t>
    </dgm:pt>
    <dgm:pt modelId="{3B5549D9-076E-4B4A-984D-DACAEAB158D8}" type="parTrans" cxnId="{6421EF44-371D-45D7-A768-22DB1BB1CBFA}">
      <dgm:prSet/>
      <dgm:spPr/>
      <dgm:t>
        <a:bodyPr/>
        <a:lstStyle/>
        <a:p>
          <a:endParaRPr lang="en-US"/>
        </a:p>
      </dgm:t>
    </dgm:pt>
    <dgm:pt modelId="{A255FAAF-AA31-A949-8FF5-07B4689DE7CB}" type="pres">
      <dgm:prSet presAssocID="{EEEC399D-2035-4C4C-AC1F-A224D239D99D}" presName="vert0" presStyleCnt="0">
        <dgm:presLayoutVars>
          <dgm:dir/>
          <dgm:animOne val="branch"/>
          <dgm:animLvl val="lvl"/>
        </dgm:presLayoutVars>
      </dgm:prSet>
      <dgm:spPr/>
    </dgm:pt>
    <dgm:pt modelId="{0795186E-3F00-4B4E-B3BE-D017194780C7}" type="pres">
      <dgm:prSet presAssocID="{F3627CD2-06BA-4EFA-87D0-4856F1E22EAE}" presName="thickLine" presStyleLbl="alignNode1" presStyleIdx="0" presStyleCnt="2"/>
      <dgm:spPr/>
    </dgm:pt>
    <dgm:pt modelId="{5B1B4B95-766E-334B-8653-77BEE5EB81D3}" type="pres">
      <dgm:prSet presAssocID="{F3627CD2-06BA-4EFA-87D0-4856F1E22EAE}" presName="horz1" presStyleCnt="0"/>
      <dgm:spPr/>
    </dgm:pt>
    <dgm:pt modelId="{6B550104-4021-044B-8545-1BC451CB978E}" type="pres">
      <dgm:prSet presAssocID="{F3627CD2-06BA-4EFA-87D0-4856F1E22EAE}" presName="tx1" presStyleLbl="revTx" presStyleIdx="0" presStyleCnt="2"/>
      <dgm:spPr/>
    </dgm:pt>
    <dgm:pt modelId="{411B02E2-ABA4-4D4B-8D71-4384517F2E18}" type="pres">
      <dgm:prSet presAssocID="{F3627CD2-06BA-4EFA-87D0-4856F1E22EAE}" presName="vert1" presStyleCnt="0"/>
      <dgm:spPr/>
    </dgm:pt>
    <dgm:pt modelId="{860D30D9-386D-C14C-99EB-5874479AC495}" type="pres">
      <dgm:prSet presAssocID="{F88DDB91-CD90-4292-99B2-CFB880A1F9BD}" presName="thickLine" presStyleLbl="alignNode1" presStyleIdx="1" presStyleCnt="2"/>
      <dgm:spPr/>
    </dgm:pt>
    <dgm:pt modelId="{66AF7FAD-5CF7-CD48-B997-E82A6B0725A6}" type="pres">
      <dgm:prSet presAssocID="{F88DDB91-CD90-4292-99B2-CFB880A1F9BD}" presName="horz1" presStyleCnt="0"/>
      <dgm:spPr/>
    </dgm:pt>
    <dgm:pt modelId="{0A7ABF8B-3191-0A42-8B33-FFD7ED8430AD}" type="pres">
      <dgm:prSet presAssocID="{F88DDB91-CD90-4292-99B2-CFB880A1F9BD}" presName="tx1" presStyleLbl="revTx" presStyleIdx="1" presStyleCnt="2"/>
      <dgm:spPr/>
    </dgm:pt>
    <dgm:pt modelId="{A2BA8A15-9915-F948-9688-FEB9DB402EF5}" type="pres">
      <dgm:prSet presAssocID="{F88DDB91-CD90-4292-99B2-CFB880A1F9BD}" presName="vert1" presStyleCnt="0"/>
      <dgm:spPr/>
    </dgm:pt>
  </dgm:ptLst>
  <dgm:cxnLst>
    <dgm:cxn modelId="{65ED445D-C88A-4B52-A7A1-290DE21A1A5D}" srcId="{EEEC399D-2035-4C4C-AC1F-A224D239D99D}" destId="{F3627CD2-06BA-4EFA-87D0-4856F1E22EAE}" srcOrd="0" destOrd="0" parTransId="{B3E7E9D8-164B-4E82-B344-5DDC33DBFDD7}" sibTransId="{8A44E7A2-BF9E-40C9-B4F1-5197D8E3B8A8}"/>
    <dgm:cxn modelId="{6421EF44-371D-45D7-A768-22DB1BB1CBFA}" srcId="{EEEC399D-2035-4C4C-AC1F-A224D239D99D}" destId="{F88DDB91-CD90-4292-99B2-CFB880A1F9BD}" srcOrd="1" destOrd="0" parTransId="{3B5549D9-076E-4B4A-984D-DACAEAB158D8}" sibTransId="{EE551021-C7C1-4837-A052-EB45957952AB}"/>
    <dgm:cxn modelId="{2BDBEEA0-8F2C-0D43-B4B8-45200D6D52FC}" type="presOf" srcId="{F3627CD2-06BA-4EFA-87D0-4856F1E22EAE}" destId="{6B550104-4021-044B-8545-1BC451CB978E}" srcOrd="0" destOrd="0" presId="urn:microsoft.com/office/officeart/2008/layout/LinedList"/>
    <dgm:cxn modelId="{2F7B83BF-BEBC-DC44-997E-E6A9E1ED84D6}" type="presOf" srcId="{F88DDB91-CD90-4292-99B2-CFB880A1F9BD}" destId="{0A7ABF8B-3191-0A42-8B33-FFD7ED8430AD}" srcOrd="0" destOrd="0" presId="urn:microsoft.com/office/officeart/2008/layout/LinedList"/>
    <dgm:cxn modelId="{98A43ED8-E829-EC4C-835C-E7963E57C14F}" type="presOf" srcId="{EEEC399D-2035-4C4C-AC1F-A224D239D99D}" destId="{A255FAAF-AA31-A949-8FF5-07B4689DE7CB}" srcOrd="0" destOrd="0" presId="urn:microsoft.com/office/officeart/2008/layout/LinedList"/>
    <dgm:cxn modelId="{D90D8F50-4DEE-8A42-A2B0-26F47289DBC3}" type="presParOf" srcId="{A255FAAF-AA31-A949-8FF5-07B4689DE7CB}" destId="{0795186E-3F00-4B4E-B3BE-D017194780C7}" srcOrd="0" destOrd="0" presId="urn:microsoft.com/office/officeart/2008/layout/LinedList"/>
    <dgm:cxn modelId="{0B9BF531-FF85-744D-AD2F-A1C2FF99ADAA}" type="presParOf" srcId="{A255FAAF-AA31-A949-8FF5-07B4689DE7CB}" destId="{5B1B4B95-766E-334B-8653-77BEE5EB81D3}" srcOrd="1" destOrd="0" presId="urn:microsoft.com/office/officeart/2008/layout/LinedList"/>
    <dgm:cxn modelId="{380D572B-4BC0-0341-BF0B-F6B49064CF0A}" type="presParOf" srcId="{5B1B4B95-766E-334B-8653-77BEE5EB81D3}" destId="{6B550104-4021-044B-8545-1BC451CB978E}" srcOrd="0" destOrd="0" presId="urn:microsoft.com/office/officeart/2008/layout/LinedList"/>
    <dgm:cxn modelId="{50EA9B8F-732C-5247-8CE8-B0E38BE2BF55}" type="presParOf" srcId="{5B1B4B95-766E-334B-8653-77BEE5EB81D3}" destId="{411B02E2-ABA4-4D4B-8D71-4384517F2E18}" srcOrd="1" destOrd="0" presId="urn:microsoft.com/office/officeart/2008/layout/LinedList"/>
    <dgm:cxn modelId="{FFBC5799-1757-6E41-AAE7-0C910897FEE3}" type="presParOf" srcId="{A255FAAF-AA31-A949-8FF5-07B4689DE7CB}" destId="{860D30D9-386D-C14C-99EB-5874479AC495}" srcOrd="2" destOrd="0" presId="urn:microsoft.com/office/officeart/2008/layout/LinedList"/>
    <dgm:cxn modelId="{EBF94611-BB60-0C49-9E8A-B0FE52FEFB95}" type="presParOf" srcId="{A255FAAF-AA31-A949-8FF5-07B4689DE7CB}" destId="{66AF7FAD-5CF7-CD48-B997-E82A6B0725A6}" srcOrd="3" destOrd="0" presId="urn:microsoft.com/office/officeart/2008/layout/LinedList"/>
    <dgm:cxn modelId="{F7BA57AB-3543-1047-BE28-79FD1F68B3EB}" type="presParOf" srcId="{66AF7FAD-5CF7-CD48-B997-E82A6B0725A6}" destId="{0A7ABF8B-3191-0A42-8B33-FFD7ED8430AD}" srcOrd="0" destOrd="0" presId="urn:microsoft.com/office/officeart/2008/layout/LinedList"/>
    <dgm:cxn modelId="{07727011-848F-AA45-B01B-7B5B37BFC854}" type="presParOf" srcId="{66AF7FAD-5CF7-CD48-B997-E82A6B0725A6}" destId="{A2BA8A15-9915-F948-9688-FEB9DB402E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05B343-397D-417E-8459-DAFF3CF80EF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EE6E20-5F64-47E9-BD62-FEBE9870F393}">
      <dgm:prSet/>
      <dgm:spPr/>
      <dgm:t>
        <a:bodyPr/>
        <a:lstStyle/>
        <a:p>
          <a:r>
            <a:rPr lang="en-US" b="1" i="0"/>
            <a:t>Health Communication with African Non-Profits: An Integrative, Interdisciplinary Learning Project </a:t>
          </a:r>
        </a:p>
        <a:p>
          <a:r>
            <a:rPr lang="en-US" b="0" i="0"/>
            <a:t>Dr. G. </a:t>
          </a:r>
          <a:r>
            <a:rPr lang="en-US" b="0" i="0" err="1"/>
            <a:t>Edzordzi</a:t>
          </a:r>
          <a:r>
            <a:rPr lang="en-US" b="0" i="0"/>
            <a:t> </a:t>
          </a:r>
          <a:r>
            <a:rPr lang="en-US" b="0" i="0" err="1"/>
            <a:t>Agbozo</a:t>
          </a:r>
          <a:r>
            <a:rPr lang="en-US" b="0" i="0"/>
            <a:t>, English </a:t>
          </a:r>
          <a:endParaRPr lang="en-US"/>
        </a:p>
      </dgm:t>
    </dgm:pt>
    <dgm:pt modelId="{B4F36482-0051-44F7-8E6A-F1F1B99797BB}" type="parTrans" cxnId="{B51E85EC-5F17-4F0A-9639-D60EB0B11086}">
      <dgm:prSet/>
      <dgm:spPr/>
      <dgm:t>
        <a:bodyPr/>
        <a:lstStyle/>
        <a:p>
          <a:endParaRPr lang="en-US"/>
        </a:p>
      </dgm:t>
    </dgm:pt>
    <dgm:pt modelId="{3C06A0A8-C6E8-4C19-8809-0B6635C61214}" type="sibTrans" cxnId="{B51E85EC-5F17-4F0A-9639-D60EB0B11086}">
      <dgm:prSet/>
      <dgm:spPr/>
      <dgm:t>
        <a:bodyPr/>
        <a:lstStyle/>
        <a:p>
          <a:endParaRPr lang="en-US"/>
        </a:p>
      </dgm:t>
    </dgm:pt>
    <dgm:pt modelId="{42B1BFCA-E707-4B7E-99BA-6C10D5C7F3D6}">
      <dgm:prSet/>
      <dgm:spPr/>
      <dgm:t>
        <a:bodyPr/>
        <a:lstStyle/>
        <a:p>
          <a:r>
            <a:rPr lang="en-US" b="1" i="0"/>
            <a:t>Traditional Caribbean and Western Conceptions of Health and Illness</a:t>
          </a:r>
          <a:r>
            <a:rPr lang="en-US" b="0" i="0"/>
            <a:t> </a:t>
          </a:r>
        </a:p>
        <a:p>
          <a:r>
            <a:rPr lang="en-US" b="0" i="0"/>
            <a:t>Dr. Dorcas Dennis, Philosophy and Religion</a:t>
          </a:r>
          <a:endParaRPr lang="en-US"/>
        </a:p>
      </dgm:t>
    </dgm:pt>
    <dgm:pt modelId="{D64F4594-088C-43D0-864E-1FF98295E650}" type="parTrans" cxnId="{7A4D9ED7-32FC-4622-9103-1A44FA832538}">
      <dgm:prSet/>
      <dgm:spPr/>
      <dgm:t>
        <a:bodyPr/>
        <a:lstStyle/>
        <a:p>
          <a:endParaRPr lang="en-US"/>
        </a:p>
      </dgm:t>
    </dgm:pt>
    <dgm:pt modelId="{42E34509-CB85-4A55-942A-6B861589BBF8}" type="sibTrans" cxnId="{7A4D9ED7-32FC-4622-9103-1A44FA832538}">
      <dgm:prSet/>
      <dgm:spPr/>
      <dgm:t>
        <a:bodyPr/>
        <a:lstStyle/>
        <a:p>
          <a:endParaRPr lang="en-US"/>
        </a:p>
      </dgm:t>
    </dgm:pt>
    <dgm:pt modelId="{E0905C1D-631F-4AE5-A4F7-1786BB75D842}">
      <dgm:prSet/>
      <dgm:spPr/>
      <dgm:t>
        <a:bodyPr/>
        <a:lstStyle/>
        <a:p>
          <a:r>
            <a:rPr lang="en-US" b="1" i="0"/>
            <a:t>Creating a Global Partnership and Interdisciplinary Study Abroad: Biodiversity Conservation in Christmas Island with the Australian Parks Service</a:t>
          </a:r>
          <a:r>
            <a:rPr lang="en-US" b="0" i="0"/>
            <a:t> </a:t>
          </a:r>
        </a:p>
        <a:p>
          <a:r>
            <a:rPr lang="en-US" b="0" i="0"/>
            <a:t>Dr. Julia Morris, International Studies</a:t>
          </a:r>
          <a:endParaRPr lang="en-US"/>
        </a:p>
      </dgm:t>
    </dgm:pt>
    <dgm:pt modelId="{94CBA461-C2B5-4D2A-8C4F-77CDBBF93560}" type="parTrans" cxnId="{0325AB9E-C0DA-4803-AC87-F3242D502B89}">
      <dgm:prSet/>
      <dgm:spPr/>
      <dgm:t>
        <a:bodyPr/>
        <a:lstStyle/>
        <a:p>
          <a:endParaRPr lang="en-US"/>
        </a:p>
      </dgm:t>
    </dgm:pt>
    <dgm:pt modelId="{97FACEAF-77F1-48C4-B1A4-A498E65135F4}" type="sibTrans" cxnId="{0325AB9E-C0DA-4803-AC87-F3242D502B89}">
      <dgm:prSet/>
      <dgm:spPr/>
      <dgm:t>
        <a:bodyPr/>
        <a:lstStyle/>
        <a:p>
          <a:endParaRPr lang="en-US"/>
        </a:p>
      </dgm:t>
    </dgm:pt>
    <dgm:pt modelId="{D4DF7F32-3B0B-A54B-B009-1F70DAA3F1F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Improving Coastal Health Through Interdisciplinary Learning </a:t>
          </a:r>
        </a:p>
        <a:p>
          <a:pPr>
            <a:buFont typeface="Arial" panose="020B0604020202020204" pitchFamily="34" charset="0"/>
            <a:buChar char="•"/>
          </a:pPr>
          <a:r>
            <a:rPr lang="en-US"/>
            <a:t>Dr. Jennifer Biddle, Public &amp; International Affairs</a:t>
          </a:r>
        </a:p>
      </dgm:t>
    </dgm:pt>
    <dgm:pt modelId="{54A1DBB3-3742-5A4C-A087-1CE8E8B04856}" type="parTrans" cxnId="{DD95E04C-EB5D-D747-AC3F-578C56E04F14}">
      <dgm:prSet/>
      <dgm:spPr/>
      <dgm:t>
        <a:bodyPr/>
        <a:lstStyle/>
        <a:p>
          <a:endParaRPr lang="en-US"/>
        </a:p>
      </dgm:t>
    </dgm:pt>
    <dgm:pt modelId="{AA84F8AC-CF04-FD43-80FE-5F588B17AF4B}" type="sibTrans" cxnId="{DD95E04C-EB5D-D747-AC3F-578C56E04F14}">
      <dgm:prSet/>
      <dgm:spPr/>
      <dgm:t>
        <a:bodyPr/>
        <a:lstStyle/>
        <a:p>
          <a:endParaRPr lang="en-US"/>
        </a:p>
      </dgm:t>
    </dgm:pt>
    <dgm:pt modelId="{7FCE4A7F-A4CF-3F42-9D88-EC3B9B01348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An Interdisciplinary Artistic Research Experience for Undergraduate Students in Critical Performance Ethnography: From a 3-Credit Course to an Interdisciplinary Peer-Reviewed Publication</a:t>
          </a:r>
          <a:r>
            <a:rPr lang="en-US"/>
            <a:t> </a:t>
          </a:r>
        </a:p>
        <a:p>
          <a:pPr>
            <a:buFont typeface="Arial" panose="020B0604020202020204" pitchFamily="34" charset="0"/>
            <a:buChar char="•"/>
          </a:pPr>
          <a:r>
            <a:rPr lang="en-US"/>
            <a:t>Dr. Julie-Ann Scott-Pollock, Communication Studies</a:t>
          </a:r>
        </a:p>
      </dgm:t>
    </dgm:pt>
    <dgm:pt modelId="{18E8C868-5ED4-EE43-B767-786BA9911CCC}" type="parTrans" cxnId="{A54EC924-E01B-2549-A9C9-2535CB5B7C07}">
      <dgm:prSet/>
      <dgm:spPr/>
      <dgm:t>
        <a:bodyPr/>
        <a:lstStyle/>
        <a:p>
          <a:endParaRPr lang="en-US"/>
        </a:p>
      </dgm:t>
    </dgm:pt>
    <dgm:pt modelId="{80255C27-EB99-8D44-8AB4-585883572BC0}" type="sibTrans" cxnId="{A54EC924-E01B-2549-A9C9-2535CB5B7C07}">
      <dgm:prSet/>
      <dgm:spPr/>
      <dgm:t>
        <a:bodyPr/>
        <a:lstStyle/>
        <a:p>
          <a:endParaRPr lang="en-US"/>
        </a:p>
      </dgm:t>
    </dgm:pt>
    <dgm:pt modelId="{A8B39A5A-B711-F64C-B362-F4EC2279AC49}" type="pres">
      <dgm:prSet presAssocID="{C505B343-397D-417E-8459-DAFF3CF80EF0}" presName="vert0" presStyleCnt="0">
        <dgm:presLayoutVars>
          <dgm:dir/>
          <dgm:animOne val="branch"/>
          <dgm:animLvl val="lvl"/>
        </dgm:presLayoutVars>
      </dgm:prSet>
      <dgm:spPr/>
    </dgm:pt>
    <dgm:pt modelId="{0532208C-72AF-C349-B3C8-3822D796C659}" type="pres">
      <dgm:prSet presAssocID="{CCEE6E20-5F64-47E9-BD62-FEBE9870F393}" presName="thickLine" presStyleLbl="alignNode1" presStyleIdx="0" presStyleCnt="5"/>
      <dgm:spPr/>
    </dgm:pt>
    <dgm:pt modelId="{E1298B24-B8D2-A746-8925-441660761B73}" type="pres">
      <dgm:prSet presAssocID="{CCEE6E20-5F64-47E9-BD62-FEBE9870F393}" presName="horz1" presStyleCnt="0"/>
      <dgm:spPr/>
    </dgm:pt>
    <dgm:pt modelId="{314662DE-1801-014C-83EA-999261A99996}" type="pres">
      <dgm:prSet presAssocID="{CCEE6E20-5F64-47E9-BD62-FEBE9870F393}" presName="tx1" presStyleLbl="revTx" presStyleIdx="0" presStyleCnt="5"/>
      <dgm:spPr/>
    </dgm:pt>
    <dgm:pt modelId="{9BA72EC0-F6DF-504B-952E-84D0C98341D1}" type="pres">
      <dgm:prSet presAssocID="{CCEE6E20-5F64-47E9-BD62-FEBE9870F393}" presName="vert1" presStyleCnt="0"/>
      <dgm:spPr/>
    </dgm:pt>
    <dgm:pt modelId="{1510233A-4B51-4842-BBD7-E8266320A85B}" type="pres">
      <dgm:prSet presAssocID="{D4DF7F32-3B0B-A54B-B009-1F70DAA3F1F1}" presName="thickLine" presStyleLbl="alignNode1" presStyleIdx="1" presStyleCnt="5"/>
      <dgm:spPr/>
    </dgm:pt>
    <dgm:pt modelId="{6EC5EB29-F5C2-A647-B40A-A2AA0D600B77}" type="pres">
      <dgm:prSet presAssocID="{D4DF7F32-3B0B-A54B-B009-1F70DAA3F1F1}" presName="horz1" presStyleCnt="0"/>
      <dgm:spPr/>
    </dgm:pt>
    <dgm:pt modelId="{21D77487-6008-5645-ABA9-979E18BE7E92}" type="pres">
      <dgm:prSet presAssocID="{D4DF7F32-3B0B-A54B-B009-1F70DAA3F1F1}" presName="tx1" presStyleLbl="revTx" presStyleIdx="1" presStyleCnt="5"/>
      <dgm:spPr/>
    </dgm:pt>
    <dgm:pt modelId="{2261D712-FAC4-7741-B2EB-AAA9FC92C754}" type="pres">
      <dgm:prSet presAssocID="{D4DF7F32-3B0B-A54B-B009-1F70DAA3F1F1}" presName="vert1" presStyleCnt="0"/>
      <dgm:spPr/>
    </dgm:pt>
    <dgm:pt modelId="{E2B2BA98-1142-9947-84D3-6EEEE59DFD1D}" type="pres">
      <dgm:prSet presAssocID="{42B1BFCA-E707-4B7E-99BA-6C10D5C7F3D6}" presName="thickLine" presStyleLbl="alignNode1" presStyleIdx="2" presStyleCnt="5"/>
      <dgm:spPr/>
    </dgm:pt>
    <dgm:pt modelId="{236E9057-8EF8-C845-862E-2158AF0991DE}" type="pres">
      <dgm:prSet presAssocID="{42B1BFCA-E707-4B7E-99BA-6C10D5C7F3D6}" presName="horz1" presStyleCnt="0"/>
      <dgm:spPr/>
    </dgm:pt>
    <dgm:pt modelId="{6452801C-6E2B-2442-B567-71022E892DDE}" type="pres">
      <dgm:prSet presAssocID="{42B1BFCA-E707-4B7E-99BA-6C10D5C7F3D6}" presName="tx1" presStyleLbl="revTx" presStyleIdx="2" presStyleCnt="5"/>
      <dgm:spPr/>
    </dgm:pt>
    <dgm:pt modelId="{AC8FEAE8-27F9-8046-9DD7-F2FCC984F118}" type="pres">
      <dgm:prSet presAssocID="{42B1BFCA-E707-4B7E-99BA-6C10D5C7F3D6}" presName="vert1" presStyleCnt="0"/>
      <dgm:spPr/>
    </dgm:pt>
    <dgm:pt modelId="{8549EFE6-9125-3D40-8FAA-3FAC92EC1ACF}" type="pres">
      <dgm:prSet presAssocID="{E0905C1D-631F-4AE5-A4F7-1786BB75D842}" presName="thickLine" presStyleLbl="alignNode1" presStyleIdx="3" presStyleCnt="5"/>
      <dgm:spPr/>
    </dgm:pt>
    <dgm:pt modelId="{CFDFC9A2-A9CA-854E-BBCD-40BD51ABCDD8}" type="pres">
      <dgm:prSet presAssocID="{E0905C1D-631F-4AE5-A4F7-1786BB75D842}" presName="horz1" presStyleCnt="0"/>
      <dgm:spPr/>
    </dgm:pt>
    <dgm:pt modelId="{F673FDEF-07C0-E943-88E0-F9A9C342EF55}" type="pres">
      <dgm:prSet presAssocID="{E0905C1D-631F-4AE5-A4F7-1786BB75D842}" presName="tx1" presStyleLbl="revTx" presStyleIdx="3" presStyleCnt="5"/>
      <dgm:spPr/>
    </dgm:pt>
    <dgm:pt modelId="{9B9E1DC4-235E-A14A-9F03-693E7DF87254}" type="pres">
      <dgm:prSet presAssocID="{E0905C1D-631F-4AE5-A4F7-1786BB75D842}" presName="vert1" presStyleCnt="0"/>
      <dgm:spPr/>
    </dgm:pt>
    <dgm:pt modelId="{9DE92C37-C43B-E94E-9CCB-401620CEBA3F}" type="pres">
      <dgm:prSet presAssocID="{7FCE4A7F-A4CF-3F42-9D88-EC3B9B013487}" presName="thickLine" presStyleLbl="alignNode1" presStyleIdx="4" presStyleCnt="5"/>
      <dgm:spPr/>
    </dgm:pt>
    <dgm:pt modelId="{9948EA5F-A588-A44B-9795-158478ACE3D2}" type="pres">
      <dgm:prSet presAssocID="{7FCE4A7F-A4CF-3F42-9D88-EC3B9B013487}" presName="horz1" presStyleCnt="0"/>
      <dgm:spPr/>
    </dgm:pt>
    <dgm:pt modelId="{1F4DFF64-4524-374F-B325-ED413FD5D474}" type="pres">
      <dgm:prSet presAssocID="{7FCE4A7F-A4CF-3F42-9D88-EC3B9B013487}" presName="tx1" presStyleLbl="revTx" presStyleIdx="4" presStyleCnt="5"/>
      <dgm:spPr/>
    </dgm:pt>
    <dgm:pt modelId="{15E3C5AD-AE6A-D14D-95F0-ADBC3C80D792}" type="pres">
      <dgm:prSet presAssocID="{7FCE4A7F-A4CF-3F42-9D88-EC3B9B013487}" presName="vert1" presStyleCnt="0"/>
      <dgm:spPr/>
    </dgm:pt>
  </dgm:ptLst>
  <dgm:cxnLst>
    <dgm:cxn modelId="{50B47F10-8D15-3F47-A05A-E788A93E3176}" type="presOf" srcId="{42B1BFCA-E707-4B7E-99BA-6C10D5C7F3D6}" destId="{6452801C-6E2B-2442-B567-71022E892DDE}" srcOrd="0" destOrd="0" presId="urn:microsoft.com/office/officeart/2008/layout/LinedList"/>
    <dgm:cxn modelId="{6D101B23-BEF3-AD43-8187-2B34A2A92B31}" type="presOf" srcId="{D4DF7F32-3B0B-A54B-B009-1F70DAA3F1F1}" destId="{21D77487-6008-5645-ABA9-979E18BE7E92}" srcOrd="0" destOrd="0" presId="urn:microsoft.com/office/officeart/2008/layout/LinedList"/>
    <dgm:cxn modelId="{A54EC924-E01B-2549-A9C9-2535CB5B7C07}" srcId="{C505B343-397D-417E-8459-DAFF3CF80EF0}" destId="{7FCE4A7F-A4CF-3F42-9D88-EC3B9B013487}" srcOrd="4" destOrd="0" parTransId="{18E8C868-5ED4-EE43-B767-786BA9911CCC}" sibTransId="{80255C27-EB99-8D44-8AB4-585883572BC0}"/>
    <dgm:cxn modelId="{83022B30-5174-314A-8956-A8531F68FA68}" type="presOf" srcId="{CCEE6E20-5F64-47E9-BD62-FEBE9870F393}" destId="{314662DE-1801-014C-83EA-999261A99996}" srcOrd="0" destOrd="0" presId="urn:microsoft.com/office/officeart/2008/layout/LinedList"/>
    <dgm:cxn modelId="{4AD74169-E563-684A-B608-37059D7AAF16}" type="presOf" srcId="{7FCE4A7F-A4CF-3F42-9D88-EC3B9B013487}" destId="{1F4DFF64-4524-374F-B325-ED413FD5D474}" srcOrd="0" destOrd="0" presId="urn:microsoft.com/office/officeart/2008/layout/LinedList"/>
    <dgm:cxn modelId="{DD95E04C-EB5D-D747-AC3F-578C56E04F14}" srcId="{C505B343-397D-417E-8459-DAFF3CF80EF0}" destId="{D4DF7F32-3B0B-A54B-B009-1F70DAA3F1F1}" srcOrd="1" destOrd="0" parTransId="{54A1DBB3-3742-5A4C-A087-1CE8E8B04856}" sibTransId="{AA84F8AC-CF04-FD43-80FE-5F588B17AF4B}"/>
    <dgm:cxn modelId="{0325AB9E-C0DA-4803-AC87-F3242D502B89}" srcId="{C505B343-397D-417E-8459-DAFF3CF80EF0}" destId="{E0905C1D-631F-4AE5-A4F7-1786BB75D842}" srcOrd="3" destOrd="0" parTransId="{94CBA461-C2B5-4D2A-8C4F-77CDBBF93560}" sibTransId="{97FACEAF-77F1-48C4-B1A4-A498E65135F4}"/>
    <dgm:cxn modelId="{308B01AA-6808-4945-AC1C-48DD38BAB5FD}" type="presOf" srcId="{E0905C1D-631F-4AE5-A4F7-1786BB75D842}" destId="{F673FDEF-07C0-E943-88E0-F9A9C342EF55}" srcOrd="0" destOrd="0" presId="urn:microsoft.com/office/officeart/2008/layout/LinedList"/>
    <dgm:cxn modelId="{BF3A63D7-A752-F741-BE6D-91E242B96765}" type="presOf" srcId="{C505B343-397D-417E-8459-DAFF3CF80EF0}" destId="{A8B39A5A-B711-F64C-B362-F4EC2279AC49}" srcOrd="0" destOrd="0" presId="urn:microsoft.com/office/officeart/2008/layout/LinedList"/>
    <dgm:cxn modelId="{7A4D9ED7-32FC-4622-9103-1A44FA832538}" srcId="{C505B343-397D-417E-8459-DAFF3CF80EF0}" destId="{42B1BFCA-E707-4B7E-99BA-6C10D5C7F3D6}" srcOrd="2" destOrd="0" parTransId="{D64F4594-088C-43D0-864E-1FF98295E650}" sibTransId="{42E34509-CB85-4A55-942A-6B861589BBF8}"/>
    <dgm:cxn modelId="{B51E85EC-5F17-4F0A-9639-D60EB0B11086}" srcId="{C505B343-397D-417E-8459-DAFF3CF80EF0}" destId="{CCEE6E20-5F64-47E9-BD62-FEBE9870F393}" srcOrd="0" destOrd="0" parTransId="{B4F36482-0051-44F7-8E6A-F1F1B99797BB}" sibTransId="{3C06A0A8-C6E8-4C19-8809-0B6635C61214}"/>
    <dgm:cxn modelId="{B5414618-468E-A44F-8935-F5F8EF103BE3}" type="presParOf" srcId="{A8B39A5A-B711-F64C-B362-F4EC2279AC49}" destId="{0532208C-72AF-C349-B3C8-3822D796C659}" srcOrd="0" destOrd="0" presId="urn:microsoft.com/office/officeart/2008/layout/LinedList"/>
    <dgm:cxn modelId="{75D2C3D1-F4D6-E44D-AAE2-2B5ABCFBC925}" type="presParOf" srcId="{A8B39A5A-B711-F64C-B362-F4EC2279AC49}" destId="{E1298B24-B8D2-A746-8925-441660761B73}" srcOrd="1" destOrd="0" presId="urn:microsoft.com/office/officeart/2008/layout/LinedList"/>
    <dgm:cxn modelId="{38E1B38D-0F34-6B41-807C-0AF34BE14DB1}" type="presParOf" srcId="{E1298B24-B8D2-A746-8925-441660761B73}" destId="{314662DE-1801-014C-83EA-999261A99996}" srcOrd="0" destOrd="0" presId="urn:microsoft.com/office/officeart/2008/layout/LinedList"/>
    <dgm:cxn modelId="{2C1E8BD8-0DF8-3347-96C7-3520CFE0041C}" type="presParOf" srcId="{E1298B24-B8D2-A746-8925-441660761B73}" destId="{9BA72EC0-F6DF-504B-952E-84D0C98341D1}" srcOrd="1" destOrd="0" presId="urn:microsoft.com/office/officeart/2008/layout/LinedList"/>
    <dgm:cxn modelId="{C85DFDB4-F848-0E4F-AA19-9932AB717C85}" type="presParOf" srcId="{A8B39A5A-B711-F64C-B362-F4EC2279AC49}" destId="{1510233A-4B51-4842-BBD7-E8266320A85B}" srcOrd="2" destOrd="0" presId="urn:microsoft.com/office/officeart/2008/layout/LinedList"/>
    <dgm:cxn modelId="{6440A0EF-6554-5643-9D9A-852216CFAD03}" type="presParOf" srcId="{A8B39A5A-B711-F64C-B362-F4EC2279AC49}" destId="{6EC5EB29-F5C2-A647-B40A-A2AA0D600B77}" srcOrd="3" destOrd="0" presId="urn:microsoft.com/office/officeart/2008/layout/LinedList"/>
    <dgm:cxn modelId="{7CDBCDBD-9348-9D45-990F-0A00FAE36917}" type="presParOf" srcId="{6EC5EB29-F5C2-A647-B40A-A2AA0D600B77}" destId="{21D77487-6008-5645-ABA9-979E18BE7E92}" srcOrd="0" destOrd="0" presId="urn:microsoft.com/office/officeart/2008/layout/LinedList"/>
    <dgm:cxn modelId="{7F251203-F27B-DA43-BDD0-6FC2EA237D26}" type="presParOf" srcId="{6EC5EB29-F5C2-A647-B40A-A2AA0D600B77}" destId="{2261D712-FAC4-7741-B2EB-AAA9FC92C754}" srcOrd="1" destOrd="0" presId="urn:microsoft.com/office/officeart/2008/layout/LinedList"/>
    <dgm:cxn modelId="{2BD8C3AB-FB99-8D41-9E81-FDC43B643822}" type="presParOf" srcId="{A8B39A5A-B711-F64C-B362-F4EC2279AC49}" destId="{E2B2BA98-1142-9947-84D3-6EEEE59DFD1D}" srcOrd="4" destOrd="0" presId="urn:microsoft.com/office/officeart/2008/layout/LinedList"/>
    <dgm:cxn modelId="{33FFA211-7838-6F4C-8CCA-647CF350084E}" type="presParOf" srcId="{A8B39A5A-B711-F64C-B362-F4EC2279AC49}" destId="{236E9057-8EF8-C845-862E-2158AF0991DE}" srcOrd="5" destOrd="0" presId="urn:microsoft.com/office/officeart/2008/layout/LinedList"/>
    <dgm:cxn modelId="{B2706D56-21FA-6F48-9E68-E44393368BC6}" type="presParOf" srcId="{236E9057-8EF8-C845-862E-2158AF0991DE}" destId="{6452801C-6E2B-2442-B567-71022E892DDE}" srcOrd="0" destOrd="0" presId="urn:microsoft.com/office/officeart/2008/layout/LinedList"/>
    <dgm:cxn modelId="{B953203A-61E7-4E45-8BCB-FDE932061AA3}" type="presParOf" srcId="{236E9057-8EF8-C845-862E-2158AF0991DE}" destId="{AC8FEAE8-27F9-8046-9DD7-F2FCC984F118}" srcOrd="1" destOrd="0" presId="urn:microsoft.com/office/officeart/2008/layout/LinedList"/>
    <dgm:cxn modelId="{B786DE2F-D45B-2D48-B1F0-AC8EA627C276}" type="presParOf" srcId="{A8B39A5A-B711-F64C-B362-F4EC2279AC49}" destId="{8549EFE6-9125-3D40-8FAA-3FAC92EC1ACF}" srcOrd="6" destOrd="0" presId="urn:microsoft.com/office/officeart/2008/layout/LinedList"/>
    <dgm:cxn modelId="{312EA5FF-3326-4547-B8AE-5A6E34614E97}" type="presParOf" srcId="{A8B39A5A-B711-F64C-B362-F4EC2279AC49}" destId="{CFDFC9A2-A9CA-854E-BBCD-40BD51ABCDD8}" srcOrd="7" destOrd="0" presId="urn:microsoft.com/office/officeart/2008/layout/LinedList"/>
    <dgm:cxn modelId="{5F8A25B5-3C98-264D-9220-7D28CA989473}" type="presParOf" srcId="{CFDFC9A2-A9CA-854E-BBCD-40BD51ABCDD8}" destId="{F673FDEF-07C0-E943-88E0-F9A9C342EF55}" srcOrd="0" destOrd="0" presId="urn:microsoft.com/office/officeart/2008/layout/LinedList"/>
    <dgm:cxn modelId="{EE858F78-09B6-DD44-BCEE-E0C5247348E7}" type="presParOf" srcId="{CFDFC9A2-A9CA-854E-BBCD-40BD51ABCDD8}" destId="{9B9E1DC4-235E-A14A-9F03-693E7DF87254}" srcOrd="1" destOrd="0" presId="urn:microsoft.com/office/officeart/2008/layout/LinedList"/>
    <dgm:cxn modelId="{1EA1308A-0F61-594C-96F7-E4E948343216}" type="presParOf" srcId="{A8B39A5A-B711-F64C-B362-F4EC2279AC49}" destId="{9DE92C37-C43B-E94E-9CCB-401620CEBA3F}" srcOrd="8" destOrd="0" presId="urn:microsoft.com/office/officeart/2008/layout/LinedList"/>
    <dgm:cxn modelId="{36B5CEE1-8328-234B-A36D-4A91E6F9D7D5}" type="presParOf" srcId="{A8B39A5A-B711-F64C-B362-F4EC2279AC49}" destId="{9948EA5F-A588-A44B-9795-158478ACE3D2}" srcOrd="9" destOrd="0" presId="urn:microsoft.com/office/officeart/2008/layout/LinedList"/>
    <dgm:cxn modelId="{64B1872E-4E65-B24D-8C77-BB884428AD1A}" type="presParOf" srcId="{9948EA5F-A588-A44B-9795-158478ACE3D2}" destId="{1F4DFF64-4524-374F-B325-ED413FD5D474}" srcOrd="0" destOrd="0" presId="urn:microsoft.com/office/officeart/2008/layout/LinedList"/>
    <dgm:cxn modelId="{2679D558-557F-E140-AEA6-BE9C9CFD570A}" type="presParOf" srcId="{9948EA5F-A588-A44B-9795-158478ACE3D2}" destId="{15E3C5AD-AE6A-D14D-95F0-ADBC3C80D7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9E8E2-A516-4C4F-9FF2-1ABC4F133E0D}">
      <dsp:nvSpPr>
        <dsp:cNvPr id="0" name=""/>
        <dsp:cNvSpPr/>
      </dsp:nvSpPr>
      <dsp:spPr>
        <a:xfrm rot="2560279">
          <a:off x="2666596" y="2749500"/>
          <a:ext cx="716650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716650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99A67-593D-1445-BD85-820214249B4F}">
      <dsp:nvSpPr>
        <dsp:cNvPr id="0" name=""/>
        <dsp:cNvSpPr/>
      </dsp:nvSpPr>
      <dsp:spPr>
        <a:xfrm rot="21421310">
          <a:off x="2761009" y="1861579"/>
          <a:ext cx="669387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669387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E3BAF-D268-7441-9389-B55D15197EBD}">
      <dsp:nvSpPr>
        <dsp:cNvPr id="0" name=""/>
        <dsp:cNvSpPr/>
      </dsp:nvSpPr>
      <dsp:spPr>
        <a:xfrm rot="18980119">
          <a:off x="2646310" y="1009930"/>
          <a:ext cx="832602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832602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7040C-926A-7844-B9AE-7C941B072F38}">
      <dsp:nvSpPr>
        <dsp:cNvPr id="0" name=""/>
        <dsp:cNvSpPr/>
      </dsp:nvSpPr>
      <dsp:spPr>
        <a:xfrm>
          <a:off x="1065761" y="1364903"/>
          <a:ext cx="2102399" cy="1140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D3376-A634-4F43-8FDA-78F141D93697}">
      <dsp:nvSpPr>
        <dsp:cNvPr id="0" name=""/>
        <dsp:cNvSpPr/>
      </dsp:nvSpPr>
      <dsp:spPr>
        <a:xfrm>
          <a:off x="3111937" y="155167"/>
          <a:ext cx="1070988" cy="63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+mn-lt"/>
              <a:cs typeface="Times New Roman" panose="02020603050405020304" pitchFamily="18" charset="0"/>
            </a:rPr>
            <a:t>Critical Thinking</a:t>
          </a:r>
        </a:p>
      </dsp:txBody>
      <dsp:txXfrm>
        <a:off x="3268780" y="248663"/>
        <a:ext cx="757302" cy="451442"/>
      </dsp:txXfrm>
    </dsp:sp>
    <dsp:sp modelId="{2F29013A-C050-8549-A422-959C2E4D9104}">
      <dsp:nvSpPr>
        <dsp:cNvPr id="0" name=""/>
        <dsp:cNvSpPr/>
      </dsp:nvSpPr>
      <dsp:spPr>
        <a:xfrm>
          <a:off x="3427434" y="1517810"/>
          <a:ext cx="1150384" cy="63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+mn-lt"/>
              <a:cs typeface="Times New Roman" panose="02020603050405020304" pitchFamily="18" charset="0"/>
            </a:rPr>
            <a:t>Diversity</a:t>
          </a:r>
        </a:p>
      </dsp:txBody>
      <dsp:txXfrm>
        <a:off x="3595904" y="1611306"/>
        <a:ext cx="813444" cy="451442"/>
      </dsp:txXfrm>
    </dsp:sp>
    <dsp:sp modelId="{CA00B642-BCB1-0C49-8444-B84D20239B42}">
      <dsp:nvSpPr>
        <dsp:cNvPr id="0" name=""/>
        <dsp:cNvSpPr/>
      </dsp:nvSpPr>
      <dsp:spPr>
        <a:xfrm>
          <a:off x="3050243" y="2955637"/>
          <a:ext cx="1089766" cy="684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+mn-lt"/>
              <a:cs typeface="Times New Roman" panose="02020603050405020304" pitchFamily="18" charset="0"/>
            </a:rPr>
            <a:t>Global Citizenship</a:t>
          </a:r>
        </a:p>
      </dsp:txBody>
      <dsp:txXfrm>
        <a:off x="3209836" y="3055846"/>
        <a:ext cx="770580" cy="483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F8CDE-C664-E648-BE2A-9B99DF2BDC63}">
      <dsp:nvSpPr>
        <dsp:cNvPr id="0" name=""/>
        <dsp:cNvSpPr/>
      </dsp:nvSpPr>
      <dsp:spPr>
        <a:xfrm>
          <a:off x="0" y="452201"/>
          <a:ext cx="6666833" cy="71505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Large Team Grants ($50K per team, 3 per year)</a:t>
          </a:r>
        </a:p>
      </dsp:txBody>
      <dsp:txXfrm>
        <a:off x="34906" y="487107"/>
        <a:ext cx="6597021" cy="645240"/>
      </dsp:txXfrm>
    </dsp:sp>
    <dsp:sp modelId="{136A1774-7B8E-7249-A206-E89E97B9F2A6}">
      <dsp:nvSpPr>
        <dsp:cNvPr id="0" name=""/>
        <dsp:cNvSpPr/>
      </dsp:nvSpPr>
      <dsp:spPr>
        <a:xfrm>
          <a:off x="0" y="1219094"/>
          <a:ext cx="6666833" cy="715052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Small Team and Individual Grants ($5K per member, 20 per year)</a:t>
          </a:r>
        </a:p>
      </dsp:txBody>
      <dsp:txXfrm>
        <a:off x="34906" y="1254000"/>
        <a:ext cx="6597021" cy="645240"/>
      </dsp:txXfrm>
    </dsp:sp>
    <dsp:sp modelId="{F1EE7DD9-D84F-0644-B32F-78FB15744D9D}">
      <dsp:nvSpPr>
        <dsp:cNvPr id="0" name=""/>
        <dsp:cNvSpPr/>
      </dsp:nvSpPr>
      <dsp:spPr>
        <a:xfrm>
          <a:off x="0" y="1985987"/>
          <a:ext cx="6666833" cy="715052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Faculty Fellows (who organize interdisciplinary learning workshops, review grant applications, assess students’ signature work)</a:t>
          </a:r>
        </a:p>
      </dsp:txBody>
      <dsp:txXfrm>
        <a:off x="34906" y="2020893"/>
        <a:ext cx="6597021" cy="645240"/>
      </dsp:txXfrm>
    </dsp:sp>
    <dsp:sp modelId="{1E481D0E-9769-D940-AB34-0238B9938552}">
      <dsp:nvSpPr>
        <dsp:cNvPr id="0" name=""/>
        <dsp:cNvSpPr/>
      </dsp:nvSpPr>
      <dsp:spPr>
        <a:xfrm>
          <a:off x="0" y="2752880"/>
          <a:ext cx="6666833" cy="715052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Interdisciplinary Learning Workshops</a:t>
          </a:r>
        </a:p>
      </dsp:txBody>
      <dsp:txXfrm>
        <a:off x="34906" y="2787786"/>
        <a:ext cx="6597021" cy="645240"/>
      </dsp:txXfrm>
    </dsp:sp>
    <dsp:sp modelId="{344DABF4-A46C-0B4F-A9CE-127DF16185BF}">
      <dsp:nvSpPr>
        <dsp:cNvPr id="0" name=""/>
        <dsp:cNvSpPr/>
      </dsp:nvSpPr>
      <dsp:spPr>
        <a:xfrm>
          <a:off x="0" y="3519772"/>
          <a:ext cx="6666833" cy="715052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Connect &amp; Collaborate Sessions</a:t>
          </a:r>
        </a:p>
      </dsp:txBody>
      <dsp:txXfrm>
        <a:off x="34906" y="3554678"/>
        <a:ext cx="6597021" cy="645240"/>
      </dsp:txXfrm>
    </dsp:sp>
    <dsp:sp modelId="{D60AD692-CB14-2644-8962-E47CA786A126}">
      <dsp:nvSpPr>
        <dsp:cNvPr id="0" name=""/>
        <dsp:cNvSpPr/>
      </dsp:nvSpPr>
      <dsp:spPr>
        <a:xfrm>
          <a:off x="0" y="4286665"/>
          <a:ext cx="6666833" cy="715052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Student Interdisciplinary Learning Showcase</a:t>
          </a:r>
        </a:p>
      </dsp:txBody>
      <dsp:txXfrm>
        <a:off x="34906" y="4321571"/>
        <a:ext cx="6597021" cy="645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6B8AB-22D5-7141-B0A1-A7C80545894E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99022-F461-B24D-B235-7350EFCAAF8C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/>
            <a:t>Interdisciplinary approaches to information and digital literacies</a:t>
          </a:r>
          <a:r>
            <a:rPr lang="en-US" sz="1900" b="0" i="0" kern="1200"/>
            <a:t> 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Faculty and staff across four colleges, from English, Instruction Technology, Psychology, Public Health, and Randall Library</a:t>
          </a:r>
          <a:endParaRPr lang="en-US" sz="1900" kern="1200"/>
        </a:p>
      </dsp:txBody>
      <dsp:txXfrm>
        <a:off x="0" y="2703"/>
        <a:ext cx="6900512" cy="1843578"/>
      </dsp:txXfrm>
    </dsp:sp>
    <dsp:sp modelId="{0795186E-3F00-4B4E-B3BE-D017194780C7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50104-4021-044B-8545-1BC451CB978E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/>
            <a:t>An Interdisciplinary Approach to End-of-Life Education on Our Campus and within Our Community</a:t>
          </a:r>
          <a:r>
            <a:rPr lang="en-US" sz="1900" b="0" i="0" kern="1200"/>
            <a:t> 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Faculty across two colleges, from G</a:t>
          </a:r>
          <a:r>
            <a:rPr lang="en-US" sz="1900" kern="1200"/>
            <a:t>erontology, Philosophy, Psychology, and Respiratory Therapy</a:t>
          </a:r>
        </a:p>
      </dsp:txBody>
      <dsp:txXfrm>
        <a:off x="0" y="1846281"/>
        <a:ext cx="6900512" cy="1843578"/>
      </dsp:txXfrm>
    </dsp:sp>
    <dsp:sp modelId="{860D30D9-386D-C14C-99EB-5874479AC495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BF8B-3191-0A42-8B33-FFD7ED8430AD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/>
            <a:t>Critical AI: Enhancing Critical Thinking Through Interdisciplinary Learning About Artificial Intelligence</a:t>
          </a:r>
          <a:r>
            <a:rPr lang="en-US" sz="1900" b="0" i="0" kern="1200"/>
            <a:t> </a:t>
          </a:r>
        </a:p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Faculty and staff across </a:t>
          </a:r>
          <a:r>
            <a:rPr lang="en-US" sz="1900" b="0" i="0" kern="1200">
              <a:latin typeface="Calibri Light" panose="020F0302020204030204"/>
            </a:rPr>
            <a:t>all five colleges</a:t>
          </a:r>
          <a:r>
            <a:rPr lang="en-US" sz="1900" b="0" i="0" kern="1200"/>
            <a:t> </a:t>
          </a:r>
          <a:r>
            <a:rPr lang="en-US" sz="1900" b="0" i="0" kern="1200">
              <a:latin typeface="Calibri Light" panose="020F0302020204030204"/>
            </a:rPr>
            <a:t>and schools, </a:t>
          </a:r>
          <a:r>
            <a:rPr lang="en-US" sz="1900" b="0" i="0" kern="1200"/>
            <a:t>from Art Education, Computer Science, English, Information Systems and Operations Management, Nursing, Management Information Systems, Randall Library, and Special Education</a:t>
          </a:r>
          <a:endParaRPr lang="en-US" sz="1900" kern="1200"/>
        </a:p>
      </dsp:txBody>
      <dsp:txXfrm>
        <a:off x="0" y="3689859"/>
        <a:ext cx="6900512" cy="1843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2D62B-47BF-4C7C-ACFB-255F2D787FCE}">
      <dsp:nvSpPr>
        <dsp:cNvPr id="0" name=""/>
        <dsp:cNvSpPr/>
      </dsp:nvSpPr>
      <dsp:spPr>
        <a:xfrm>
          <a:off x="4788892" y="3472"/>
          <a:ext cx="1488676" cy="967639"/>
        </a:xfrm>
        <a:prstGeom prst="roundRect">
          <a:avLst/>
        </a:prstGeom>
        <a:solidFill>
          <a:srgbClr val="539B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Alissa </a:t>
          </a:r>
          <a:b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Dark-Freudeman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Psychology</a:t>
          </a:r>
        </a:p>
      </dsp:txBody>
      <dsp:txXfrm>
        <a:off x="4836128" y="50708"/>
        <a:ext cx="1394204" cy="873167"/>
      </dsp:txXfrm>
    </dsp:sp>
    <dsp:sp modelId="{B1D060D6-43E5-4929-A192-5C34BEE4D5DE}">
      <dsp:nvSpPr>
        <dsp:cNvPr id="0" name=""/>
        <dsp:cNvSpPr/>
      </dsp:nvSpPr>
      <dsp:spPr>
        <a:xfrm>
          <a:off x="3600984" y="487292"/>
          <a:ext cx="3864493" cy="3864493"/>
        </a:xfrm>
        <a:custGeom>
          <a:avLst/>
          <a:gdLst/>
          <a:ahLst/>
          <a:cxnLst/>
          <a:rect l="0" t="0" r="0" b="0"/>
          <a:pathLst>
            <a:path>
              <a:moveTo>
                <a:pt x="2686799" y="153419"/>
              </a:moveTo>
              <a:arcTo wR="1932246" hR="1932246" stAng="17579157" swAng="196023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D9FCB-57E7-4000-A2C8-E31D5C0CD6CA}">
      <dsp:nvSpPr>
        <dsp:cNvPr id="0" name=""/>
        <dsp:cNvSpPr/>
      </dsp:nvSpPr>
      <dsp:spPr>
        <a:xfrm>
          <a:off x="6626568" y="1338622"/>
          <a:ext cx="1488676" cy="967639"/>
        </a:xfrm>
        <a:prstGeom prst="roundRect">
          <a:avLst/>
        </a:prstGeom>
        <a:solidFill>
          <a:srgbClr val="539B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Jamy </a:t>
          </a:r>
          <a:r>
            <a:rPr lang="en-US" sz="1400" kern="120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Chulak</a:t>
          </a:r>
          <a:endParaRPr lang="en-US" sz="14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Respiratory Therapy</a:t>
          </a:r>
        </a:p>
      </dsp:txBody>
      <dsp:txXfrm>
        <a:off x="6673804" y="1385858"/>
        <a:ext cx="1394204" cy="873167"/>
      </dsp:txXfrm>
    </dsp:sp>
    <dsp:sp modelId="{43085EDB-3964-4BBB-B35A-FA09D832C3BC}">
      <dsp:nvSpPr>
        <dsp:cNvPr id="0" name=""/>
        <dsp:cNvSpPr/>
      </dsp:nvSpPr>
      <dsp:spPr>
        <a:xfrm>
          <a:off x="3600984" y="487292"/>
          <a:ext cx="3864493" cy="3864493"/>
        </a:xfrm>
        <a:custGeom>
          <a:avLst/>
          <a:gdLst/>
          <a:ahLst/>
          <a:cxnLst/>
          <a:rect l="0" t="0" r="0" b="0"/>
          <a:pathLst>
            <a:path>
              <a:moveTo>
                <a:pt x="3861856" y="1831315"/>
              </a:moveTo>
              <a:arcTo wR="1932246" hR="1932246" stAng="21420347" swAng="21952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1EBFF-40E5-492F-85D2-8FE888761630}">
      <dsp:nvSpPr>
        <dsp:cNvPr id="0" name=""/>
        <dsp:cNvSpPr/>
      </dsp:nvSpPr>
      <dsp:spPr>
        <a:xfrm>
          <a:off x="5924638" y="3498940"/>
          <a:ext cx="1488676" cy="967639"/>
        </a:xfrm>
        <a:prstGeom prst="roundRect">
          <a:avLst/>
        </a:prstGeom>
        <a:solidFill>
          <a:srgbClr val="539B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/>
              <a:ea typeface="Calibri" panose="020F0502020204030204" pitchFamily="34" charset="0"/>
              <a:cs typeface="Calibri"/>
            </a:rPr>
            <a:t>Elizabeth Fugate-Whitlock</a:t>
          </a:r>
          <a:endParaRPr lang="en-US" sz="1400" kern="1200">
            <a:latin typeface="Calibri"/>
            <a:cs typeface="Calibri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Gerontology</a:t>
          </a:r>
          <a:endParaRPr lang="en-US" sz="1400" kern="120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5971874" y="3546176"/>
        <a:ext cx="1394204" cy="873167"/>
      </dsp:txXfrm>
    </dsp:sp>
    <dsp:sp modelId="{F746B564-045D-44D7-86ED-126D2F4017F0}">
      <dsp:nvSpPr>
        <dsp:cNvPr id="0" name=""/>
        <dsp:cNvSpPr/>
      </dsp:nvSpPr>
      <dsp:spPr>
        <a:xfrm>
          <a:off x="3600984" y="487292"/>
          <a:ext cx="3864493" cy="3864493"/>
        </a:xfrm>
        <a:custGeom>
          <a:avLst/>
          <a:gdLst/>
          <a:ahLst/>
          <a:cxnLst/>
          <a:rect l="0" t="0" r="0" b="0"/>
          <a:pathLst>
            <a:path>
              <a:moveTo>
                <a:pt x="2315985" y="3826005"/>
              </a:moveTo>
              <a:arcTo wR="1932246" hR="1932246" stAng="4712704" swAng="13745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947EC-EA26-402F-9351-20C83CC9EDDA}">
      <dsp:nvSpPr>
        <dsp:cNvPr id="0" name=""/>
        <dsp:cNvSpPr/>
      </dsp:nvSpPr>
      <dsp:spPr>
        <a:xfrm>
          <a:off x="3653146" y="3498940"/>
          <a:ext cx="1488676" cy="967639"/>
        </a:xfrm>
        <a:prstGeom prst="roundRect">
          <a:avLst/>
        </a:prstGeom>
        <a:solidFill>
          <a:srgbClr val="539B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Kirsten </a:t>
          </a:r>
          <a:b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Kringle-Baer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Philosophy</a:t>
          </a:r>
        </a:p>
      </dsp:txBody>
      <dsp:txXfrm>
        <a:off x="3700382" y="3546176"/>
        <a:ext cx="1394204" cy="873167"/>
      </dsp:txXfrm>
    </dsp:sp>
    <dsp:sp modelId="{BB67DBA0-5A00-4D83-964A-32EB57C2A669}">
      <dsp:nvSpPr>
        <dsp:cNvPr id="0" name=""/>
        <dsp:cNvSpPr/>
      </dsp:nvSpPr>
      <dsp:spPr>
        <a:xfrm>
          <a:off x="3600984" y="487292"/>
          <a:ext cx="3864493" cy="3864493"/>
        </a:xfrm>
        <a:custGeom>
          <a:avLst/>
          <a:gdLst/>
          <a:ahLst/>
          <a:cxnLst/>
          <a:rect l="0" t="0" r="0" b="0"/>
          <a:pathLst>
            <a:path>
              <a:moveTo>
                <a:pt x="322726" y="3001369"/>
              </a:moveTo>
              <a:arcTo wR="1932246" hR="1932246" stAng="8784355" swAng="21952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CA074-6427-409D-8D4E-6635F828F9E4}">
      <dsp:nvSpPr>
        <dsp:cNvPr id="0" name=""/>
        <dsp:cNvSpPr/>
      </dsp:nvSpPr>
      <dsp:spPr>
        <a:xfrm>
          <a:off x="2951216" y="1338622"/>
          <a:ext cx="1488676" cy="967639"/>
        </a:xfrm>
        <a:prstGeom prst="roundRect">
          <a:avLst/>
        </a:prstGeom>
        <a:solidFill>
          <a:srgbClr val="539B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/>
              <a:ea typeface="Calibri" panose="020F0502020204030204" pitchFamily="34" charset="0"/>
              <a:cs typeface="Calibri"/>
            </a:rPr>
            <a:t>Tina Newsham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Gerontology</a:t>
          </a:r>
        </a:p>
      </dsp:txBody>
      <dsp:txXfrm>
        <a:off x="2998452" y="1385858"/>
        <a:ext cx="1394204" cy="873167"/>
      </dsp:txXfrm>
    </dsp:sp>
    <dsp:sp modelId="{5ECDE084-1C1F-448F-B141-174031417B40}">
      <dsp:nvSpPr>
        <dsp:cNvPr id="0" name=""/>
        <dsp:cNvSpPr/>
      </dsp:nvSpPr>
      <dsp:spPr>
        <a:xfrm>
          <a:off x="3600984" y="487292"/>
          <a:ext cx="3864493" cy="3864493"/>
        </a:xfrm>
        <a:custGeom>
          <a:avLst/>
          <a:gdLst/>
          <a:ahLst/>
          <a:cxnLst/>
          <a:rect l="0" t="0" r="0" b="0"/>
          <a:pathLst>
            <a:path>
              <a:moveTo>
                <a:pt x="336849" y="842162"/>
              </a:moveTo>
              <a:arcTo wR="1932246" hR="1932246" stAng="12860614" swAng="196023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8B371-2815-4661-9209-F8A29814ADCC}">
      <dsp:nvSpPr>
        <dsp:cNvPr id="0" name=""/>
        <dsp:cNvSpPr/>
      </dsp:nvSpPr>
      <dsp:spPr>
        <a:xfrm>
          <a:off x="0" y="2514471"/>
          <a:ext cx="1106646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37A6A-8F95-4F28-92FC-1FE8089D7DAF}">
      <dsp:nvSpPr>
        <dsp:cNvPr id="0" name=""/>
        <dsp:cNvSpPr/>
      </dsp:nvSpPr>
      <dsp:spPr>
        <a:xfrm>
          <a:off x="165996" y="1558972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Fall 2023</a:t>
          </a:r>
        </a:p>
      </dsp:txBody>
      <dsp:txXfrm>
        <a:off x="165996" y="1558972"/>
        <a:ext cx="2434621" cy="603473"/>
      </dsp:txXfrm>
    </dsp:sp>
    <dsp:sp modelId="{255B3FC7-BD87-4810-87ED-7952D0F23157}">
      <dsp:nvSpPr>
        <dsp:cNvPr id="0" name=""/>
        <dsp:cNvSpPr/>
      </dsp:nvSpPr>
      <dsp:spPr>
        <a:xfrm>
          <a:off x="165996" y="703973"/>
          <a:ext cx="2434621" cy="854998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Create Online Interdisciplinary Canvas Module (OICM).</a:t>
          </a:r>
        </a:p>
      </dsp:txBody>
      <dsp:txXfrm>
        <a:off x="165996" y="703973"/>
        <a:ext cx="2434621" cy="854998"/>
      </dsp:txXfrm>
    </dsp:sp>
    <dsp:sp modelId="{DF478A7F-4668-4E0A-86F7-C1205CF5AA73}">
      <dsp:nvSpPr>
        <dsp:cNvPr id="0" name=""/>
        <dsp:cNvSpPr/>
      </dsp:nvSpPr>
      <dsp:spPr>
        <a:xfrm>
          <a:off x="1383307" y="2162445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8C37A-C349-49AE-97A1-63D110D2C7D1}">
      <dsp:nvSpPr>
        <dsp:cNvPr id="0" name=""/>
        <dsp:cNvSpPr/>
      </dsp:nvSpPr>
      <dsp:spPr>
        <a:xfrm>
          <a:off x="1549304" y="2866497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Spring 2024 </a:t>
          </a:r>
        </a:p>
      </dsp:txBody>
      <dsp:txXfrm>
        <a:off x="1549304" y="2866497"/>
        <a:ext cx="2434621" cy="603473"/>
      </dsp:txXfrm>
    </dsp:sp>
    <dsp:sp modelId="{A01D9671-7007-4F3F-98D6-A9730C5B45E4}">
      <dsp:nvSpPr>
        <dsp:cNvPr id="0" name=""/>
        <dsp:cNvSpPr/>
      </dsp:nvSpPr>
      <dsp:spPr>
        <a:xfrm>
          <a:off x="1549304" y="3469970"/>
          <a:ext cx="2434621" cy="1405998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Launch OICM within our respective classes and assess student learning outcomes.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PSY, RSP, GRN, PAR</a:t>
          </a:r>
          <a:endParaRPr lang="en-US" sz="1400" b="0">
            <a:solidFill>
              <a:srgbClr val="454D55"/>
            </a:solidFill>
            <a:latin typeface="Calibri"/>
            <a:cs typeface="Calibri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>
            <a:solidFill>
              <a:srgbClr val="454D55"/>
            </a:solidFill>
            <a:latin typeface="Calibri"/>
            <a:cs typeface="Calibri"/>
          </a:endParaRPr>
        </a:p>
      </dsp:txBody>
      <dsp:txXfrm>
        <a:off x="1549304" y="3469970"/>
        <a:ext cx="2434621" cy="1405998"/>
      </dsp:txXfrm>
    </dsp:sp>
    <dsp:sp modelId="{D4347EDB-4883-4C4B-A672-6266C9702B5A}">
      <dsp:nvSpPr>
        <dsp:cNvPr id="0" name=""/>
        <dsp:cNvSpPr/>
      </dsp:nvSpPr>
      <dsp:spPr>
        <a:xfrm>
          <a:off x="2766615" y="2514471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F9BE3-3008-4E5E-96F3-C71D72649902}">
      <dsp:nvSpPr>
        <dsp:cNvPr id="0" name=""/>
        <dsp:cNvSpPr/>
      </dsp:nvSpPr>
      <dsp:spPr>
        <a:xfrm rot="2700000">
          <a:off x="1344191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813CD-B7B7-4CC7-9B2D-B5AE3D30A4DA}">
      <dsp:nvSpPr>
        <dsp:cNvPr id="0" name=""/>
        <dsp:cNvSpPr/>
      </dsp:nvSpPr>
      <dsp:spPr>
        <a:xfrm rot="2700000">
          <a:off x="2727499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03B6E-C1DB-44F5-ABB8-38EF445ED1E8}">
      <dsp:nvSpPr>
        <dsp:cNvPr id="0" name=""/>
        <dsp:cNvSpPr/>
      </dsp:nvSpPr>
      <dsp:spPr>
        <a:xfrm>
          <a:off x="2932612" y="1558972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Fall 2024</a:t>
          </a:r>
        </a:p>
      </dsp:txBody>
      <dsp:txXfrm>
        <a:off x="2932612" y="1558972"/>
        <a:ext cx="2434621" cy="603473"/>
      </dsp:txXfrm>
    </dsp:sp>
    <dsp:sp modelId="{04897CD2-CF6F-4A55-8E79-1E7393B07B06}">
      <dsp:nvSpPr>
        <dsp:cNvPr id="0" name=""/>
        <dsp:cNvSpPr/>
      </dsp:nvSpPr>
      <dsp:spPr>
        <a:xfrm>
          <a:off x="2932612" y="228974"/>
          <a:ext cx="2434621" cy="1329998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the OICM.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Host first interdisciplinary panel to discuss different perspectives on EOL and Advance Care Planning (ACP).</a:t>
          </a:r>
        </a:p>
      </dsp:txBody>
      <dsp:txXfrm>
        <a:off x="2932612" y="228974"/>
        <a:ext cx="2434621" cy="1329998"/>
      </dsp:txXfrm>
    </dsp:sp>
    <dsp:sp modelId="{73ACB8E4-FFC1-49E5-BB46-1EBD63F3BF67}">
      <dsp:nvSpPr>
        <dsp:cNvPr id="0" name=""/>
        <dsp:cNvSpPr/>
      </dsp:nvSpPr>
      <dsp:spPr>
        <a:xfrm>
          <a:off x="4149923" y="2162445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B6B30-5D46-4B19-B9DE-C0B7FB057712}">
      <dsp:nvSpPr>
        <dsp:cNvPr id="0" name=""/>
        <dsp:cNvSpPr/>
      </dsp:nvSpPr>
      <dsp:spPr>
        <a:xfrm>
          <a:off x="4315920" y="2866497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Spring 2025</a:t>
          </a:r>
        </a:p>
      </dsp:txBody>
      <dsp:txXfrm>
        <a:off x="4315920" y="2866497"/>
        <a:ext cx="2434621" cy="603473"/>
      </dsp:txXfrm>
    </dsp:sp>
    <dsp:sp modelId="{95B1E40E-26D9-44C8-A99F-14EA44505DF3}">
      <dsp:nvSpPr>
        <dsp:cNvPr id="0" name=""/>
        <dsp:cNvSpPr/>
      </dsp:nvSpPr>
      <dsp:spPr>
        <a:xfrm>
          <a:off x="4315920" y="3469970"/>
          <a:ext cx="2434621" cy="1558972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OICM.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Initiate DIS project: </a:t>
          </a:r>
          <a:b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</a:b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Students interview community partners to identify attitudes and barriers to ACP</a:t>
          </a:r>
          <a:r>
            <a:rPr lang="en-US" i="0" kern="1200">
              <a:latin typeface="Calibri"/>
              <a:cs typeface="Calibri"/>
            </a:rPr>
            <a:t>.</a:t>
          </a:r>
          <a:endParaRPr lang="en-US"/>
        </a:p>
      </dsp:txBody>
      <dsp:txXfrm>
        <a:off x="4315920" y="3469970"/>
        <a:ext cx="2434621" cy="1558972"/>
      </dsp:txXfrm>
    </dsp:sp>
    <dsp:sp modelId="{BBBD3B06-9C30-48DB-A77E-5A358B1C6E78}">
      <dsp:nvSpPr>
        <dsp:cNvPr id="0" name=""/>
        <dsp:cNvSpPr/>
      </dsp:nvSpPr>
      <dsp:spPr>
        <a:xfrm>
          <a:off x="5533230" y="2514471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9438A-B301-4219-9492-D30967496E8F}">
      <dsp:nvSpPr>
        <dsp:cNvPr id="0" name=""/>
        <dsp:cNvSpPr/>
      </dsp:nvSpPr>
      <dsp:spPr>
        <a:xfrm rot="2700000">
          <a:off x="4110807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4381E-6C24-436D-B265-4BCFEFA46591}">
      <dsp:nvSpPr>
        <dsp:cNvPr id="0" name=""/>
        <dsp:cNvSpPr/>
      </dsp:nvSpPr>
      <dsp:spPr>
        <a:xfrm rot="2700000">
          <a:off x="5494115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6D506-033B-4CA4-9572-41E373A6B43C}">
      <dsp:nvSpPr>
        <dsp:cNvPr id="0" name=""/>
        <dsp:cNvSpPr/>
      </dsp:nvSpPr>
      <dsp:spPr>
        <a:xfrm>
          <a:off x="5699227" y="1558972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Fall 2025</a:t>
          </a:r>
        </a:p>
      </dsp:txBody>
      <dsp:txXfrm>
        <a:off x="5699227" y="1558972"/>
        <a:ext cx="2434621" cy="603473"/>
      </dsp:txXfrm>
    </dsp:sp>
    <dsp:sp modelId="{FE14A9FC-66E7-4679-B63E-054F98E59204}">
      <dsp:nvSpPr>
        <dsp:cNvPr id="0" name=""/>
        <dsp:cNvSpPr/>
      </dsp:nvSpPr>
      <dsp:spPr>
        <a:xfrm>
          <a:off x="5699227" y="0"/>
          <a:ext cx="2434621" cy="1558972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Continue OICM.</a:t>
          </a:r>
          <a:endParaRPr lang="en-US" sz="1400" i="0" kern="1200">
            <a:solidFill>
              <a:srgbClr val="454D55"/>
            </a:solidFill>
            <a:latin typeface="Calibri"/>
            <a:ea typeface="Calibri" panose="020F0502020204030204" pitchFamily="34" charset="0"/>
            <a:cs typeface="Calibri"/>
          </a:endParaRP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DIS project: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Students will develop an outreach project to formally launch online ACP resources in the community.</a:t>
          </a:r>
        </a:p>
      </dsp:txBody>
      <dsp:txXfrm>
        <a:off x="5699227" y="0"/>
        <a:ext cx="2434621" cy="1558972"/>
      </dsp:txXfrm>
    </dsp:sp>
    <dsp:sp modelId="{4702B22B-8EB6-4454-9F8E-9A963F32B8A1}">
      <dsp:nvSpPr>
        <dsp:cNvPr id="0" name=""/>
        <dsp:cNvSpPr/>
      </dsp:nvSpPr>
      <dsp:spPr>
        <a:xfrm>
          <a:off x="6916538" y="2162445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971D8-F05B-4392-88C0-D9921BB5F6B0}">
      <dsp:nvSpPr>
        <dsp:cNvPr id="0" name=""/>
        <dsp:cNvSpPr/>
      </dsp:nvSpPr>
      <dsp:spPr>
        <a:xfrm>
          <a:off x="7082535" y="2866497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Spring 2026</a:t>
          </a:r>
        </a:p>
      </dsp:txBody>
      <dsp:txXfrm>
        <a:off x="7082535" y="2866497"/>
        <a:ext cx="2434621" cy="603473"/>
      </dsp:txXfrm>
    </dsp:sp>
    <dsp:sp modelId="{1D60394B-1800-4790-9694-08B1C1D1B34D}">
      <dsp:nvSpPr>
        <dsp:cNvPr id="0" name=""/>
        <dsp:cNvSpPr/>
      </dsp:nvSpPr>
      <dsp:spPr>
        <a:xfrm>
          <a:off x="7082535" y="3469970"/>
          <a:ext cx="2434621" cy="1558972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the OICM.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Continue DIS project: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solidFill>
                <a:srgbClr val="454D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Students will implement the outreach project, collect and evaluate assessment data, and report to community partners.</a:t>
          </a:r>
        </a:p>
      </dsp:txBody>
      <dsp:txXfrm>
        <a:off x="7082535" y="3469970"/>
        <a:ext cx="2434621" cy="1558972"/>
      </dsp:txXfrm>
    </dsp:sp>
    <dsp:sp modelId="{59F1EF41-14EA-48EE-A559-118169DBDB24}">
      <dsp:nvSpPr>
        <dsp:cNvPr id="0" name=""/>
        <dsp:cNvSpPr/>
      </dsp:nvSpPr>
      <dsp:spPr>
        <a:xfrm>
          <a:off x="8299846" y="2514471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81385-B138-4A59-9452-A3C9AC4F2012}">
      <dsp:nvSpPr>
        <dsp:cNvPr id="0" name=""/>
        <dsp:cNvSpPr/>
      </dsp:nvSpPr>
      <dsp:spPr>
        <a:xfrm rot="2700000">
          <a:off x="6877422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947F0-E28B-4B2E-B1D6-BFEED1AF012B}">
      <dsp:nvSpPr>
        <dsp:cNvPr id="0" name=""/>
        <dsp:cNvSpPr/>
      </dsp:nvSpPr>
      <dsp:spPr>
        <a:xfrm rot="2700000">
          <a:off x="8260730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04B95-81DC-4C70-990B-FEE82F4C63E7}">
      <dsp:nvSpPr>
        <dsp:cNvPr id="0" name=""/>
        <dsp:cNvSpPr/>
      </dsp:nvSpPr>
      <dsp:spPr>
        <a:xfrm>
          <a:off x="8465843" y="1558972"/>
          <a:ext cx="2434621" cy="603473"/>
        </a:xfrm>
        <a:prstGeom prst="rect">
          <a:avLst/>
        </a:prstGeom>
        <a:solidFill>
          <a:srgbClr val="539B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+mj-lt"/>
            </a:rPr>
            <a:t>Beyond…</a:t>
          </a:r>
        </a:p>
      </dsp:txBody>
      <dsp:txXfrm>
        <a:off x="8465843" y="1558972"/>
        <a:ext cx="2434621" cy="603473"/>
      </dsp:txXfrm>
    </dsp:sp>
    <dsp:sp modelId="{725F2AEF-0925-4411-A89A-5976D96BC3B1}">
      <dsp:nvSpPr>
        <dsp:cNvPr id="0" name=""/>
        <dsp:cNvSpPr/>
      </dsp:nvSpPr>
      <dsp:spPr>
        <a:xfrm>
          <a:off x="8465843" y="494973"/>
          <a:ext cx="2434621" cy="1063998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solidFill>
                <a:srgbClr val="454D55"/>
              </a:solidFill>
              <a:latin typeface="Calibri"/>
              <a:ea typeface="Calibri" panose="020F0502020204030204" pitchFamily="34" charset="0"/>
              <a:cs typeface="Calibri"/>
            </a:rPr>
            <a:t>Students continue to identify, develop, and implement new outreach projects based on community needs</a:t>
          </a:r>
          <a:r>
            <a:rPr lang="en-US" sz="1400" b="0" i="1" kern="1200">
              <a:solidFill>
                <a:srgbClr val="454D55"/>
              </a:solidFill>
              <a:latin typeface="+mn-lt"/>
              <a:ea typeface="+mn-ea"/>
              <a:cs typeface="+mn-cs"/>
            </a:rPr>
            <a:t>.</a:t>
          </a:r>
          <a:endParaRPr lang="en-US" sz="1400" b="0" i="0" kern="1200">
            <a:solidFill>
              <a:srgbClr val="454D55"/>
            </a:solidFill>
            <a:latin typeface="Calibri"/>
            <a:ea typeface="Calibri" panose="020F0502020204030204" pitchFamily="34" charset="0"/>
            <a:cs typeface="Calibri"/>
          </a:endParaRPr>
        </a:p>
      </dsp:txBody>
      <dsp:txXfrm>
        <a:off x="8465843" y="494973"/>
        <a:ext cx="2434621" cy="1063998"/>
      </dsp:txXfrm>
    </dsp:sp>
    <dsp:sp modelId="{3F1F843F-8CAA-4ECF-B5A2-211D6C43D3C6}">
      <dsp:nvSpPr>
        <dsp:cNvPr id="0" name=""/>
        <dsp:cNvSpPr/>
      </dsp:nvSpPr>
      <dsp:spPr>
        <a:xfrm>
          <a:off x="9683154" y="2162445"/>
          <a:ext cx="0" cy="352026"/>
        </a:xfrm>
        <a:prstGeom prst="line">
          <a:avLst/>
        </a:pr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98CC0-1029-46A6-8053-0933F88F7705}">
      <dsp:nvSpPr>
        <dsp:cNvPr id="0" name=""/>
        <dsp:cNvSpPr/>
      </dsp:nvSpPr>
      <dsp:spPr>
        <a:xfrm rot="2700000">
          <a:off x="9644038" y="2475355"/>
          <a:ext cx="78231" cy="78231"/>
        </a:xfrm>
        <a:prstGeom prst="ellipse">
          <a:avLst/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FF419-AEB2-C645-B3F1-C5E553F8CF27}">
      <dsp:nvSpPr>
        <dsp:cNvPr id="0" name=""/>
        <dsp:cNvSpPr/>
      </dsp:nvSpPr>
      <dsp:spPr>
        <a:xfrm>
          <a:off x="1283" y="1007554"/>
          <a:ext cx="4672458" cy="2336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Develop Online Interdisciplinary Canvas Module (OICM) integrating perspectives on End-of-Life and Advance Care Planning into four courses (GRN101/440, PAR215, PSY449, and RSP210/306)</a:t>
          </a:r>
        </a:p>
      </dsp:txBody>
      <dsp:txXfrm>
        <a:off x="69709" y="1075980"/>
        <a:ext cx="4535606" cy="2199377"/>
      </dsp:txXfrm>
    </dsp:sp>
    <dsp:sp modelId="{BCEC74F3-F1DA-8746-9E8F-64E4C412B403}">
      <dsp:nvSpPr>
        <dsp:cNvPr id="0" name=""/>
        <dsp:cNvSpPr/>
      </dsp:nvSpPr>
      <dsp:spPr>
        <a:xfrm>
          <a:off x="5841857" y="1007554"/>
          <a:ext cx="4672458" cy="2336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Form student teams that interview community partners (e.g., healthcare professionals, residents of local assisted living facilities, community members) to assess current attitudes toward and perceived barriers to Advance Care Planning </a:t>
          </a:r>
        </a:p>
      </dsp:txBody>
      <dsp:txXfrm>
        <a:off x="5910283" y="1075980"/>
        <a:ext cx="4535606" cy="21993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5186E-3F00-4B4E-B3BE-D017194780C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50104-4021-044B-8545-1BC451CB978E}">
      <dsp:nvSpPr>
        <dsp:cNvPr id="0" name=""/>
        <dsp:cNvSpPr/>
      </dsp:nvSpPr>
      <dsp:spPr>
        <a:xfrm>
          <a:off x="0" y="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Enhancing Critical Thinking through Interdisciplinary Analysis of the Figure of "the Other" and "the Alien" in French and Francophone Studies</a:t>
          </a:r>
          <a:r>
            <a:rPr lang="en-US" sz="3300" kern="1200"/>
            <a:t> (Greta Bliss and Christina Lord)</a:t>
          </a:r>
        </a:p>
      </dsp:txBody>
      <dsp:txXfrm>
        <a:off x="0" y="0"/>
        <a:ext cx="6900512" cy="2768070"/>
      </dsp:txXfrm>
    </dsp:sp>
    <dsp:sp modelId="{860D30D9-386D-C14C-99EB-5874479AC49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BF8B-3191-0A42-8B33-FFD7ED8430AD}">
      <dsp:nvSpPr>
        <dsp:cNvPr id="0" name=""/>
        <dsp:cNvSpPr/>
      </dsp:nvSpPr>
      <dsp:spPr>
        <a:xfrm>
          <a:off x="0" y="276807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b="1" i="0" kern="1200"/>
        </a:p>
      </dsp:txBody>
      <dsp:txXfrm>
        <a:off x="0" y="2768070"/>
        <a:ext cx="6900512" cy="27680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2208C-72AF-C349-B3C8-3822D796C659}">
      <dsp:nvSpPr>
        <dsp:cNvPr id="0" name=""/>
        <dsp:cNvSpPr/>
      </dsp:nvSpPr>
      <dsp:spPr>
        <a:xfrm>
          <a:off x="0" y="671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662DE-1801-014C-83EA-999261A99996}">
      <dsp:nvSpPr>
        <dsp:cNvPr id="0" name=""/>
        <dsp:cNvSpPr/>
      </dsp:nvSpPr>
      <dsp:spPr>
        <a:xfrm>
          <a:off x="0" y="671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Health Communication with African Non-Profits: An Integrative, Interdisciplinary Learning Project 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Dr. G. </a:t>
          </a:r>
          <a:r>
            <a:rPr lang="en-US" sz="1500" b="0" i="0" kern="1200" err="1"/>
            <a:t>Edzordzi</a:t>
          </a:r>
          <a:r>
            <a:rPr lang="en-US" sz="1500" b="0" i="0" kern="1200"/>
            <a:t> </a:t>
          </a:r>
          <a:r>
            <a:rPr lang="en-US" sz="1500" b="0" i="0" kern="1200" err="1"/>
            <a:t>Agbozo</a:t>
          </a:r>
          <a:r>
            <a:rPr lang="en-US" sz="1500" b="0" i="0" kern="1200"/>
            <a:t>, English </a:t>
          </a:r>
          <a:endParaRPr lang="en-US" sz="1500" kern="1200"/>
        </a:p>
      </dsp:txBody>
      <dsp:txXfrm>
        <a:off x="0" y="671"/>
        <a:ext cx="6263640" cy="1100668"/>
      </dsp:txXfrm>
    </dsp:sp>
    <dsp:sp modelId="{1510233A-4B51-4842-BBD7-E8266320A85B}">
      <dsp:nvSpPr>
        <dsp:cNvPr id="0" name=""/>
        <dsp:cNvSpPr/>
      </dsp:nvSpPr>
      <dsp:spPr>
        <a:xfrm>
          <a:off x="0" y="1101340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77487-6008-5645-ABA9-979E18BE7E92}">
      <dsp:nvSpPr>
        <dsp:cNvPr id="0" name=""/>
        <dsp:cNvSpPr/>
      </dsp:nvSpPr>
      <dsp:spPr>
        <a:xfrm>
          <a:off x="0" y="1101340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Improving Coastal Health Through Interdisciplinary Learning 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Dr. Jennifer Biddle, Public &amp; International Affairs</a:t>
          </a:r>
        </a:p>
      </dsp:txBody>
      <dsp:txXfrm>
        <a:off x="0" y="1101340"/>
        <a:ext cx="6263640" cy="1100668"/>
      </dsp:txXfrm>
    </dsp:sp>
    <dsp:sp modelId="{E2B2BA98-1142-9947-84D3-6EEEE59DFD1D}">
      <dsp:nvSpPr>
        <dsp:cNvPr id="0" name=""/>
        <dsp:cNvSpPr/>
      </dsp:nvSpPr>
      <dsp:spPr>
        <a:xfrm>
          <a:off x="0" y="2202009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2801C-6E2B-2442-B567-71022E892DDE}">
      <dsp:nvSpPr>
        <dsp:cNvPr id="0" name=""/>
        <dsp:cNvSpPr/>
      </dsp:nvSpPr>
      <dsp:spPr>
        <a:xfrm>
          <a:off x="0" y="2202009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Traditional Caribbean and Western Conceptions of Health and Illness</a:t>
          </a:r>
          <a:r>
            <a:rPr lang="en-US" sz="1500" b="0" i="0" kern="1200"/>
            <a:t> 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Dr. Dorcas Dennis, Philosophy and Religion</a:t>
          </a:r>
          <a:endParaRPr lang="en-US" sz="1500" kern="1200"/>
        </a:p>
      </dsp:txBody>
      <dsp:txXfrm>
        <a:off x="0" y="2202009"/>
        <a:ext cx="6263640" cy="1100668"/>
      </dsp:txXfrm>
    </dsp:sp>
    <dsp:sp modelId="{8549EFE6-9125-3D40-8FAA-3FAC92EC1ACF}">
      <dsp:nvSpPr>
        <dsp:cNvPr id="0" name=""/>
        <dsp:cNvSpPr/>
      </dsp:nvSpPr>
      <dsp:spPr>
        <a:xfrm>
          <a:off x="0" y="3302678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3FDEF-07C0-E943-88E0-F9A9C342EF55}">
      <dsp:nvSpPr>
        <dsp:cNvPr id="0" name=""/>
        <dsp:cNvSpPr/>
      </dsp:nvSpPr>
      <dsp:spPr>
        <a:xfrm>
          <a:off x="0" y="3302678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Creating a Global Partnership and Interdisciplinary Study Abroad: Biodiversity Conservation in Christmas Island with the Australian Parks Service</a:t>
          </a:r>
          <a:r>
            <a:rPr lang="en-US" sz="1500" b="0" i="0" kern="1200"/>
            <a:t> 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Dr. Julia Morris, International Studies</a:t>
          </a:r>
          <a:endParaRPr lang="en-US" sz="1500" kern="1200"/>
        </a:p>
      </dsp:txBody>
      <dsp:txXfrm>
        <a:off x="0" y="3302678"/>
        <a:ext cx="6263640" cy="1100668"/>
      </dsp:txXfrm>
    </dsp:sp>
    <dsp:sp modelId="{9DE92C37-C43B-E94E-9CCB-401620CEBA3F}">
      <dsp:nvSpPr>
        <dsp:cNvPr id="0" name=""/>
        <dsp:cNvSpPr/>
      </dsp:nvSpPr>
      <dsp:spPr>
        <a:xfrm>
          <a:off x="0" y="4403347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DFF64-4524-374F-B325-ED413FD5D474}">
      <dsp:nvSpPr>
        <dsp:cNvPr id="0" name=""/>
        <dsp:cNvSpPr/>
      </dsp:nvSpPr>
      <dsp:spPr>
        <a:xfrm>
          <a:off x="0" y="4403347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An Interdisciplinary Artistic Research Experience for Undergraduate Students in Critical Performance Ethnography: From a 3-Credit Course to an Interdisciplinary Peer-Reviewed Publication</a:t>
          </a:r>
          <a:r>
            <a:rPr lang="en-US" sz="1500" kern="1200"/>
            <a:t> 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Dr. Julie-Ann Scott-Pollock, Communication Studies</a:t>
          </a:r>
        </a:p>
      </dsp:txBody>
      <dsp:txXfrm>
        <a:off x="0" y="4403347"/>
        <a:ext cx="6263640" cy="1100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890F-BA73-4DB2-93A9-551594B1B93B}" type="datetimeFigureOut"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84F66-DE1A-4D83-B7A6-30510EC41B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5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C0559-D619-4E56-BF6F-3712370C21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E557-91DC-B721-B8F5-49A3273D4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115F4-152F-7F1E-FAC0-AD52BE93F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E5800-A6E4-9D61-0FF1-EAF3FBEE5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DF84F-27D9-2BAB-E857-625A8345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BDC70-5609-258E-2FCD-47859ED4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B822-B511-487A-7AD0-E883E521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CF566-069F-997B-60A8-5D34A723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8953-4179-8683-E3BB-F9636BB4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83C07-3CBA-CE1B-D359-F5D10000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2EE2-3D3C-B094-8AFC-275824BB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66E26-CF63-F8F8-9244-4E0B8E6C6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2B04A-9760-5323-8EE7-3A5E15F90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14AA0-CE18-58FA-F519-9B5C3365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DB878-229E-48F0-4F80-DEA371B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8B61-B79E-F576-591A-B5D37D69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57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66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07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55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85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49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6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A04B-2649-AA15-5EF2-56EF8AF3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67D8F-8048-4E30-5F5E-8CDB89902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57E5D-5487-25FD-B6D3-4809D3BD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11461-DDFD-71A5-9D65-D69F9E1E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81E1-B09E-3BEA-7ABA-4B1BBCEA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2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19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88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ur team slide 01">
  <p:cSld name="Our team slide 0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0" y="469389"/>
            <a:ext cx="12192000" cy="50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/>
          <p:nvPr/>
        </p:nvSpPr>
        <p:spPr>
          <a:xfrm>
            <a:off x="11434662" y="6239934"/>
            <a:ext cx="339725" cy="3397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75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29;p25"/>
          <p:cNvSpPr txBox="1"/>
          <p:nvPr/>
        </p:nvSpPr>
        <p:spPr>
          <a:xfrm>
            <a:off x="11552220" y="6407502"/>
            <a:ext cx="2698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08">
          <p15:clr>
            <a:srgbClr val="FBAE40"/>
          </p15:clr>
        </p15:guide>
        <p15:guide id="2" pos="19072">
          <p15:clr>
            <a:srgbClr val="FBAE40"/>
          </p15:clr>
        </p15:guide>
        <p15:guide id="3" orient="horz" pos="10560">
          <p15:clr>
            <a:srgbClr val="FBAE40"/>
          </p15:clr>
        </p15:guide>
        <p15:guide id="4" orient="horz" pos="672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pos="2944">
          <p15:clr>
            <a:srgbClr val="FBAE40"/>
          </p15:clr>
        </p15:guide>
        <p15:guide id="7" pos="1753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07436-9F3C-90A2-337A-3B35806D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FDAF3-48F3-7D29-3203-D21BADBFE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3A09-4824-04E9-6A81-6274B1D5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65805-6CF7-0622-65B9-1D3B37CA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CCA7D-8CFE-0823-44AD-E5497EE0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3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8ADD-0AD1-4B42-95D9-0A32080D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1D466-D105-1885-5D0E-3C36602A8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C7B5A-2AEC-01EA-FAF3-A1EAB0020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19BAA-0ED0-025B-7362-976B4A1C0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38393-343A-53C5-DD55-1C76B25C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027B6-CEB9-6A91-F6F8-B8A55E30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32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5500" y="264167"/>
            <a:ext cx="11065865" cy="1315434"/>
          </a:xfrm>
        </p:spPr>
        <p:txBody>
          <a:bodyPr tIns="0" anchor="t" anchorCtr="0">
            <a:normAutofit/>
          </a:bodyPr>
          <a:lstStyle>
            <a:lvl1pPr>
              <a:lnSpc>
                <a:spcPct val="150000"/>
              </a:lnSpc>
              <a:defRPr sz="2700"/>
            </a:lvl1pPr>
          </a:lstStyle>
          <a:p>
            <a:r>
              <a:rPr lang="en-US"/>
              <a:t>History Timeline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25500" y="1786436"/>
            <a:ext cx="11065865" cy="4533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625355" y="919827"/>
            <a:ext cx="4284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799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99E538D-9618-4205-AA08-736AD425A3FC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5500" y="278235"/>
            <a:ext cx="10711545" cy="72022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History Timeline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25500" y="1786436"/>
            <a:ext cx="11065865" cy="4533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625355" y="919827"/>
            <a:ext cx="4770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A66C708-772E-4E30-9D1D-7417A222A9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183" y="966464"/>
            <a:ext cx="10710862" cy="412510"/>
          </a:xfrm>
        </p:spPr>
        <p:txBody>
          <a:bodyPr>
            <a:normAutofit/>
          </a:bodyPr>
          <a:lstStyle>
            <a:lvl1pPr marL="0" indent="0">
              <a:buNone/>
              <a:defRPr sz="23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Timeline Subtitle</a:t>
            </a:r>
          </a:p>
        </p:txBody>
      </p:sp>
    </p:spTree>
    <p:extLst>
      <p:ext uri="{BB962C8B-B14F-4D97-AF65-F5344CB8AC3E}">
        <p14:creationId xmlns:p14="http://schemas.microsoft.com/office/powerpoint/2010/main" val="97044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29F17-D080-8F26-68C9-FA9CE7A2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60562-B2A8-583B-73F3-29BC1ED65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82351-AD45-2D29-D8BB-21CF3293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9FDAB-16DE-76EE-476E-F059D2434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DD0BD-9940-E622-0C7F-AF7056651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23896-F9AA-FA00-9AA6-736C0374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18AC8-68B7-42AD-31CB-934334AB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B23A3-9F00-DECF-8831-BA9A8F06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6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DEBE-2966-E224-8D9F-CD2555B2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679A1-F803-E575-4481-7521373E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1DEF2-71A1-EA3D-1CAB-76EF549D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8F3DE-286E-6144-5570-3B5420BB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5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6335-5DCA-3A73-09FB-223C81EC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6898B-7480-5354-4857-EB19FA89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E1ECF-AC1F-02DC-1DCB-ABCCF59D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7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63A4-8AC0-032D-3333-3366046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A5542-D510-C4BD-9653-F9F9A564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16AD7-5A50-FAC5-B994-5D9DCC957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13401-1E2D-0ED4-3F10-E664AA4A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57147-D219-BBF7-C445-F9FE2B75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04D8E-1723-3DBF-68A2-8E77D4EF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1C66-5A1B-B51D-2C4A-6369EB83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1E979-C529-03F6-E9E4-8CA6EE4C2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42354-C82A-0155-EFB1-FE0885DE6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1AC91-A318-7E9B-6C18-424CC326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964A2-BD99-2FDC-D4E0-A60005B5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F4185-DA11-59C7-5DA3-2569267D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8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6A323-10D6-F9ED-D8EA-82B3A378B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7BC82-822F-AC94-6EFD-A3924E2F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64993-BBCD-BF50-AB41-E36988767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3C4FB-793C-F549-9439-13A9929311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67C11-725C-3231-ED0E-D758E272A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B7F40-1DE6-8179-5541-2667F3E7C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8D74-8A96-5D44-9448-C7089AE52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51" r:id="rId3"/>
    <p:sldLayoutId id="2147483705" r:id="rId4"/>
    <p:sldLayoutId id="2147483700" r:id="rId5"/>
    <p:sldLayoutId id="2147483701" r:id="rId6"/>
    <p:sldLayoutId id="2147483708" r:id="rId7"/>
    <p:sldLayoutId id="2147483709" r:id="rId8"/>
    <p:sldLayoutId id="2147483657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2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3" r:id="rId2"/>
    <p:sldLayoutId id="2147483673" r:id="rId3"/>
    <p:sldLayoutId id="2147483652" r:id="rId4"/>
    <p:sldLayoutId id="2147483706" r:id="rId5"/>
    <p:sldLayoutId id="2147483707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4C4A8-C2EB-4D2A-A43E-BE19EA9A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742BD-2E9C-46B7-AFF7-A440C094D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F001-24C4-4191-A568-B1096B9AB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9F280-24DB-415F-8DF8-72D7FF3C4BF0}" type="datetimeFigureOut">
              <a:rPr lang="en-US" noProof="0" smtClean="0"/>
              <a:t>9/8/2023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E5E6E-ED1A-4700-A7E8-68DEBCDD6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6C46-B63C-4A83-8155-0AE7FABAD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9A2B-DCEA-459B-8067-44D042050D8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10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dynamic-media-cdn.tripadvisor.com/media/photo-o/14/10/2e/1e/cape-town.jpg?w=700&amp;h=-1&amp;s=1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atue of a fish&#10;&#10;Description automatically generated with low confidence">
            <a:extLst>
              <a:ext uri="{FF2B5EF4-FFF2-40B4-BE49-F238E27FC236}">
                <a16:creationId xmlns:a16="http://schemas.microsoft.com/office/drawing/2014/main" id="{3D2EC3CF-58CC-584C-BF0A-F615CF08D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857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FF70D-4EBD-5FD8-5BF2-9878AFEC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Today We Launch SAIL! (Presentations will begin at 12:10 pm)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5261B-305E-20FC-B99D-00F1B870A2F3}"/>
              </a:ext>
            </a:extLst>
          </p:cNvPr>
          <p:cNvSpPr txBox="1"/>
          <p:nvPr/>
        </p:nvSpPr>
        <p:spPr>
          <a:xfrm>
            <a:off x="3542270" y="6288216"/>
            <a:ext cx="4997621" cy="3157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1C89-4F91-24D2-B006-AB05F32A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539BA5"/>
                </a:solidFill>
              </a:rPr>
              <a:t>An Interdisciplinary Approach to End-of-Life Education</a:t>
            </a:r>
            <a:br>
              <a:rPr lang="en-US">
                <a:solidFill>
                  <a:srgbClr val="539BA5"/>
                </a:solidFill>
              </a:rPr>
            </a:b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39EBD50-DDCC-125D-F766-57091F62D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501886"/>
              </p:ext>
            </p:extLst>
          </p:nvPr>
        </p:nvGraphicFramePr>
        <p:xfrm>
          <a:off x="525463" y="1785938"/>
          <a:ext cx="11066462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9D3FD-745E-C28C-AED9-B6E5D6322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Our Campus and Within Our Community 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97AF3C9-97EF-5AB9-E89D-8577979512DE}"/>
              </a:ext>
            </a:extLst>
          </p:cNvPr>
          <p:cNvSpPr/>
          <p:nvPr/>
        </p:nvSpPr>
        <p:spPr>
          <a:xfrm>
            <a:off x="5335045" y="3274739"/>
            <a:ext cx="1398813" cy="146681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green and black logo&#10;&#10;Description automatically generated">
            <a:extLst>
              <a:ext uri="{FF2B5EF4-FFF2-40B4-BE49-F238E27FC236}">
                <a16:creationId xmlns:a16="http://schemas.microsoft.com/office/drawing/2014/main" id="{A3658D94-C2E2-062D-633D-630063941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1782" y="223166"/>
            <a:ext cx="1689336" cy="9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1886-AA43-422E-B193-F1F3DF7D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8" y="180699"/>
            <a:ext cx="11536071" cy="720227"/>
          </a:xfrm>
        </p:spPr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539BA5"/>
                </a:solidFill>
              </a:rPr>
              <a:t>An Interdisciplinary Approach to End-of-Life (EOL) Education </a:t>
            </a:r>
            <a:br>
              <a:rPr lang="en-US" b="1" i="0">
                <a:solidFill>
                  <a:srgbClr val="539BA5"/>
                </a:solidFill>
              </a:rPr>
            </a:br>
            <a:endParaRPr lang="en-US" sz="2300" b="0" i="1">
              <a:solidFill>
                <a:srgbClr val="539BA5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FD7E2D-55A3-433C-BAB3-4F8446A36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Our Campus and Within Our Community</a:t>
            </a:r>
          </a:p>
        </p:txBody>
      </p:sp>
      <p:graphicFrame>
        <p:nvGraphicFramePr>
          <p:cNvPr id="4" name="Content Placeholder 3" descr="SmartArt timeline">
            <a:extLst>
              <a:ext uri="{FF2B5EF4-FFF2-40B4-BE49-F238E27FC236}">
                <a16:creationId xmlns:a16="http://schemas.microsoft.com/office/drawing/2014/main" id="{4424901C-24B0-4C46-B815-EB0C38D742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955581"/>
              </p:ext>
            </p:extLst>
          </p:nvPr>
        </p:nvGraphicFramePr>
        <p:xfrm>
          <a:off x="430365" y="1495958"/>
          <a:ext cx="11066462" cy="5028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846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B148765-D6A8-3D17-7301-7AA16C68D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7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BE095-834E-6BF4-4999-80986A07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/>
              <a:t>An Interdisciplinary Approach to End-of-Life Education on Our Campus and within Our Community</a:t>
            </a:r>
            <a:r>
              <a:rPr lang="en-US" b="0" i="0"/>
              <a:t> </a:t>
            </a:r>
            <a:br>
              <a:rPr lang="en-US"/>
            </a:b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BF3E11-CEDD-8630-92BA-B574C8FB42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9407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1342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gital art of brain">
            <a:extLst>
              <a:ext uri="{FF2B5EF4-FFF2-40B4-BE49-F238E27FC236}">
                <a16:creationId xmlns:a16="http://schemas.microsoft.com/office/drawing/2014/main" id="{4AA6105F-85A4-0F67-DC7C-582150670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20037-50D7-4AD1-46BD-4C3B8C68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23" y="98610"/>
            <a:ext cx="10413359" cy="235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3600" b="1" i="0">
                <a:solidFill>
                  <a:schemeClr val="bg1"/>
                </a:solidFill>
              </a:rPr>
              <a:t>Critical AI: Enhancing Critical Thinking Through Interdisciplinary Learning About Artificial Intelligence</a:t>
            </a:r>
            <a:r>
              <a:rPr lang="en-US" sz="3600" b="0" i="0">
                <a:solidFill>
                  <a:schemeClr val="bg1"/>
                </a:solidFill>
              </a:rPr>
              <a:t> </a:t>
            </a:r>
            <a:endParaRPr lang="en-US">
              <a:cs typeface="Calibri Light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59D52-B813-765D-452D-113E88BE803C}"/>
              </a:ext>
            </a:extLst>
          </p:cNvPr>
          <p:cNvSpPr txBox="1"/>
          <p:nvPr/>
        </p:nvSpPr>
        <p:spPr>
          <a:xfrm>
            <a:off x="915959" y="2110999"/>
            <a:ext cx="10366322" cy="4413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 Develop and teach interdisciplinary courses on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the impacts of 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AI (CSC 432,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ENG 390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,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EDN 492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,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HON 210)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 Develop online course deliverables including Canvas modules that examine the impacts of AI in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various disciplines (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AI and literature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,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 AI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and 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information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l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iteracy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,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 AI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and 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ethics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, AI and organizational policy)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 Collaborate on AI-related campus events and activities including an AI art exhibit</a:t>
            </a:r>
            <a:r>
              <a:rPr lang="en-US" sz="2800">
                <a:solidFill>
                  <a:schemeClr val="bg1"/>
                </a:solidFill>
                <a:effectLst/>
                <a:ea typeface="+mn-lt"/>
                <a:cs typeface="+mn-lt"/>
              </a:rPr>
              <a:t>, 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workshops, presentations, etc.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85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22D62-F2AA-BDFE-8668-10531DF3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Small Team Grant Awarded 2023-2024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33D425-0F80-50C9-3D70-18EBDD0258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87855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206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gital rendering of a colored world map">
            <a:extLst>
              <a:ext uri="{FF2B5EF4-FFF2-40B4-BE49-F238E27FC236}">
                <a16:creationId xmlns:a16="http://schemas.microsoft.com/office/drawing/2014/main" id="{12F59A82-5B19-58D5-C82B-B53665A31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260" b="17805"/>
          <a:stretch/>
        </p:blipFill>
        <p:spPr>
          <a:xfrm>
            <a:off x="0" y="-85344"/>
            <a:ext cx="12192000" cy="7221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409BA-CA4D-B737-AC36-68E5D037A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72" y="1689795"/>
            <a:ext cx="10620855" cy="4654051"/>
          </a:xfrm>
        </p:spPr>
        <p:txBody>
          <a:bodyPr>
            <a:normAutofit fontScale="92500" lnSpcReduction="10000"/>
          </a:bodyPr>
          <a:lstStyle/>
          <a:p>
            <a:r>
              <a:rPr lang="en-US" sz="2400">
                <a:latin typeface="Optima" panose="02000503060000020004" pitchFamily="2" charset="0"/>
                <a:ea typeface="Cambria" panose="02040503050406030204" pitchFamily="18" charset="0"/>
              </a:rPr>
              <a:t>Create all-new interdisciplinary versions of French courses we regularly teach</a:t>
            </a:r>
          </a:p>
          <a:p>
            <a:pPr lvl="1"/>
            <a:r>
              <a:rPr lang="en-US" sz="2000">
                <a:latin typeface="Optima" panose="02000503060000020004" pitchFamily="2" charset="0"/>
                <a:ea typeface="Cambria" panose="02040503050406030204" pitchFamily="18" charset="0"/>
              </a:rPr>
              <a:t>FRH 319: Cinema of Africa and Its Diasporas</a:t>
            </a:r>
          </a:p>
          <a:p>
            <a:pPr lvl="2"/>
            <a:r>
              <a:rPr lang="en-US" sz="1800">
                <a:latin typeface="Optima" panose="02000503060000020004" pitchFamily="2" charset="0"/>
                <a:ea typeface="Cambria" panose="02040503050406030204" pitchFamily="18" charset="0"/>
              </a:rPr>
              <a:t>Disciplinary groundings in and integration of African &amp; African diasporic philosophy; postcolonial translation theory; film studies</a:t>
            </a:r>
          </a:p>
          <a:p>
            <a:pPr lvl="1"/>
            <a:r>
              <a:rPr lang="en-US" sz="2000">
                <a:latin typeface="Optima" panose="02000503060000020004" pitchFamily="2" charset="0"/>
                <a:ea typeface="Cambria" panose="02040503050406030204" pitchFamily="18" charset="0"/>
              </a:rPr>
              <a:t>FRH 411: Alien Encounters in French Fiction and Culture</a:t>
            </a:r>
          </a:p>
          <a:p>
            <a:pPr lvl="2"/>
            <a:r>
              <a:rPr lang="en-US" sz="1800">
                <a:latin typeface="Optima" panose="02000503060000020004" pitchFamily="2" charset="0"/>
                <a:ea typeface="Cambria" panose="02040503050406030204" pitchFamily="18" charset="0"/>
              </a:rPr>
              <a:t>Disciplinary groundings in and integration of science fiction studies (as literary and filmic practice); history of astronomical and planetary sciences; religious studies</a:t>
            </a:r>
          </a:p>
          <a:p>
            <a:r>
              <a:rPr lang="en-US" sz="2400">
                <a:latin typeface="Optima" panose="02000503060000020004" pitchFamily="2" charset="0"/>
                <a:ea typeface="Cambria" panose="02040503050406030204" pitchFamily="18" charset="0"/>
              </a:rPr>
              <a:t>Co-create, co-teach, and co-assess two signature assignments to be shared by our students</a:t>
            </a:r>
          </a:p>
          <a:p>
            <a:pPr lvl="1"/>
            <a:r>
              <a:rPr lang="en-US" sz="2000">
                <a:latin typeface="Optima" panose="02000503060000020004" pitchFamily="2" charset="0"/>
                <a:ea typeface="Cambria" panose="02040503050406030204" pitchFamily="18" charset="0"/>
              </a:rPr>
              <a:t>A mid-semester common film, </a:t>
            </a:r>
            <a:r>
              <a:rPr lang="en-US" sz="2000" i="1">
                <a:latin typeface="Optima" panose="02000503060000020004" pitchFamily="2" charset="0"/>
                <a:ea typeface="Cambria" panose="02040503050406030204" pitchFamily="18" charset="0"/>
              </a:rPr>
              <a:t>Africa </a:t>
            </a:r>
            <a:r>
              <a:rPr lang="en-US" sz="2000" i="1" err="1">
                <a:latin typeface="Optima" panose="02000503060000020004" pitchFamily="2" charset="0"/>
                <a:ea typeface="Cambria" panose="02040503050406030204" pitchFamily="18" charset="0"/>
              </a:rPr>
              <a:t>paradis</a:t>
            </a:r>
            <a:r>
              <a:rPr lang="en-US" sz="2000" i="1">
                <a:latin typeface="Optima" panose="02000503060000020004" pitchFamily="2" charset="0"/>
                <a:ea typeface="Cambria" panose="02040503050406030204" pitchFamily="18" charset="0"/>
              </a:rPr>
              <a:t> </a:t>
            </a:r>
            <a:r>
              <a:rPr lang="en-US" sz="2000">
                <a:latin typeface="Optima" panose="02000503060000020004" pitchFamily="2" charset="0"/>
                <a:ea typeface="Cambria" panose="02040503050406030204" pitchFamily="18" charset="0"/>
              </a:rPr>
              <a:t>(2006) and short story module (“Jazz et vin de </a:t>
            </a:r>
            <a:r>
              <a:rPr lang="en-US" sz="2000" err="1">
                <a:latin typeface="Optima" panose="02000503060000020004" pitchFamily="2" charset="0"/>
                <a:ea typeface="Cambria" panose="02040503050406030204" pitchFamily="18" charset="0"/>
              </a:rPr>
              <a:t>palme</a:t>
            </a:r>
            <a:r>
              <a:rPr lang="en-US" sz="2000">
                <a:latin typeface="Optima" panose="02000503060000020004" pitchFamily="2" charset="0"/>
                <a:ea typeface="Cambria" panose="02040503050406030204" pitchFamily="18" charset="0"/>
              </a:rPr>
              <a:t>” 1970) with inter-class blog assignment and peer review</a:t>
            </a:r>
          </a:p>
          <a:p>
            <a:pPr lvl="1"/>
            <a:r>
              <a:rPr lang="en-US" sz="2000">
                <a:latin typeface="Optima" panose="02000503060000020004" pitchFamily="2" charset="0"/>
                <a:ea typeface="Cambria" panose="02040503050406030204" pitchFamily="18" charset="0"/>
              </a:rPr>
              <a:t>An end-of-semester joint research conference on the two classes’ respective final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0C7D7-7D1A-973F-18AB-93336B4D946B}"/>
              </a:ext>
            </a:extLst>
          </p:cNvPr>
          <p:cNvSpPr txBox="1"/>
          <p:nvPr/>
        </p:nvSpPr>
        <p:spPr>
          <a:xfrm>
            <a:off x="499872" y="304800"/>
            <a:ext cx="11350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ptima" panose="02000503060000020004" pitchFamily="2" charset="0"/>
              </a:rPr>
              <a:t>Enhancing Critical Thinking through </a:t>
            </a:r>
          </a:p>
          <a:p>
            <a:pPr algn="ctr"/>
            <a:r>
              <a:rPr lang="en-US" sz="2800" b="1">
                <a:latin typeface="Optima" panose="02000503060000020004" pitchFamily="2" charset="0"/>
              </a:rPr>
              <a:t>Interdisciplinary Analysis of the Figure of “the Other” and “the Alien” in French and Francophone Studies</a:t>
            </a:r>
          </a:p>
        </p:txBody>
      </p:sp>
    </p:spTree>
    <p:extLst>
      <p:ext uri="{BB962C8B-B14F-4D97-AF65-F5344CB8AC3E}">
        <p14:creationId xmlns:p14="http://schemas.microsoft.com/office/powerpoint/2010/main" val="59051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8F7C6-B7E8-D567-F6CD-1A7D6207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Individual Grants Awarded 2023-2024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9854C7-BFFD-E408-FC70-26C75582D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497905"/>
              </p:ext>
            </p:extLst>
          </p:nvPr>
        </p:nvGraphicFramePr>
        <p:xfrm>
          <a:off x="4991050" y="874741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52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F22F-3689-1FD4-7DF5-DB85364B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037"/>
            <a:ext cx="12192000" cy="71412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Roboto"/>
              </a:rPr>
              <a:t>Health Communication with African Non-Profits</a:t>
            </a:r>
          </a:p>
          <a:p>
            <a:r>
              <a:rPr lang="en-US" sz="1100" b="0" dirty="0">
                <a:solidFill>
                  <a:schemeClr val="tx1"/>
                </a:solidFill>
              </a:rPr>
              <a:t>G. </a:t>
            </a:r>
            <a:r>
              <a:rPr lang="en-US" sz="1100" b="0" dirty="0" err="1">
                <a:solidFill>
                  <a:schemeClr val="tx1"/>
                </a:solidFill>
              </a:rPr>
              <a:t>Edzordzi</a:t>
            </a:r>
            <a:r>
              <a:rPr lang="en-US" sz="1100" b="0" dirty="0">
                <a:solidFill>
                  <a:schemeClr val="tx1"/>
                </a:solidFill>
              </a:rPr>
              <a:t> </a:t>
            </a:r>
            <a:r>
              <a:rPr lang="en-US" sz="1100" b="0" dirty="0" err="1">
                <a:solidFill>
                  <a:schemeClr val="tx1"/>
                </a:solidFill>
              </a:rPr>
              <a:t>Agbozo</a:t>
            </a:r>
            <a:r>
              <a:rPr lang="en-US" sz="1100" b="0" dirty="0">
                <a:solidFill>
                  <a:schemeClr val="tx1"/>
                </a:solidFill>
              </a:rPr>
              <a:t>, Department of English</a:t>
            </a:r>
          </a:p>
        </p:txBody>
      </p:sp>
      <p:pic>
        <p:nvPicPr>
          <p:cNvPr id="3" name="Picture 2" descr="Cartoon of a person carrying a television on his head&#10;&#10;Description automatically generated">
            <a:extLst>
              <a:ext uri="{FF2B5EF4-FFF2-40B4-BE49-F238E27FC236}">
                <a16:creationId xmlns:a16="http://schemas.microsoft.com/office/drawing/2014/main" id="{676CE604-BC10-2A6B-1B93-425F1448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2" y="2345447"/>
            <a:ext cx="5358711" cy="2778076"/>
          </a:xfrm>
          <a:prstGeom prst="rect">
            <a:avLst/>
          </a:prstGeom>
        </p:spPr>
      </p:pic>
      <p:sp>
        <p:nvSpPr>
          <p:cNvPr id="5" name="Google Shape;578;p33">
            <a:extLst>
              <a:ext uri="{FF2B5EF4-FFF2-40B4-BE49-F238E27FC236}">
                <a16:creationId xmlns:a16="http://schemas.microsoft.com/office/drawing/2014/main" id="{E39178B5-92F3-E5AE-238F-56F93B1D2EC3}"/>
              </a:ext>
            </a:extLst>
          </p:cNvPr>
          <p:cNvSpPr txBox="1">
            <a:spLocks/>
          </p:cNvSpPr>
          <p:nvPr/>
        </p:nvSpPr>
        <p:spPr>
          <a:xfrm>
            <a:off x="202786" y="2054849"/>
            <a:ext cx="5556622" cy="3213662"/>
          </a:xfrm>
          <a:prstGeom prst="rect">
            <a:avLst/>
          </a:prstGeom>
          <a:ln w="9525" cap="flat" cmpd="sng">
            <a:solidFill>
              <a:srgbClr val="00000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500">
                <a:solidFill>
                  <a:schemeClr val="accent1">
                    <a:lumMod val="75000"/>
                  </a:schemeClr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</a:p>
        </p:txBody>
      </p:sp>
      <p:cxnSp>
        <p:nvCxnSpPr>
          <p:cNvPr id="7" name="Google Shape;597;p34">
            <a:extLst>
              <a:ext uri="{FF2B5EF4-FFF2-40B4-BE49-F238E27FC236}">
                <a16:creationId xmlns:a16="http://schemas.microsoft.com/office/drawing/2014/main" id="{EE3266E3-C042-9CA0-2307-B98215653AED}"/>
              </a:ext>
            </a:extLst>
          </p:cNvPr>
          <p:cNvCxnSpPr>
            <a:cxnSpLocks/>
          </p:cNvCxnSpPr>
          <p:nvPr/>
        </p:nvCxnSpPr>
        <p:spPr>
          <a:xfrm>
            <a:off x="5761529" y="3301508"/>
            <a:ext cx="1174085" cy="47760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" name="Google Shape;596;p34">
            <a:extLst>
              <a:ext uri="{FF2B5EF4-FFF2-40B4-BE49-F238E27FC236}">
                <a16:creationId xmlns:a16="http://schemas.microsoft.com/office/drawing/2014/main" id="{41D43E35-2941-8536-707B-977FE40A4F67}"/>
              </a:ext>
            </a:extLst>
          </p:cNvPr>
          <p:cNvCxnSpPr>
            <a:cxnSpLocks/>
          </p:cNvCxnSpPr>
          <p:nvPr/>
        </p:nvCxnSpPr>
        <p:spPr>
          <a:xfrm flipV="1">
            <a:off x="5761529" y="2209861"/>
            <a:ext cx="1174085" cy="109980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1" name="Google Shape;598;p34">
            <a:extLst>
              <a:ext uri="{FF2B5EF4-FFF2-40B4-BE49-F238E27FC236}">
                <a16:creationId xmlns:a16="http://schemas.microsoft.com/office/drawing/2014/main" id="{E6D2A2AB-52BE-643A-3B72-C6B9EE5776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3584" y="4035590"/>
            <a:ext cx="1648800" cy="598400"/>
          </a:xfrm>
          <a:prstGeom prst="bentConnector3">
            <a:avLst>
              <a:gd name="adj1" fmla="val 9987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3" name="Google Shape;594;p34">
            <a:extLst>
              <a:ext uri="{FF2B5EF4-FFF2-40B4-BE49-F238E27FC236}">
                <a16:creationId xmlns:a16="http://schemas.microsoft.com/office/drawing/2014/main" id="{1CFFBCDA-DE67-3587-6870-EA3D00A24840}"/>
              </a:ext>
            </a:extLst>
          </p:cNvPr>
          <p:cNvSpPr txBox="1"/>
          <p:nvPr/>
        </p:nvSpPr>
        <p:spPr>
          <a:xfrm>
            <a:off x="6881529" y="1764139"/>
            <a:ext cx="4850168" cy="85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000" b="1">
                <a:solidFill>
                  <a:srgbClr val="0B6767"/>
                </a:solidFill>
                <a:latin typeface="Poppins"/>
                <a:ea typeface="Poppins"/>
                <a:cs typeface="Poppins"/>
                <a:sym typeface="Poppins"/>
              </a:rPr>
              <a:t>ENG 313: Writing about Science, Medicine &amp; the Environment</a:t>
            </a:r>
            <a:endParaRPr lang="en-US" sz="2000" b="1">
              <a:solidFill>
                <a:srgbClr val="0B6767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15" name="Google Shape;591;p34">
            <a:extLst>
              <a:ext uri="{FF2B5EF4-FFF2-40B4-BE49-F238E27FC236}">
                <a16:creationId xmlns:a16="http://schemas.microsoft.com/office/drawing/2014/main" id="{CBD57FF4-F272-6337-666A-A6F560088A79}"/>
              </a:ext>
            </a:extLst>
          </p:cNvPr>
          <p:cNvSpPr txBox="1"/>
          <p:nvPr/>
        </p:nvSpPr>
        <p:spPr>
          <a:xfrm>
            <a:off x="6870896" y="2467628"/>
            <a:ext cx="5111453" cy="96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solidFill>
                  <a:srgbClr val="1A1A1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n-US" sz="160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xplores genres, and techniques for accommodating science for experts and non-experts. </a:t>
            </a:r>
            <a:endParaRPr sz="160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Open Sans"/>
            </a:endParaRPr>
          </a:p>
        </p:txBody>
      </p:sp>
      <p:sp>
        <p:nvSpPr>
          <p:cNvPr id="6" name="Google Shape;594;p34">
            <a:extLst>
              <a:ext uri="{FF2B5EF4-FFF2-40B4-BE49-F238E27FC236}">
                <a16:creationId xmlns:a16="http://schemas.microsoft.com/office/drawing/2014/main" id="{71039636-391C-BD78-E176-650B9D272233}"/>
              </a:ext>
            </a:extLst>
          </p:cNvPr>
          <p:cNvSpPr txBox="1"/>
          <p:nvPr/>
        </p:nvSpPr>
        <p:spPr>
          <a:xfrm>
            <a:off x="6912901" y="3362143"/>
            <a:ext cx="3659066" cy="66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000" b="1">
                <a:solidFill>
                  <a:srgbClr val="0B6767"/>
                </a:solidFill>
                <a:latin typeface="Poppins"/>
                <a:ea typeface="Poppins"/>
                <a:cs typeface="Poppins"/>
                <a:sym typeface="Poppins"/>
              </a:rPr>
              <a:t>Interdisciplinary Learning</a:t>
            </a:r>
            <a:endParaRPr lang="en-US" sz="2000" b="1">
              <a:solidFill>
                <a:srgbClr val="0B6767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10" name="Google Shape;591;p34">
            <a:extLst>
              <a:ext uri="{FF2B5EF4-FFF2-40B4-BE49-F238E27FC236}">
                <a16:creationId xmlns:a16="http://schemas.microsoft.com/office/drawing/2014/main" id="{B2CCE7B3-E1EE-BD10-2150-73CC3B68F4D8}"/>
              </a:ext>
            </a:extLst>
          </p:cNvPr>
          <p:cNvSpPr txBox="1"/>
          <p:nvPr/>
        </p:nvSpPr>
        <p:spPr>
          <a:xfrm>
            <a:off x="6881529" y="3894807"/>
            <a:ext cx="5100820" cy="8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Understand</a:t>
            </a:r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how to i</a:t>
            </a:r>
            <a:r>
              <a:rPr lang="en-US" sz="16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ntegrate multiple perspectives to write and design documents</a:t>
            </a:r>
            <a:endParaRPr lang="en" sz="160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Open Sans"/>
            </a:endParaRPr>
          </a:p>
          <a:p>
            <a:endParaRPr sz="186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594;p34">
            <a:extLst>
              <a:ext uri="{FF2B5EF4-FFF2-40B4-BE49-F238E27FC236}">
                <a16:creationId xmlns:a16="http://schemas.microsoft.com/office/drawing/2014/main" id="{A9DBB69A-2730-64E6-A5AD-0063F1877E4F}"/>
              </a:ext>
            </a:extLst>
          </p:cNvPr>
          <p:cNvSpPr txBox="1"/>
          <p:nvPr/>
        </p:nvSpPr>
        <p:spPr>
          <a:xfrm>
            <a:off x="6912900" y="4693385"/>
            <a:ext cx="4560941" cy="68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000" b="1">
                <a:solidFill>
                  <a:srgbClr val="0B6767"/>
                </a:solidFill>
                <a:latin typeface="Poppins"/>
                <a:ea typeface="Poppins"/>
                <a:cs typeface="Poppins"/>
                <a:sym typeface="Poppins"/>
              </a:rPr>
              <a:t>Client Project for Stand Out Care</a:t>
            </a:r>
            <a:r>
              <a:rPr lang="en" sz="2000" b="1">
                <a:solidFill>
                  <a:schemeClr val="accent1">
                    <a:lumMod val="5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endParaRPr sz="2000" b="1">
              <a:solidFill>
                <a:schemeClr val="accent1">
                  <a:lumMod val="5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591;p34">
            <a:extLst>
              <a:ext uri="{FF2B5EF4-FFF2-40B4-BE49-F238E27FC236}">
                <a16:creationId xmlns:a16="http://schemas.microsoft.com/office/drawing/2014/main" id="{2B553C84-9943-32E3-44F9-13EB301D65C6}"/>
              </a:ext>
            </a:extLst>
          </p:cNvPr>
          <p:cNvSpPr txBox="1"/>
          <p:nvPr/>
        </p:nvSpPr>
        <p:spPr>
          <a:xfrm>
            <a:off x="6912900" y="5268156"/>
            <a:ext cx="5111453" cy="112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</a:t>
            </a:r>
            <a:r>
              <a:rPr lang="en-US" sz="16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rite, design, and deliver public health documents for a primary health care non-profit in Ghana, West Africa</a:t>
            </a:r>
          </a:p>
        </p:txBody>
      </p:sp>
      <p:sp>
        <p:nvSpPr>
          <p:cNvPr id="19" name="Google Shape;504;p19">
            <a:extLst>
              <a:ext uri="{FF2B5EF4-FFF2-40B4-BE49-F238E27FC236}">
                <a16:creationId xmlns:a16="http://schemas.microsoft.com/office/drawing/2014/main" id="{6F6F5FF1-BEC2-585D-B5E1-7870F7BE3A46}"/>
              </a:ext>
            </a:extLst>
          </p:cNvPr>
          <p:cNvSpPr txBox="1"/>
          <p:nvPr/>
        </p:nvSpPr>
        <p:spPr>
          <a:xfrm>
            <a:off x="778701" y="5362263"/>
            <a:ext cx="4088343" cy="24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</a:t>
            </a:r>
            <a:r>
              <a:rPr lang="en-US" sz="16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Daily Guide </a:t>
            </a: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newspaper, Ghana</a:t>
            </a:r>
            <a:endParaRPr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28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807A-5B64-774D-9363-702496F9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25" y="851372"/>
            <a:ext cx="9702153" cy="706964"/>
          </a:xfrm>
        </p:spPr>
        <p:txBody>
          <a:bodyPr/>
          <a:lstStyle/>
          <a:p>
            <a:pPr algn="ctr"/>
            <a:r>
              <a:rPr lang="en-US" sz="2400" b="1">
                <a:latin typeface="Times New Roman"/>
                <a:cs typeface="Times New Roman"/>
              </a:rPr>
              <a:t>Indigenous Caribbean and Western Conceptions of Health and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350B-3DF2-E681-35E4-8F5D3A8DE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213" y="5726757"/>
            <a:ext cx="9286620" cy="98919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u="sng">
                <a:solidFill>
                  <a:srgbClr val="0070C0"/>
                </a:solidFill>
                <a:latin typeface="Times New Roman"/>
                <a:cs typeface="Times New Roman"/>
              </a:rPr>
              <a:t>The Signature Assignment</a:t>
            </a:r>
            <a:endParaRPr lang="en-US" sz="20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•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Write and create visual image representations to demonstrate how much or little Indigenous Caribbean and Western perspectives of health, illness, and the mechanics of healing overlap, intersect or differ.</a:t>
            </a:r>
            <a:r>
              <a:rPr lang="en-US" sz="2000">
                <a:latin typeface="Times New Roman"/>
                <a:cs typeface="Times New Roman"/>
              </a:rPr>
              <a:t> </a:t>
            </a:r>
            <a:endParaRPr lang="en-US" sz="2000"/>
          </a:p>
          <a:p>
            <a:endParaRPr lang="en-US" i="1">
              <a:latin typeface="Times New Roman"/>
              <a:cs typeface="Times New Roman"/>
            </a:endParaRPr>
          </a:p>
          <a:p>
            <a:endParaRPr lang="en-US">
              <a:latin typeface="Century Gothic" panose="020B0502020202020204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C23D2-0DDD-2CAB-3710-9FF4DA7A84C0}"/>
              </a:ext>
            </a:extLst>
          </p:cNvPr>
          <p:cNvSpPr txBox="1"/>
          <p:nvPr/>
        </p:nvSpPr>
        <p:spPr>
          <a:xfrm>
            <a:off x="818444" y="2238963"/>
            <a:ext cx="850994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PAR 322: Ritual Therapy and Health in the Caribbean</a:t>
            </a:r>
            <a:endParaRPr lang="en-US" sz="2000" u="sng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80226-902D-25A7-D1FC-37B86C78AD3C}"/>
              </a:ext>
            </a:extLst>
          </p:cNvPr>
          <p:cNvSpPr txBox="1"/>
          <p:nvPr/>
        </p:nvSpPr>
        <p:spPr>
          <a:xfrm>
            <a:off x="1787408" y="2681111"/>
            <a:ext cx="82747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/>
                <a:cs typeface="Calibri"/>
              </a:rPr>
              <a:t>Explores Caribbean perspectives (</a:t>
            </a:r>
            <a:r>
              <a:rPr lang="en-US" sz="2000" err="1">
                <a:latin typeface="Times New Roman"/>
                <a:cs typeface="Calibri"/>
              </a:rPr>
              <a:t>religio</a:t>
            </a:r>
            <a:r>
              <a:rPr lang="en-US" sz="2000">
                <a:latin typeface="Times New Roman"/>
                <a:cs typeface="Calibri"/>
              </a:rPr>
              <a:t>-cultural and biomedical) of health and illness, ethnomedical herbs, and ritual therapeutics.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773B1-F767-5B71-7D50-9103ED413183}"/>
              </a:ext>
            </a:extLst>
          </p:cNvPr>
          <p:cNvSpPr txBox="1"/>
          <p:nvPr/>
        </p:nvSpPr>
        <p:spPr>
          <a:xfrm>
            <a:off x="1608666" y="3433703"/>
            <a:ext cx="9281347" cy="10515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u="sng">
                <a:solidFill>
                  <a:srgbClr val="00B050"/>
                </a:solidFill>
                <a:latin typeface="Times New Roman"/>
                <a:cs typeface="Times New Roman"/>
              </a:rPr>
              <a:t>Interdisciplinary learning</a:t>
            </a:r>
            <a:endParaRPr lang="en-US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Understand how Caribbean cultural and Western perspectives of illness, health, and healing modalities intersect, overlap, and/or differ from each other.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D1385-0AB2-3246-5736-49E6DD00F292}"/>
              </a:ext>
            </a:extLst>
          </p:cNvPr>
          <p:cNvSpPr txBox="1"/>
          <p:nvPr/>
        </p:nvSpPr>
        <p:spPr>
          <a:xfrm>
            <a:off x="1730964" y="4534368"/>
            <a:ext cx="9413051" cy="10515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u="sng">
                <a:solidFill>
                  <a:schemeClr val="accent5">
                    <a:lumMod val="50000"/>
                  </a:schemeClr>
                </a:solidFill>
                <a:latin typeface="Times New Roman"/>
                <a:cs typeface="Calibri"/>
              </a:rPr>
              <a:t>Approach</a:t>
            </a:r>
          </a:p>
          <a:p>
            <a:pPr>
              <a:spcBef>
                <a:spcPts val="1000"/>
              </a:spcBef>
            </a:pPr>
            <a:r>
              <a:rPr lang="en-US">
                <a:latin typeface="Times New Roman"/>
                <a:cs typeface="Calibri"/>
              </a:rPr>
              <a:t>Cross-disciplinary Perspectives (guest lecture) Psychology and Community perspectives from a Caribbean Ritual Expert.</a:t>
            </a:r>
          </a:p>
        </p:txBody>
      </p:sp>
    </p:spTree>
    <p:extLst>
      <p:ext uri="{BB962C8B-B14F-4D97-AF65-F5344CB8AC3E}">
        <p14:creationId xmlns:p14="http://schemas.microsoft.com/office/powerpoint/2010/main" val="430083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6E0488BA-180E-40D8-8350-4B17917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1" descr="Cape Town 2023: Best Places to Visit - Tripadvisor">
            <a:extLst>
              <a:ext uri="{FF2B5EF4-FFF2-40B4-BE49-F238E27FC236}">
                <a16:creationId xmlns:a16="http://schemas.microsoft.com/office/drawing/2014/main" id="{74A856FF-5EF9-8947-A206-ABDF52779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D349A-C1A2-D595-230C-6DAEECAC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90" y="304231"/>
            <a:ext cx="11201803" cy="70696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Creating Global Partnerships and Interdisciplinary Study </a:t>
            </a:r>
            <a:r>
              <a:rPr lang="en-US" sz="3600" b="1" err="1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Abroads</a:t>
            </a:r>
            <a:r>
              <a:rPr lang="en-US" sz="3600" b="1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: Migration and Empire in Cape Town</a:t>
            </a:r>
            <a:r>
              <a:rPr lang="en-US" sz="3600" b="1">
                <a:solidFill>
                  <a:srgbClr val="FFC000"/>
                </a:solidFill>
                <a:effectLst/>
              </a:rPr>
              <a:t> 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3A934-3F9D-7C4A-09C9-1B2DC9A4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13" y="1658680"/>
            <a:ext cx="11049403" cy="5100070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C000"/>
                </a:solidFill>
              </a:rPr>
              <a:t>Enhancing INT315 Global Migration and Displacement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Contextualized to South Africa’s history of labor migration and empire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Guest lectures from UNCW and external faculty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Virtual reality assessment component using </a:t>
            </a:r>
            <a:r>
              <a:rPr lang="en-US" sz="180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GoPro 360 cameras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rgbClr val="FFC000"/>
                </a:solidFill>
              </a:rPr>
              <a:t>Developing a new study abroad with the University of the Western Cape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Working with faculty, NGOs, and social justice organizers to develop a faculty-led study abroad for May 2024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Interdisciplinary field lab portfolio assessment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rgbClr val="FFC000"/>
                </a:solidFill>
              </a:rPr>
              <a:t>Interdisciplinary Learning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Theme-based interdisciplinary curricula integrating multiple methods and perspectives to critically examine challenges of migration and refugee situations in South Africa today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Collaboration with UNCW’s </a:t>
            </a:r>
            <a:r>
              <a:rPr lang="en-US" err="1">
                <a:solidFill>
                  <a:schemeClr val="tx1"/>
                </a:solidFill>
              </a:rPr>
              <a:t>Upperman</a:t>
            </a:r>
            <a:r>
              <a:rPr lang="en-US">
                <a:solidFill>
                  <a:schemeClr val="tx1"/>
                </a:solidFill>
              </a:rPr>
              <a:t> African American Studies Center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21D7AA-7636-5BE0-C151-25A9703E2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361244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81773-4D1C-042B-4676-446075C8B6CE}"/>
              </a:ext>
            </a:extLst>
          </p:cNvPr>
          <p:cNvSpPr txBox="1"/>
          <p:nvPr/>
        </p:nvSpPr>
        <p:spPr>
          <a:xfrm>
            <a:off x="7933038" y="1269033"/>
            <a:ext cx="18065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Global Citizenship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57799-9642-2C11-9BFB-D7DE2E0D44B1}"/>
              </a:ext>
            </a:extLst>
          </p:cNvPr>
          <p:cNvSpPr txBox="1"/>
          <p:nvPr/>
        </p:nvSpPr>
        <p:spPr>
          <a:xfrm>
            <a:off x="9029432" y="1788564"/>
            <a:ext cx="18065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Diversity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A0484-CE0A-D009-A229-A7348DE4AF54}"/>
              </a:ext>
            </a:extLst>
          </p:cNvPr>
          <p:cNvSpPr txBox="1"/>
          <p:nvPr/>
        </p:nvSpPr>
        <p:spPr>
          <a:xfrm>
            <a:off x="9658863" y="2308095"/>
            <a:ext cx="18065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</a:rPr>
              <a:t>Critical Thinking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02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11A8E1-B4A9-1AB0-6EFC-79C38970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kern="0">
                <a:solidFill>
                  <a:srgbClr val="FFFFFF"/>
                </a:solidFill>
                <a:effectLst/>
                <a:ea typeface="DengXian Light" panose="02010600030101010101" pitchFamily="2" charset="-122"/>
                <a:cs typeface="Times New Roman" panose="02020603050405020304" pitchFamily="18" charset="0"/>
              </a:rPr>
              <a:t>Seahawks Advancing Interdisciplinary Learning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3E9915-F91C-4795-04F5-7392963EE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buNone/>
            </a:pPr>
            <a:r>
              <a:rPr lang="en-US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Goal: to use interdisciplinary learning to </a:t>
            </a:r>
            <a:r>
              <a:rPr lang="en-US">
                <a:effectLst/>
                <a:ea typeface="Times New Roman" panose="02020603050405020304" pitchFamily="18" charset="0"/>
              </a:rPr>
              <a:t>improve undergraduate student learning about critical thinking, diversity, and global issues</a:t>
            </a:r>
          </a:p>
        </p:txBody>
      </p:sp>
      <p:graphicFrame>
        <p:nvGraphicFramePr>
          <p:cNvPr id="9" name="Diagram 8" descr="Graphic showing how interdisciplinary learning will serve as the lens for enhancing student learning about critical thinking, diversity, and global citizenship.">
            <a:extLst>
              <a:ext uri="{FF2B5EF4-FFF2-40B4-BE49-F238E27FC236}">
                <a16:creationId xmlns:a16="http://schemas.microsoft.com/office/drawing/2014/main" id="{DB14E390-B330-6A73-BD9A-ED642C3B5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313344"/>
              </p:ext>
            </p:extLst>
          </p:nvPr>
        </p:nvGraphicFramePr>
        <p:xfrm>
          <a:off x="5257800" y="2900583"/>
          <a:ext cx="7322820" cy="3795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Box 39">
            <a:extLst>
              <a:ext uri="{FF2B5EF4-FFF2-40B4-BE49-F238E27FC236}">
                <a16:creationId xmlns:a16="http://schemas.microsoft.com/office/drawing/2014/main" id="{2962171B-DF24-C020-D7D3-C39949AD289E}"/>
              </a:ext>
            </a:extLst>
          </p:cNvPr>
          <p:cNvSpPr txBox="1"/>
          <p:nvPr/>
        </p:nvSpPr>
        <p:spPr>
          <a:xfrm>
            <a:off x="6764241" y="4569521"/>
            <a:ext cx="1364615" cy="457200"/>
          </a:xfrm>
          <a:prstGeom prst="rect">
            <a:avLst/>
          </a:prstGeom>
          <a:solidFill>
            <a:srgbClr val="4472C4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30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Interdisciplinary Learning</a:t>
            </a:r>
            <a:endParaRPr lang="en-US" sz="1300">
              <a:effectLst/>
              <a:ea typeface="Times New Roman" panose="02020603050405020304" pitchFamily="18" charset="0"/>
            </a:endParaRPr>
          </a:p>
        </p:txBody>
      </p:sp>
      <p:pic>
        <p:nvPicPr>
          <p:cNvPr id="23" name="Picture 22" descr="A logo with a sailboat and text&#10;&#10;Description automatically generated">
            <a:extLst>
              <a:ext uri="{FF2B5EF4-FFF2-40B4-BE49-F238E27FC236}">
                <a16:creationId xmlns:a16="http://schemas.microsoft.com/office/drawing/2014/main" id="{407777C8-FE89-9B35-A372-0B2BC8470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78" y="2692400"/>
            <a:ext cx="4619977" cy="460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61671-CC3E-0808-3A00-12C6F746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Interdisciplinary Approaches to Applied Performance Ethnography</a:t>
            </a:r>
            <a:br>
              <a:rPr lang="en-US" sz="3000">
                <a:solidFill>
                  <a:srgbClr val="EBEBEB"/>
                </a:solidFill>
              </a:rPr>
            </a:br>
            <a:r>
              <a:rPr lang="en-US" sz="3000">
                <a:solidFill>
                  <a:srgbClr val="EBEBEB"/>
                </a:solidFill>
              </a:rPr>
              <a:t>Julie-Ann Scott-Pollock </a:t>
            </a:r>
            <a:br>
              <a:rPr lang="en-US" sz="3000">
                <a:solidFill>
                  <a:srgbClr val="EBEBEB"/>
                </a:solidFill>
              </a:rPr>
            </a:br>
            <a:r>
              <a:rPr lang="en-US" sz="3000">
                <a:solidFill>
                  <a:srgbClr val="EBEBEB"/>
                </a:solidFill>
              </a:rPr>
              <a:t>(individual grant)</a:t>
            </a:r>
            <a:r>
              <a:rPr lang="en-US" sz="3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4" name="Content Placeholder 3" descr="Close-up of purple curtain in various tones">
            <a:extLst>
              <a:ext uri="{FF2B5EF4-FFF2-40B4-BE49-F238E27FC236}">
                <a16:creationId xmlns:a16="http://schemas.microsoft.com/office/drawing/2014/main" id="{E06150EC-A833-8C69-9B8E-D95BB91F3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267777"/>
            <a:ext cx="6470907" cy="431933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8492B-F059-E2C7-D22F-69AF20A42483}"/>
              </a:ext>
            </a:extLst>
          </p:cNvPr>
          <p:cNvSpPr txBox="1"/>
          <p:nvPr/>
        </p:nvSpPr>
        <p:spPr>
          <a:xfrm>
            <a:off x="1185333" y="1146848"/>
            <a:ext cx="5775806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COM 495: Applied Cultural Performance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The Communication, Anthropological &amp; Theatre roots of Performance Ethnography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Hybrid Course on Performance Research Ethics and Applied Performance 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Students will produce and star in a performance for community audiences about masculinity and cultural intersections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The performance will be available as a component of a peer reviewed publication for the interdisciplinary journal: Liminalities: A Journal of Performance Ethnography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08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grass, green&#10;&#10;Description automatically generated">
            <a:extLst>
              <a:ext uri="{FF2B5EF4-FFF2-40B4-BE49-F238E27FC236}">
                <a16:creationId xmlns:a16="http://schemas.microsoft.com/office/drawing/2014/main" id="{64DF892C-C7C9-7AD9-0BB9-C0323FD8B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89499-0795-9B2F-DA02-F337650C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5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9A0FF-C6F5-318E-5D80-591032D3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QEP Advisory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542BF-E151-EE6F-9C38-CE2AAA7FF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829" y="339947"/>
            <a:ext cx="7803566" cy="6198382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>
                <a:ea typeface="Times New Roman" panose="02020603050405020304" pitchFamily="18" charset="0"/>
              </a:rPr>
              <a:t>Interim Associate</a:t>
            </a:r>
            <a:r>
              <a:rPr lang="en-US" sz="1800">
                <a:effectLst/>
                <a:ea typeface="Times New Roman" panose="02020603050405020304" pitchFamily="18" charset="0"/>
              </a:rPr>
              <a:t> Provost for Undergraduate Education &amp; Faculty Affairs </a:t>
            </a:r>
            <a:r>
              <a:rPr lang="en-US" sz="1800">
                <a:ea typeface="Times New Roman" panose="02020603050405020304" pitchFamily="18" charset="0"/>
              </a:rPr>
              <a:t>(Michelle Scatton-Tessier)</a:t>
            </a:r>
            <a:endParaRPr lang="en-US" sz="1800">
              <a:effectLst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QEP Director (Beverley McGuire)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QEP Assistant Director (Erica Noles)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Director of Institutional Effectiveness (Kim Miller)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General Education Assessment Coordinator (Lea Bullard)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Director of the Center for Teaching Excellence (Jacquelyn Lee)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One associate dean/faculty with previous administrative experience from: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Cameron School of Business (Dave Glew)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College of Arts and Sciences (</a:t>
            </a:r>
            <a:r>
              <a:rPr lang="en-US" sz="1800" err="1">
                <a:effectLst/>
                <a:ea typeface="Times New Roman" panose="02020603050405020304" pitchFamily="18" charset="0"/>
              </a:rPr>
              <a:t>Kemille</a:t>
            </a:r>
            <a:r>
              <a:rPr lang="en-US" sz="1800">
                <a:effectLst/>
                <a:ea typeface="Times New Roman" panose="02020603050405020304" pitchFamily="18" charset="0"/>
              </a:rPr>
              <a:t> Moore)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College of Health and Human Services (Lorie Sigmon, Nursing)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Watson College (Angela Housand)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One faculty member from each of the four colleges/schools:</a:t>
            </a:r>
            <a:r>
              <a:rPr lang="en-US" sz="1800">
                <a:ea typeface="Times New Roman" panose="02020603050405020304" pitchFamily="18" charset="0"/>
              </a:rPr>
              <a:t> 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College of Arts and Sciences (Jennifer Biddle)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College of Health and Human Services (Alicia Sellon, Social Work)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Watson College of Education (Amy Garrett-Dikkers)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>
                <a:effectLst/>
                <a:ea typeface="Times New Roman" panose="02020603050405020304" pitchFamily="18" charset="0"/>
              </a:rPr>
              <a:t>Cameron School of Business (William Compton)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Randall Library representative (Stephanie Crowe)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Student Affairs member (Will Wilkinson)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Faculty Senate Steering Committee Member (Kristin Bolton)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Director of Applied Learning (James DeVita)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Director of Honors College (Eva Mehl)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University College representative (Michelle Vliem)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Communication and Marketing Coordinator, Academic Affairs (Megan </a:t>
            </a:r>
            <a:r>
              <a:rPr lang="en-US" sz="1800" err="1">
                <a:effectLst/>
                <a:ea typeface="Times New Roman" panose="02020603050405020304" pitchFamily="18" charset="0"/>
              </a:rPr>
              <a:t>Kauzlaric</a:t>
            </a:r>
            <a:r>
              <a:rPr lang="en-US" sz="1800">
                <a:effectLst/>
                <a:ea typeface="Times New Roman" panose="02020603050405020304" pitchFamily="18" charset="0"/>
              </a:rPr>
              <a:t>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Community Member/Alumni representative (Wanda Coley)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Advancement representative (Katie Crosby)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ea typeface="Times New Roman" panose="02020603050405020304" pitchFamily="18" charset="0"/>
              </a:rPr>
              <a:t>Alumni Affairs representative (Lindsay LeRoy)</a:t>
            </a:r>
            <a:endParaRPr lang="en-US" sz="1800">
              <a:effectLst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68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76F11-1991-7BC5-1680-04B618B9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Major Components of Plan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AEF67BBB-A89A-CF3D-497C-5608F7582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94073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452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F910E33D-CFDD-5B6F-C0B4-69ACE6C26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15" b="70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F49A5-5989-C656-05C0-74B02F7FC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QEP Activities in Fall 2023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47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CA894-2CFC-F729-E2B0-5EAEBC8E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Apply to be a SAIL Faculty Fellow!</a:t>
            </a:r>
            <a:endParaRPr lang="en-US" sz="5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A62CE-1B64-6ADA-0FE3-89F1D1A96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Apply on our SAIL Canvas site by September 15</a:t>
            </a:r>
          </a:p>
          <a:p>
            <a:r>
              <a:rPr lang="en-US" sz="2000">
                <a:cs typeface="Calibri"/>
              </a:rPr>
              <a:t>$3,000 stipend for September 2023 – June 2024 to:</a:t>
            </a:r>
          </a:p>
          <a:p>
            <a:pPr lvl="1"/>
            <a:r>
              <a:rPr lang="en-US" sz="2000">
                <a:cs typeface="Calibri"/>
              </a:rPr>
              <a:t>Assess students' interdisciplinary work</a:t>
            </a:r>
          </a:p>
          <a:p>
            <a:pPr lvl="1"/>
            <a:r>
              <a:rPr lang="en-US" sz="2000">
                <a:cs typeface="Calibri"/>
              </a:rPr>
              <a:t>Select next year's recipients of large team, small team, individual awards</a:t>
            </a:r>
          </a:p>
          <a:p>
            <a:pPr lvl="1"/>
            <a:r>
              <a:rPr lang="en-US" sz="2000">
                <a:cs typeface="Calibri"/>
              </a:rPr>
              <a:t>Offer one workshop tied to interdisciplinary learning</a:t>
            </a:r>
          </a:p>
          <a:p>
            <a:r>
              <a:rPr lang="en-US" sz="2000">
                <a:cs typeface="Calibri"/>
              </a:rPr>
              <a:t>Upload CV and statement of interest to Canvas Site!</a:t>
            </a:r>
          </a:p>
          <a:p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>
                <a:cs typeface="Calibri"/>
              </a:rPr>
              <a:t>Note: being a SAIL faculty fellow does not preclude you from applying for a large team, small team, or individual award!</a:t>
            </a:r>
          </a:p>
        </p:txBody>
      </p:sp>
      <p:pic>
        <p:nvPicPr>
          <p:cNvPr id="4" name="Picture 3" descr="A logo with a sailboat and text&#10;&#10;Description automatically generated">
            <a:extLst>
              <a:ext uri="{FF2B5EF4-FFF2-40B4-BE49-F238E27FC236}">
                <a16:creationId xmlns:a16="http://schemas.microsoft.com/office/drawing/2014/main" id="{3B980AFC-29F3-7DF1-DC46-29245B747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" r="1879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5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B7662-0199-7611-1377-B15E03C5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777" y="383951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2023-2024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00F55-07DB-122D-46D5-5743A5B37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QEP Faculty Fellows for 2023-2024 (application due September 15!)</a:t>
            </a:r>
          </a:p>
          <a:p>
            <a:r>
              <a:rPr lang="en-US"/>
              <a:t>Connect and Collaborate sessions (organized by topic/question)</a:t>
            </a:r>
            <a:endParaRPr lang="en-US">
              <a:cs typeface="Calibri"/>
            </a:endParaRPr>
          </a:p>
          <a:p>
            <a:r>
              <a:rPr lang="en-US"/>
              <a:t>Interdisciplinary Learning Workshops</a:t>
            </a:r>
            <a:endParaRPr lang="en-US">
              <a:cs typeface="Calibri"/>
            </a:endParaRPr>
          </a:p>
          <a:p>
            <a:r>
              <a:rPr lang="en-US"/>
              <a:t>Selection of Large Team Awardees for 2024-2027 ($50K total)</a:t>
            </a:r>
            <a:endParaRPr lang="en-US">
              <a:cs typeface="Calibri"/>
            </a:endParaRPr>
          </a:p>
          <a:p>
            <a:r>
              <a:rPr lang="en-US"/>
              <a:t>Selection of Small Team Awardees for 2024-2025 ($5K per member)</a:t>
            </a:r>
            <a:endParaRPr lang="en-US">
              <a:cs typeface="Calibri"/>
            </a:endParaRPr>
          </a:p>
          <a:p>
            <a:r>
              <a:rPr lang="en-US"/>
              <a:t>Selection of Individual Awardees for 2024-2025 ($5K)</a:t>
            </a:r>
            <a:endParaRPr lang="en-US">
              <a:cs typeface="Calibri"/>
            </a:endParaRPr>
          </a:p>
          <a:p>
            <a:r>
              <a:rPr lang="en-US"/>
              <a:t>Student Showcase in Spring of 2024</a:t>
            </a:r>
          </a:p>
          <a:p>
            <a:endParaRPr lang="en-US"/>
          </a:p>
          <a:p>
            <a:endParaRPr lang="en-US" sz="2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9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22D62-F2AA-BDFE-8668-10531DF3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Large Team Grants Awarded 2023-2026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33D425-0F80-50C9-3D70-18EBDD0258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76643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61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3D black and red cube illustration">
            <a:extLst>
              <a:ext uri="{FF2B5EF4-FFF2-40B4-BE49-F238E27FC236}">
                <a16:creationId xmlns:a16="http://schemas.microsoft.com/office/drawing/2014/main" id="{5DC59519-B259-6628-A7D5-77950237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250"/>
          <a:stretch/>
        </p:blipFill>
        <p:spPr>
          <a:xfrm>
            <a:off x="-1514" y="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7ED8-BC1A-2040-B8CE-86042EE4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7100" cy="1325563"/>
          </a:xfrm>
        </p:spPr>
        <p:txBody>
          <a:bodyPr>
            <a:normAutofit/>
          </a:bodyPr>
          <a:lstStyle/>
          <a:p>
            <a:r>
              <a:rPr lang="en-US" sz="3200" b="1" i="0">
                <a:solidFill>
                  <a:srgbClr val="FFFFFF"/>
                </a:solidFill>
              </a:rPr>
              <a:t>Interdisciplinary Approaches to Information and Digital </a:t>
            </a:r>
            <a:r>
              <a:rPr lang="en-US" sz="3200" b="1">
                <a:solidFill>
                  <a:srgbClr val="FFFFFF"/>
                </a:solidFill>
              </a:rPr>
              <a:t>L</a:t>
            </a:r>
            <a:r>
              <a:rPr lang="en-US" sz="3200" b="1" i="0">
                <a:solidFill>
                  <a:srgbClr val="FFFFFF"/>
                </a:solidFill>
              </a:rPr>
              <a:t>iteracies</a:t>
            </a:r>
            <a:r>
              <a:rPr lang="en-US" sz="3200" b="0" i="0">
                <a:solidFill>
                  <a:srgbClr val="FFFFFF"/>
                </a:solidFill>
              </a:rPr>
              <a:t> 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2FD37-C7E8-A25B-F9DF-011A6FD2C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06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1500"/>
              </a:spcBef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lang="en-US">
                <a:solidFill>
                  <a:srgbClr val="FFFFFF"/>
                </a:solidFill>
                <a:effectLst/>
                <a:latin typeface="Calibri"/>
                <a:cs typeface="Calibri"/>
              </a:rPr>
              <a:t>evelop 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Canvas content</a:t>
            </a:r>
            <a:r>
              <a:rPr lang="en-US">
                <a:solidFill>
                  <a:srgbClr val="FFFFFF"/>
                </a:solidFill>
                <a:effectLst/>
                <a:latin typeface="Calibri"/>
                <a:cs typeface="Calibri"/>
              </a:rPr>
              <a:t> providing 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resources and instruction</a:t>
            </a:r>
            <a:r>
              <a:rPr lang="en-US">
                <a:solidFill>
                  <a:srgbClr val="FFFFFF"/>
                </a:solidFill>
                <a:effectLst/>
                <a:latin typeface="Calibri"/>
                <a:cs typeface="Calibri"/>
              </a:rPr>
              <a:t> in 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critical information</a:t>
            </a:r>
            <a:r>
              <a:rPr lang="en-US">
                <a:solidFill>
                  <a:srgbClr val="FFFFFF"/>
                </a:solidFill>
                <a:effectLst/>
                <a:latin typeface="Calibri"/>
                <a:cs typeface="Calibri"/>
              </a:rPr>
              <a:t> and 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lang="en-US">
                <a:solidFill>
                  <a:srgbClr val="FFFFFF"/>
                </a:solidFill>
                <a:effectLst/>
                <a:latin typeface="Calibri"/>
                <a:cs typeface="Calibri"/>
              </a:rPr>
              <a:t> literacies</a:t>
            </a:r>
          </a:p>
          <a:p>
            <a:pPr marL="342900" indent="-342900">
              <a:spcBef>
                <a:spcPts val="1500"/>
              </a:spcBef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lang="en-US">
                <a:solidFill>
                  <a:srgbClr val="FFFFFF"/>
                </a:solidFill>
                <a:effectLst/>
                <a:latin typeface="Calibri"/>
                <a:cs typeface="Calibri"/>
              </a:rPr>
              <a:t>reate assignments to deploy across paired courses from different disciplines that ask students to work together to solve a problem related to information and critical digital 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literacies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lang="en-US">
                <a:solidFill>
                  <a:srgbClr val="FFFFFF"/>
                </a:solidFill>
                <a:cs typeface="Calibri"/>
              </a:rPr>
              <a:t> professional development for faculty to create assignment prompts targeting information and critical digital literacies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>
                <a:solidFill>
                  <a:srgbClr val="FFFFFF"/>
                </a:solidFill>
                <a:cs typeface="Calibri"/>
              </a:rPr>
              <a:t>Sponsor speakers from across disciplines to address the campus community related to information and critical digital literacies</a:t>
            </a:r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60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ationVTI">
  <a:themeElements>
    <a:clrScheme name="AnalogousFromDarkSeedLeftStep">
      <a:dk1>
        <a:srgbClr val="000000"/>
      </a:dk1>
      <a:lt1>
        <a:srgbClr val="FFFFFF"/>
      </a:lt1>
      <a:dk2>
        <a:srgbClr val="30321C"/>
      </a:dk2>
      <a:lt2>
        <a:srgbClr val="F2F0F3"/>
      </a:lt2>
      <a:accent1>
        <a:srgbClr val="7BAE44"/>
      </a:accent1>
      <a:accent2>
        <a:srgbClr val="A0A737"/>
      </a:accent2>
      <a:accent3>
        <a:srgbClr val="C39A4D"/>
      </a:accent3>
      <a:accent4>
        <a:srgbClr val="B1573B"/>
      </a:accent4>
      <a:accent5>
        <a:srgbClr val="C34D62"/>
      </a:accent5>
      <a:accent6>
        <a:srgbClr val="B13B82"/>
      </a:accent6>
      <a:hlink>
        <a:srgbClr val="C65557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3.xml><?xml version="1.0" encoding="utf-8"?>
<a:theme xmlns:a="http://schemas.openxmlformats.org/drawingml/2006/main" name="Phone Interface Infographics by Slidesgo">
  <a:themeElements>
    <a:clrScheme name="Simple Light">
      <a:dk1>
        <a:srgbClr val="000000"/>
      </a:dk1>
      <a:lt1>
        <a:srgbClr val="FDFDFD"/>
      </a:lt1>
      <a:dk2>
        <a:srgbClr val="B3B3B3"/>
      </a:dk2>
      <a:lt2>
        <a:srgbClr val="E4E4E4"/>
      </a:lt2>
      <a:accent1>
        <a:srgbClr val="E2555F"/>
      </a:accent1>
      <a:accent2>
        <a:srgbClr val="2F6CC0"/>
      </a:accent2>
      <a:accent3>
        <a:srgbClr val="A74868"/>
      </a:accent3>
      <a:accent4>
        <a:srgbClr val="1C3F6F"/>
      </a:accent4>
      <a:accent5>
        <a:srgbClr val="C7C3B8"/>
      </a:accent5>
      <a:accent6>
        <a:srgbClr val="FAF7E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Office Theme">
  <a:themeElements>
    <a:clrScheme name="Custom 49">
      <a:dk1>
        <a:sysClr val="windowText" lastClr="000000"/>
      </a:dk1>
      <a:lt1>
        <a:sysClr val="window" lastClr="FFFFFF"/>
      </a:lt1>
      <a:dk2>
        <a:srgbClr val="454D55"/>
      </a:dk2>
      <a:lt2>
        <a:srgbClr val="808080"/>
      </a:lt2>
      <a:accent1>
        <a:srgbClr val="8C6239"/>
      </a:accent1>
      <a:accent2>
        <a:srgbClr val="A67C52"/>
      </a:accent2>
      <a:accent3>
        <a:srgbClr val="C69C6D"/>
      </a:accent3>
      <a:accent4>
        <a:srgbClr val="E6E6E6"/>
      </a:accent4>
      <a:accent5>
        <a:srgbClr val="CCCCCC"/>
      </a:accent5>
      <a:accent6>
        <a:srgbClr val="70AD47"/>
      </a:accent6>
      <a:hlink>
        <a:srgbClr val="808080"/>
      </a:hlink>
      <a:folHlink>
        <a:srgbClr val="808080"/>
      </a:folHlink>
    </a:clrScheme>
    <a:fontScheme name="Custom 45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meline from SmartArt_02_MO - v6" id="{4E881595-0A85-4363-8EC9-0A08C7E567C5}" vid="{C3EDB9E8-33D7-4F24-BD75-5BD41FB6ED1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</Notes>
  <HiddenSlides>1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Theme</vt:lpstr>
      <vt:lpstr>CitationVTI</vt:lpstr>
      <vt:lpstr>Phone Interface Infographics by Slidesgo</vt:lpstr>
      <vt:lpstr>Ion Boardroom</vt:lpstr>
      <vt:lpstr>Office Theme</vt:lpstr>
      <vt:lpstr>Today We Launch SAIL! (Presentations will begin at 12:10 pm)</vt:lpstr>
      <vt:lpstr>Seahawks Advancing Interdisciplinary Learning</vt:lpstr>
      <vt:lpstr>QEP Advisory Board</vt:lpstr>
      <vt:lpstr>Major Components of Plan</vt:lpstr>
      <vt:lpstr>QEP Activities in Fall 2023</vt:lpstr>
      <vt:lpstr>Apply to be a SAIL Faculty Fellow!</vt:lpstr>
      <vt:lpstr>2023-2024 Activities</vt:lpstr>
      <vt:lpstr>Large Team Grants Awarded 2023-2026</vt:lpstr>
      <vt:lpstr>Interdisciplinary Approaches to Information and Digital Literacies </vt:lpstr>
      <vt:lpstr>An Interdisciplinary Approach to End-of-Life Education </vt:lpstr>
      <vt:lpstr>An Interdisciplinary Approach to End-of-Life (EOL) Education  </vt:lpstr>
      <vt:lpstr>An Interdisciplinary Approach to End-of-Life Education on Our Campus and within Our Community  </vt:lpstr>
      <vt:lpstr>Critical AI: Enhancing Critical Thinking Through Interdisciplinary Learning About Artificial Intelligence </vt:lpstr>
      <vt:lpstr>Small Team Grant Awarded 2023-2024</vt:lpstr>
      <vt:lpstr>PowerPoint Presentation</vt:lpstr>
      <vt:lpstr>Individual Grants Awarded 2023-2024</vt:lpstr>
      <vt:lpstr>Health Communication with African Non-Profits G. Edzordzi Agbozo, Department of English</vt:lpstr>
      <vt:lpstr>Indigenous Caribbean and Western Conceptions of Health and Illness</vt:lpstr>
      <vt:lpstr>Creating Global Partnerships and Interdisciplinary Study Abroads: Migration and Empire in Cape Town </vt:lpstr>
      <vt:lpstr>Interdisciplinary Approaches to Applied Performance Ethnography Julie-Ann Scott-Pollock  (individual grant) 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Seahawks Advancing Disciplinary Learning  Quality Enhancement Plan  2023-2028  UNC Wilmington</dc:title>
  <dc:creator>McGuire, Beverley Foulks</dc:creator>
  <cp:revision>12</cp:revision>
  <dcterms:created xsi:type="dcterms:W3CDTF">2023-03-15T16:13:29Z</dcterms:created>
  <dcterms:modified xsi:type="dcterms:W3CDTF">2023-09-08T19:05:35Z</dcterms:modified>
</cp:coreProperties>
</file>