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58" r:id="rId5"/>
    <p:sldId id="281" r:id="rId6"/>
    <p:sldId id="301" r:id="rId7"/>
    <p:sldId id="298" r:id="rId8"/>
    <p:sldId id="279" r:id="rId9"/>
    <p:sldId id="285" r:id="rId10"/>
    <p:sldId id="286" r:id="rId11"/>
    <p:sldId id="284" r:id="rId12"/>
    <p:sldId id="280" r:id="rId13"/>
    <p:sldId id="287" r:id="rId14"/>
    <p:sldId id="288" r:id="rId15"/>
    <p:sldId id="271" r:id="rId16"/>
    <p:sldId id="302" r:id="rId17"/>
    <p:sldId id="303" r:id="rId18"/>
    <p:sldId id="282" r:id="rId19"/>
    <p:sldId id="283" r:id="rId20"/>
    <p:sldId id="26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8" autoAdjust="0"/>
    <p:restoredTop sz="94624"/>
  </p:normalViewPr>
  <p:slideViewPr>
    <p:cSldViewPr snapToGrid="0">
      <p:cViewPr varScale="1">
        <p:scale>
          <a:sx n="106" d="100"/>
          <a:sy n="106" d="100"/>
        </p:scale>
        <p:origin x="776" y="184"/>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image" Target="../media/image5.jpe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image" Target="../media/image5.jpeg"/><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F91802-19C5-7B48-81F3-A08C39830A09}" type="doc">
      <dgm:prSet loTypeId="urn:microsoft.com/office/officeart/2008/layout/HexagonCluster" loCatId="" qsTypeId="urn:microsoft.com/office/officeart/2005/8/quickstyle/simple1" qsCatId="simple" csTypeId="urn:microsoft.com/office/officeart/2005/8/colors/accent6_2" csCatId="accent6" phldr="1"/>
      <dgm:spPr/>
      <dgm:t>
        <a:bodyPr/>
        <a:lstStyle/>
        <a:p>
          <a:endParaRPr lang="en-US"/>
        </a:p>
      </dgm:t>
    </dgm:pt>
    <dgm:pt modelId="{78DEE357-7A82-6B40-BA57-801496EE02D1}">
      <dgm:prSet phldrT="[Text]"/>
      <dgm:spPr/>
      <dgm:t>
        <a:bodyPr/>
        <a:lstStyle/>
        <a:p>
          <a:r>
            <a:rPr lang="en-US">
              <a:solidFill>
                <a:schemeClr val="tx2"/>
              </a:solidFill>
            </a:rPr>
            <a:t>Interdisciplinary Living Learning Communities</a:t>
          </a:r>
        </a:p>
      </dgm:t>
    </dgm:pt>
    <dgm:pt modelId="{D32C0E02-26DD-ED4F-BA82-04885D7B4EB6}" type="parTrans" cxnId="{95DA75C3-7982-9042-A068-87CC369401B0}">
      <dgm:prSet/>
      <dgm:spPr/>
      <dgm:t>
        <a:bodyPr/>
        <a:lstStyle/>
        <a:p>
          <a:endParaRPr lang="en-US"/>
        </a:p>
      </dgm:t>
    </dgm:pt>
    <dgm:pt modelId="{8C0A7D5D-3CE0-9648-8F9F-B18756505235}" type="sibTrans" cxnId="{95DA75C3-7982-9042-A068-87CC369401B0}">
      <dgm:prSet/>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4098" t="3700" r="4098" b="3700"/>
          </a:stretch>
        </a:blipFill>
      </dgm:spPr>
      <dgm:t>
        <a:bodyPr/>
        <a:lstStyle/>
        <a:p>
          <a:endParaRPr lang="en-US">
            <a:solidFill>
              <a:schemeClr val="tx2"/>
            </a:solidFill>
          </a:endParaRPr>
        </a:p>
      </dgm:t>
    </dgm:pt>
    <dgm:pt modelId="{B4C20F43-B0CE-3145-8E92-AB2409901EE7}">
      <dgm:prSet/>
      <dgm:spPr/>
      <dgm:t>
        <a:bodyPr/>
        <a:lstStyle/>
        <a:p>
          <a:r>
            <a:rPr lang="en-US">
              <a:solidFill>
                <a:schemeClr val="tx2"/>
              </a:solidFill>
            </a:rPr>
            <a:t>Interdisciplinary Research Seminars and Grants</a:t>
          </a:r>
        </a:p>
      </dgm:t>
    </dgm:pt>
    <dgm:pt modelId="{B64CA7F4-53E7-C448-A093-B315E1DDDF5E}" type="parTrans" cxnId="{B0DD140A-7B85-4C42-A2A9-D746DE1C1A60}">
      <dgm:prSet/>
      <dgm:spPr/>
      <dgm:t>
        <a:bodyPr/>
        <a:lstStyle/>
        <a:p>
          <a:endParaRPr lang="en-US"/>
        </a:p>
      </dgm:t>
    </dgm:pt>
    <dgm:pt modelId="{2EBD9755-72E0-184F-B4D9-E0BFA93E2294}" type="sibTrans" cxnId="{B0DD140A-7B85-4C42-A2A9-D746DE1C1A60}">
      <dgm:prSet/>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6384" b="6384"/>
          </a:stretch>
        </a:blipFill>
      </dgm:spPr>
      <dgm:t>
        <a:bodyPr/>
        <a:lstStyle/>
        <a:p>
          <a:endParaRPr lang="en-US">
            <a:solidFill>
              <a:schemeClr val="tx2"/>
            </a:solidFill>
          </a:endParaRPr>
        </a:p>
      </dgm:t>
    </dgm:pt>
    <dgm:pt modelId="{8D73E0CA-A620-8D4B-B5C7-3ED8D2CE438C}">
      <dgm:prSet/>
      <dgm:spPr/>
      <dgm:t>
        <a:bodyPr/>
        <a:lstStyle/>
        <a:p>
          <a:r>
            <a:rPr lang="en-US">
              <a:solidFill>
                <a:schemeClr val="tx2"/>
              </a:solidFill>
            </a:rPr>
            <a:t>Interdisciplinary Learning</a:t>
          </a:r>
          <a:endParaRPr lang="en-US" dirty="0">
            <a:solidFill>
              <a:schemeClr val="tx2"/>
            </a:solidFill>
          </a:endParaRPr>
        </a:p>
      </dgm:t>
    </dgm:pt>
    <dgm:pt modelId="{627CFBDA-09F3-3440-9D14-901E51D5180A}" type="parTrans" cxnId="{4EB5023B-E22B-784A-ADE0-0524C34F5594}">
      <dgm:prSet/>
      <dgm:spPr/>
      <dgm:t>
        <a:bodyPr/>
        <a:lstStyle/>
        <a:p>
          <a:endParaRPr lang="en-US"/>
        </a:p>
      </dgm:t>
    </dgm:pt>
    <dgm:pt modelId="{6343FF8F-3F3C-CD40-B794-04762C4DF6F3}" type="sibTrans" cxnId="{4EB5023B-E22B-784A-ADE0-0524C34F5594}">
      <dgm:prSet/>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7257" r="7257"/>
          </a:stretch>
        </a:blipFill>
      </dgm:spPr>
      <dgm:t>
        <a:bodyPr lIns="0"/>
        <a:lstStyle/>
        <a:p>
          <a:endParaRPr lang="en-US">
            <a:solidFill>
              <a:schemeClr val="tx2"/>
            </a:solidFill>
          </a:endParaRPr>
        </a:p>
      </dgm:t>
    </dgm:pt>
    <dgm:pt modelId="{3937E195-A29D-5D48-BABF-E464BDFB49C6}">
      <dgm:prSet/>
      <dgm:spPr/>
      <dgm:t>
        <a:bodyPr/>
        <a:lstStyle/>
        <a:p>
          <a:r>
            <a:rPr lang="en-US">
              <a:solidFill>
                <a:schemeClr val="tx2"/>
              </a:solidFill>
            </a:rPr>
            <a:t>Interdisciplinary  Courses</a:t>
          </a:r>
        </a:p>
      </dgm:t>
    </dgm:pt>
    <dgm:pt modelId="{D8325DAB-24F7-3F44-8DA6-7E39CD457AE2}" type="parTrans" cxnId="{47C3B337-6D6E-5640-AB93-926EE69C7A7C}">
      <dgm:prSet/>
      <dgm:spPr/>
      <dgm:t>
        <a:bodyPr/>
        <a:lstStyle/>
        <a:p>
          <a:endParaRPr lang="en-US"/>
        </a:p>
      </dgm:t>
    </dgm:pt>
    <dgm:pt modelId="{E31BEF01-1C61-5342-99BF-3E191383197B}" type="sibTrans" cxnId="{47C3B337-6D6E-5640-AB93-926EE69C7A7C}">
      <dgm:prSet/>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4213" t="24746" r="10243" b="24746"/>
          </a:stretch>
        </a:blipFill>
      </dgm:spPr>
      <dgm:t>
        <a:bodyPr lIns="182880" tIns="914400" rIns="182880" bIns="91440"/>
        <a:lstStyle/>
        <a:p>
          <a:endParaRPr lang="en-US">
            <a:solidFill>
              <a:schemeClr val="tx2"/>
            </a:solidFill>
          </a:endParaRPr>
        </a:p>
      </dgm:t>
    </dgm:pt>
    <dgm:pt modelId="{409D462A-C978-4045-BBDE-408738311006}">
      <dgm:prSet/>
      <dgm:spPr/>
      <dgm:t>
        <a:bodyPr/>
        <a:lstStyle/>
        <a:p>
          <a:r>
            <a:rPr lang="en-US">
              <a:solidFill>
                <a:schemeClr val="tx2"/>
              </a:solidFill>
            </a:rPr>
            <a:t>Interdisciplinary Programs</a:t>
          </a:r>
        </a:p>
      </dgm:t>
    </dgm:pt>
    <dgm:pt modelId="{113D3027-91D1-8445-AAAB-5E06FF7F7BD7}" type="parTrans" cxnId="{5CE565C1-7850-0F41-97F4-2E25B3481C5F}">
      <dgm:prSet/>
      <dgm:spPr/>
      <dgm:t>
        <a:bodyPr/>
        <a:lstStyle/>
        <a:p>
          <a:endParaRPr lang="en-US"/>
        </a:p>
      </dgm:t>
    </dgm:pt>
    <dgm:pt modelId="{3A26574A-EC78-504B-94A3-4BD25AB39FB2}" type="sibTrans" cxnId="{5CE565C1-7850-0F41-97F4-2E25B3481C5F}">
      <dgm:prSet/>
      <dgm:spPr>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l="3236" t="15343" r="3236" b="15343"/>
          </a:stretch>
        </a:blipFill>
      </dgm:spPr>
      <dgm:t>
        <a:bodyPr lIns="182880" tIns="0" rIns="731520" bIns="0"/>
        <a:lstStyle/>
        <a:p>
          <a:endParaRPr lang="en-US">
            <a:solidFill>
              <a:schemeClr val="tx2"/>
            </a:solidFill>
          </a:endParaRPr>
        </a:p>
      </dgm:t>
    </dgm:pt>
    <dgm:pt modelId="{F9539A1D-09BC-D14D-A91C-2C8265C5E3B1}">
      <dgm:prSet/>
      <dgm:spPr/>
      <dgm:t>
        <a:bodyPr/>
        <a:lstStyle/>
        <a:p>
          <a:r>
            <a:rPr lang="en-US">
              <a:solidFill>
                <a:schemeClr val="tx2"/>
              </a:solidFill>
            </a:rPr>
            <a:t>Interdisciplinary Learning Experiences in Community or Overseas</a:t>
          </a:r>
        </a:p>
      </dgm:t>
    </dgm:pt>
    <dgm:pt modelId="{2BA60E64-94DF-9843-BABC-3DD647F7F90F}" type="parTrans" cxnId="{9785BB82-E352-F447-9726-78C63A2D9576}">
      <dgm:prSet/>
      <dgm:spPr/>
      <dgm:t>
        <a:bodyPr/>
        <a:lstStyle/>
        <a:p>
          <a:endParaRPr lang="en-US"/>
        </a:p>
      </dgm:t>
    </dgm:pt>
    <dgm:pt modelId="{A06584C2-24FA-C248-AE50-B233B0EBF02B}" type="sibTrans" cxnId="{9785BB82-E352-F447-9726-78C63A2D9576}">
      <dgm:prSet/>
      <dgm:spPr>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l="7067" r="7067"/>
          </a:stretch>
        </a:blipFill>
      </dgm:spPr>
      <dgm:t>
        <a:bodyPr/>
        <a:lstStyle/>
        <a:p>
          <a:endParaRPr lang="en-US">
            <a:solidFill>
              <a:schemeClr val="tx2"/>
            </a:solidFill>
          </a:endParaRPr>
        </a:p>
      </dgm:t>
    </dgm:pt>
    <dgm:pt modelId="{DC807C8B-F709-6F48-AB93-77CC8D8EFAC8}">
      <dgm:prSet/>
      <dgm:spPr/>
      <dgm:t>
        <a:bodyPr/>
        <a:lstStyle/>
        <a:p>
          <a:r>
            <a:rPr lang="en-US">
              <a:solidFill>
                <a:schemeClr val="tx2"/>
              </a:solidFill>
            </a:rPr>
            <a:t>Interdisciplinary Learning in the Community or Abroad</a:t>
          </a:r>
        </a:p>
      </dgm:t>
    </dgm:pt>
    <dgm:pt modelId="{1EBF89DE-5A50-7B45-A80C-449707CD340E}" type="parTrans" cxnId="{DD6D504A-1AF8-7343-9F16-CBE6AE4D7436}">
      <dgm:prSet/>
      <dgm:spPr/>
      <dgm:t>
        <a:bodyPr/>
        <a:lstStyle/>
        <a:p>
          <a:endParaRPr lang="en-US"/>
        </a:p>
      </dgm:t>
    </dgm:pt>
    <dgm:pt modelId="{89D52150-D700-D149-99B1-13EDB8864FE1}" type="sibTrans" cxnId="{DD6D504A-1AF8-7343-9F16-CBE6AE4D7436}">
      <dgm:prSet/>
      <dgm:spPr>
        <a:blipFill dpi="0" rotWithShape="1">
          <a:blip xmlns:r="http://schemas.openxmlformats.org/officeDocument/2006/relationships" r:embed="rId7">
            <a:extLst>
              <a:ext uri="{28A0092B-C50C-407E-A947-70E740481C1C}">
                <a14:useLocalDpi xmlns:a14="http://schemas.microsoft.com/office/drawing/2010/main" val="0"/>
              </a:ext>
            </a:extLst>
          </a:blip>
          <a:srcRect/>
          <a:stretch>
            <a:fillRect l="3015" t="-508" r="3015" b="-508"/>
          </a:stretch>
        </a:blipFill>
      </dgm:spPr>
      <dgm:t>
        <a:bodyPr lIns="182880" tIns="0" rIns="731520" bIns="0"/>
        <a:lstStyle/>
        <a:p>
          <a:endParaRPr lang="en-US">
            <a:solidFill>
              <a:schemeClr val="tx2"/>
            </a:solidFill>
          </a:endParaRPr>
        </a:p>
      </dgm:t>
    </dgm:pt>
    <dgm:pt modelId="{C9C794DB-1460-CC44-850F-C06695BE2A7F}" type="pres">
      <dgm:prSet presAssocID="{B1F91802-19C5-7B48-81F3-A08C39830A09}" presName="Name0" presStyleCnt="0">
        <dgm:presLayoutVars>
          <dgm:chMax val="21"/>
          <dgm:chPref val="21"/>
        </dgm:presLayoutVars>
      </dgm:prSet>
      <dgm:spPr/>
    </dgm:pt>
    <dgm:pt modelId="{C42051CC-5146-9045-A568-FFB9D4B9E96B}" type="pres">
      <dgm:prSet presAssocID="{78DEE357-7A82-6B40-BA57-801496EE02D1}" presName="text1" presStyleCnt="0"/>
      <dgm:spPr/>
    </dgm:pt>
    <dgm:pt modelId="{83913C82-5BF0-7345-A017-75F10434CCC1}" type="pres">
      <dgm:prSet presAssocID="{78DEE357-7A82-6B40-BA57-801496EE02D1}" presName="textRepeatNode" presStyleLbl="alignNode1" presStyleIdx="0" presStyleCnt="7">
        <dgm:presLayoutVars>
          <dgm:chMax val="0"/>
          <dgm:chPref val="0"/>
          <dgm:bulletEnabled val="1"/>
        </dgm:presLayoutVars>
      </dgm:prSet>
      <dgm:spPr/>
    </dgm:pt>
    <dgm:pt modelId="{7DEE2A33-93FC-5A47-9A91-E73C5896ADB6}" type="pres">
      <dgm:prSet presAssocID="{78DEE357-7A82-6B40-BA57-801496EE02D1}" presName="textaccent1" presStyleCnt="0"/>
      <dgm:spPr/>
    </dgm:pt>
    <dgm:pt modelId="{3C1E517E-4509-BE43-BADC-72768C23F693}" type="pres">
      <dgm:prSet presAssocID="{78DEE357-7A82-6B40-BA57-801496EE02D1}" presName="accentRepeatNode" presStyleLbl="solidAlignAcc1" presStyleIdx="0" presStyleCnt="14"/>
      <dgm:spPr/>
    </dgm:pt>
    <dgm:pt modelId="{4DE54D44-7360-1E42-9DAC-C1622ED870E7}" type="pres">
      <dgm:prSet presAssocID="{8C0A7D5D-3CE0-9648-8F9F-B18756505235}" presName="image1" presStyleCnt="0"/>
      <dgm:spPr/>
    </dgm:pt>
    <dgm:pt modelId="{9A98415E-26B5-C64E-A040-5150C78FC6A5}" type="pres">
      <dgm:prSet presAssocID="{8C0A7D5D-3CE0-9648-8F9F-B18756505235}" presName="imageRepeatNode" presStyleLbl="alignAcc1" presStyleIdx="0" presStyleCnt="7" custLinFactY="7571" custLinFactNeighborX="3223" custLinFactNeighborY="100000"/>
      <dgm:spPr/>
    </dgm:pt>
    <dgm:pt modelId="{B770FFFF-F646-D244-936D-140A42AFD540}" type="pres">
      <dgm:prSet presAssocID="{8C0A7D5D-3CE0-9648-8F9F-B18756505235}" presName="imageaccent1" presStyleCnt="0"/>
      <dgm:spPr/>
    </dgm:pt>
    <dgm:pt modelId="{66665E17-6F00-1345-9E12-04B619958472}" type="pres">
      <dgm:prSet presAssocID="{8C0A7D5D-3CE0-9648-8F9F-B18756505235}" presName="accentRepeatNode" presStyleLbl="solidAlignAcc1" presStyleIdx="1" presStyleCnt="14" custLinFactY="100000" custLinFactNeighborX="-10124" custLinFactNeighborY="134697"/>
      <dgm:spPr/>
    </dgm:pt>
    <dgm:pt modelId="{1E965917-E25E-D24B-85AA-ECF0DC8C2C3A}" type="pres">
      <dgm:prSet presAssocID="{8D73E0CA-A620-8D4B-B5C7-3ED8D2CE438C}" presName="text2" presStyleCnt="0"/>
      <dgm:spPr/>
    </dgm:pt>
    <dgm:pt modelId="{CAD9398A-93DC-9041-BB2A-FED17E949ECE}" type="pres">
      <dgm:prSet presAssocID="{8D73E0CA-A620-8D4B-B5C7-3ED8D2CE438C}" presName="textRepeatNode" presStyleLbl="alignNode1" presStyleIdx="1" presStyleCnt="7">
        <dgm:presLayoutVars>
          <dgm:chMax val="0"/>
          <dgm:chPref val="0"/>
          <dgm:bulletEnabled val="1"/>
        </dgm:presLayoutVars>
      </dgm:prSet>
      <dgm:spPr/>
    </dgm:pt>
    <dgm:pt modelId="{A3C10AD4-530F-BA42-BEF9-E772C6E79FEB}" type="pres">
      <dgm:prSet presAssocID="{8D73E0CA-A620-8D4B-B5C7-3ED8D2CE438C}" presName="textaccent2" presStyleCnt="0"/>
      <dgm:spPr/>
    </dgm:pt>
    <dgm:pt modelId="{8602693C-5BA5-2646-B4CD-1DBD37679855}" type="pres">
      <dgm:prSet presAssocID="{8D73E0CA-A620-8D4B-B5C7-3ED8D2CE438C}" presName="accentRepeatNode" presStyleLbl="solidAlignAcc1" presStyleIdx="2" presStyleCnt="14" custLinFactX="-200000" custLinFactY="-300000" custLinFactNeighborX="-208622" custLinFactNeighborY="-365506"/>
      <dgm:spPr/>
    </dgm:pt>
    <dgm:pt modelId="{8C3912D6-8D82-0D44-ABE0-C330B0084CBD}" type="pres">
      <dgm:prSet presAssocID="{6343FF8F-3F3C-CD40-B794-04762C4DF6F3}" presName="image2" presStyleCnt="0"/>
      <dgm:spPr/>
    </dgm:pt>
    <dgm:pt modelId="{977D44DE-BC1B-E243-B8C1-68F339BB48AC}" type="pres">
      <dgm:prSet presAssocID="{6343FF8F-3F3C-CD40-B794-04762C4DF6F3}" presName="imageRepeatNode" presStyleLbl="alignAcc1" presStyleIdx="1" presStyleCnt="7" custLinFactY="63901" custLinFactNeighborX="-88567" custLinFactNeighborY="100000"/>
      <dgm:spPr/>
    </dgm:pt>
    <dgm:pt modelId="{57DB41BA-615A-234B-9BEE-BF5D72C46207}" type="pres">
      <dgm:prSet presAssocID="{6343FF8F-3F3C-CD40-B794-04762C4DF6F3}" presName="imageaccent2" presStyleCnt="0"/>
      <dgm:spPr/>
    </dgm:pt>
    <dgm:pt modelId="{FAB83477-A6F1-2141-8E88-7F8F2601FBEA}" type="pres">
      <dgm:prSet presAssocID="{6343FF8F-3F3C-CD40-B794-04762C4DF6F3}" presName="accentRepeatNode" presStyleLbl="solidAlignAcc1" presStyleIdx="3" presStyleCnt="14" custLinFactX="-297287" custLinFactY="500000" custLinFactNeighborX="-300000" custLinFactNeighborY="544403"/>
      <dgm:spPr/>
    </dgm:pt>
    <dgm:pt modelId="{AB3E2A2D-C4D4-E742-BAFF-2C4193616E79}" type="pres">
      <dgm:prSet presAssocID="{3937E195-A29D-5D48-BABF-E464BDFB49C6}" presName="text3" presStyleCnt="0"/>
      <dgm:spPr/>
    </dgm:pt>
    <dgm:pt modelId="{11D7E399-3BB3-FA4A-9D32-72964C25EF10}" type="pres">
      <dgm:prSet presAssocID="{3937E195-A29D-5D48-BABF-E464BDFB49C6}" presName="textRepeatNode" presStyleLbl="alignNode1" presStyleIdx="2" presStyleCnt="7">
        <dgm:presLayoutVars>
          <dgm:chMax val="0"/>
          <dgm:chPref val="0"/>
          <dgm:bulletEnabled val="1"/>
        </dgm:presLayoutVars>
      </dgm:prSet>
      <dgm:spPr/>
    </dgm:pt>
    <dgm:pt modelId="{8F441D08-5BB6-3D45-82E6-4A29A3E872D0}" type="pres">
      <dgm:prSet presAssocID="{3937E195-A29D-5D48-BABF-E464BDFB49C6}" presName="textaccent3" presStyleCnt="0"/>
      <dgm:spPr/>
    </dgm:pt>
    <dgm:pt modelId="{D298E231-AF4F-184D-9616-39293552BCDB}" type="pres">
      <dgm:prSet presAssocID="{3937E195-A29D-5D48-BABF-E464BDFB49C6}" presName="accentRepeatNode" presStyleLbl="solidAlignAcc1" presStyleIdx="4" presStyleCnt="14" custLinFactX="-257921" custLinFactY="164604" custLinFactNeighborX="-300000" custLinFactNeighborY="200000"/>
      <dgm:spPr/>
    </dgm:pt>
    <dgm:pt modelId="{2B93B9B5-113B-6F42-AB2C-8E9E4D42E137}" type="pres">
      <dgm:prSet presAssocID="{E31BEF01-1C61-5342-99BF-3E191383197B}" presName="image3" presStyleCnt="0"/>
      <dgm:spPr/>
    </dgm:pt>
    <dgm:pt modelId="{A50D811A-10E3-4F47-A427-9A3FC171754E}" type="pres">
      <dgm:prSet presAssocID="{E31BEF01-1C61-5342-99BF-3E191383197B}" presName="imageRepeatNode" presStyleLbl="alignAcc1" presStyleIdx="2" presStyleCnt="7"/>
      <dgm:spPr/>
    </dgm:pt>
    <dgm:pt modelId="{14C7D905-5C59-304F-A4C5-E16BFCCF6029}" type="pres">
      <dgm:prSet presAssocID="{E31BEF01-1C61-5342-99BF-3E191383197B}" presName="imageaccent3" presStyleCnt="0"/>
      <dgm:spPr/>
    </dgm:pt>
    <dgm:pt modelId="{434CD792-DD8A-0546-B7A5-80E162C3E306}" type="pres">
      <dgm:prSet presAssocID="{E31BEF01-1C61-5342-99BF-3E191383197B}" presName="accentRepeatNode" presStyleLbl="solidAlignAcc1" presStyleIdx="5" presStyleCnt="14" custLinFactX="76701" custLinFactY="132753" custLinFactNeighborX="100000" custLinFactNeighborY="200000"/>
      <dgm:spPr/>
    </dgm:pt>
    <dgm:pt modelId="{802B6C0E-3FEE-8046-B73B-22099C6CB317}" type="pres">
      <dgm:prSet presAssocID="{409D462A-C978-4045-BBDE-408738311006}" presName="text4" presStyleCnt="0"/>
      <dgm:spPr/>
    </dgm:pt>
    <dgm:pt modelId="{86CBC6B1-4C47-2647-B1A1-C5605AB2AA40}" type="pres">
      <dgm:prSet presAssocID="{409D462A-C978-4045-BBDE-408738311006}" presName="textRepeatNode" presStyleLbl="alignNode1" presStyleIdx="3" presStyleCnt="7">
        <dgm:presLayoutVars>
          <dgm:chMax val="0"/>
          <dgm:chPref val="0"/>
          <dgm:bulletEnabled val="1"/>
        </dgm:presLayoutVars>
      </dgm:prSet>
      <dgm:spPr/>
    </dgm:pt>
    <dgm:pt modelId="{1F7BD001-C9A0-1A45-9DE0-2F45CE25F014}" type="pres">
      <dgm:prSet presAssocID="{409D462A-C978-4045-BBDE-408738311006}" presName="textaccent4" presStyleCnt="0"/>
      <dgm:spPr/>
    </dgm:pt>
    <dgm:pt modelId="{384754F7-69CA-514F-ADDD-928F231D4A2A}" type="pres">
      <dgm:prSet presAssocID="{409D462A-C978-4045-BBDE-408738311006}" presName="accentRepeatNode" presStyleLbl="solidAlignAcc1" presStyleIdx="6" presStyleCnt="14"/>
      <dgm:spPr/>
    </dgm:pt>
    <dgm:pt modelId="{E987221D-0A1A-F34A-BBD1-2DDFF3DD06C0}" type="pres">
      <dgm:prSet presAssocID="{3A26574A-EC78-504B-94A3-4BD25AB39FB2}" presName="image4" presStyleCnt="0"/>
      <dgm:spPr/>
    </dgm:pt>
    <dgm:pt modelId="{33A850BB-E93B-9B47-988F-B73CB051A09C}" type="pres">
      <dgm:prSet presAssocID="{3A26574A-EC78-504B-94A3-4BD25AB39FB2}" presName="imageRepeatNode" presStyleLbl="alignAcc1" presStyleIdx="3" presStyleCnt="7"/>
      <dgm:spPr/>
    </dgm:pt>
    <dgm:pt modelId="{00EAA809-6836-6B49-828D-FE47DCBEE07C}" type="pres">
      <dgm:prSet presAssocID="{3A26574A-EC78-504B-94A3-4BD25AB39FB2}" presName="imageaccent4" presStyleCnt="0"/>
      <dgm:spPr/>
    </dgm:pt>
    <dgm:pt modelId="{F6A79944-3E84-034C-99A4-928CD8A8B834}" type="pres">
      <dgm:prSet presAssocID="{3A26574A-EC78-504B-94A3-4BD25AB39FB2}" presName="accentRepeatNode" presStyleLbl="solidAlignAcc1" presStyleIdx="7" presStyleCnt="14"/>
      <dgm:spPr/>
    </dgm:pt>
    <dgm:pt modelId="{0DCF8C36-82D7-B746-963B-78BADB34AC26}" type="pres">
      <dgm:prSet presAssocID="{B4C20F43-B0CE-3145-8E92-AB2409901EE7}" presName="text5" presStyleCnt="0"/>
      <dgm:spPr/>
    </dgm:pt>
    <dgm:pt modelId="{B600EE70-0968-8E4F-9554-E6E802DE6F5F}" type="pres">
      <dgm:prSet presAssocID="{B4C20F43-B0CE-3145-8E92-AB2409901EE7}" presName="textRepeatNode" presStyleLbl="alignNode1" presStyleIdx="4" presStyleCnt="7" custLinFactY="64149" custLinFactNeighborX="-83813" custLinFactNeighborY="100000">
        <dgm:presLayoutVars>
          <dgm:chMax val="0"/>
          <dgm:chPref val="0"/>
          <dgm:bulletEnabled val="1"/>
        </dgm:presLayoutVars>
      </dgm:prSet>
      <dgm:spPr/>
    </dgm:pt>
    <dgm:pt modelId="{A45C3613-2B85-7A4E-B357-A5A2891E7060}" type="pres">
      <dgm:prSet presAssocID="{B4C20F43-B0CE-3145-8E92-AB2409901EE7}" presName="textaccent5" presStyleCnt="0"/>
      <dgm:spPr/>
    </dgm:pt>
    <dgm:pt modelId="{D38A7C95-1313-DF4B-B1D9-9948570D1D01}" type="pres">
      <dgm:prSet presAssocID="{B4C20F43-B0CE-3145-8E92-AB2409901EE7}" presName="accentRepeatNode" presStyleLbl="solidAlignAcc1" presStyleIdx="8" presStyleCnt="14" custLinFactX="-400727" custLinFactY="853968" custLinFactNeighborX="-500000" custLinFactNeighborY="900000"/>
      <dgm:spPr/>
    </dgm:pt>
    <dgm:pt modelId="{0AD7855F-BC62-CF4E-BED1-FA1D0A749331}" type="pres">
      <dgm:prSet presAssocID="{2EBD9755-72E0-184F-B4D9-E0BFA93E2294}" presName="image5" presStyleCnt="0"/>
      <dgm:spPr/>
    </dgm:pt>
    <dgm:pt modelId="{68AF9D03-9EB5-F645-99AD-C64A4088109E}" type="pres">
      <dgm:prSet presAssocID="{2EBD9755-72E0-184F-B4D9-E0BFA93E2294}" presName="imageRepeatNode" presStyleLbl="alignAcc1" presStyleIdx="4" presStyleCnt="7" custLinFactX="-72411" custLinFactY="100000" custLinFactNeighborX="-100000" custLinFactNeighborY="118229"/>
      <dgm:spPr/>
    </dgm:pt>
    <dgm:pt modelId="{288B8C79-A082-4445-AC74-D560EDA300E7}" type="pres">
      <dgm:prSet presAssocID="{2EBD9755-72E0-184F-B4D9-E0BFA93E2294}" presName="imageaccent5" presStyleCnt="0"/>
      <dgm:spPr/>
    </dgm:pt>
    <dgm:pt modelId="{B67E4A0D-1CA2-ED49-9261-E98C5CBA3BF5}" type="pres">
      <dgm:prSet presAssocID="{2EBD9755-72E0-184F-B4D9-E0BFA93E2294}" presName="accentRepeatNode" presStyleLbl="solidAlignAcc1" presStyleIdx="9" presStyleCnt="14" custLinFactX="-500000" custLinFactY="900000" custLinFactNeighborX="-573090" custLinFactNeighborY="962412"/>
      <dgm:spPr/>
    </dgm:pt>
    <dgm:pt modelId="{ADA07D32-245A-EA49-86A3-B195BDC1D088}" type="pres">
      <dgm:prSet presAssocID="{F9539A1D-09BC-D14D-A91C-2C8265C5E3B1}" presName="text6" presStyleCnt="0"/>
      <dgm:spPr/>
    </dgm:pt>
    <dgm:pt modelId="{63ACD7E9-C694-7B43-B2F6-C984F6AB049D}" type="pres">
      <dgm:prSet presAssocID="{F9539A1D-09BC-D14D-A91C-2C8265C5E3B1}" presName="textRepeatNode" presStyleLbl="alignNode1" presStyleIdx="5" presStyleCnt="7" custLinFactX="-100000" custLinFactNeighborX="-158616" custLinFactNeighborY="52259">
        <dgm:presLayoutVars>
          <dgm:chMax val="0"/>
          <dgm:chPref val="0"/>
          <dgm:bulletEnabled val="1"/>
        </dgm:presLayoutVars>
      </dgm:prSet>
      <dgm:spPr/>
    </dgm:pt>
    <dgm:pt modelId="{94D109D7-88A1-EE4E-AD00-7F66B4FF5C1E}" type="pres">
      <dgm:prSet presAssocID="{F9539A1D-09BC-D14D-A91C-2C8265C5E3B1}" presName="textaccent6" presStyleCnt="0"/>
      <dgm:spPr/>
    </dgm:pt>
    <dgm:pt modelId="{F817E61C-FAE7-714B-9A33-EA1C0576D4E2}" type="pres">
      <dgm:prSet presAssocID="{F9539A1D-09BC-D14D-A91C-2C8265C5E3B1}" presName="accentRepeatNode" presStyleLbl="solidAlignAcc1" presStyleIdx="10" presStyleCnt="14" custLinFactX="-1100000" custLinFactY="200000" custLinFactNeighborX="-1117048" custLinFactNeighborY="245925"/>
      <dgm:spPr/>
    </dgm:pt>
    <dgm:pt modelId="{094E2BEC-3F51-DC4F-B94F-14E80CCF7C7A}" type="pres">
      <dgm:prSet presAssocID="{A06584C2-24FA-C248-AE50-B233B0EBF02B}" presName="image6" presStyleCnt="0"/>
      <dgm:spPr/>
    </dgm:pt>
    <dgm:pt modelId="{BCF32267-F9A7-AA4C-9CEF-A62EE67AA42B}" type="pres">
      <dgm:prSet presAssocID="{A06584C2-24FA-C248-AE50-B233B0EBF02B}" presName="imageRepeatNode" presStyleLbl="alignAcc1" presStyleIdx="5" presStyleCnt="7" custLinFactX="-100000" custLinFactNeighborX="-158616" custLinFactNeighborY="52259"/>
      <dgm:spPr/>
    </dgm:pt>
    <dgm:pt modelId="{CFFF669C-D0FC-604A-A18A-F1C480CFB726}" type="pres">
      <dgm:prSet presAssocID="{A06584C2-24FA-C248-AE50-B233B0EBF02B}" presName="imageaccent6" presStyleCnt="0"/>
      <dgm:spPr/>
    </dgm:pt>
    <dgm:pt modelId="{0E67759A-65BB-7F4C-A027-1BBD1DACCD52}" type="pres">
      <dgm:prSet presAssocID="{A06584C2-24FA-C248-AE50-B233B0EBF02B}" presName="accentRepeatNode" presStyleLbl="solidAlignAcc1" presStyleIdx="11" presStyleCnt="14" custLinFactX="-1100000" custLinFactY="200000" custLinFactNeighborX="-1117048" custLinFactNeighborY="245925"/>
      <dgm:spPr/>
    </dgm:pt>
    <dgm:pt modelId="{9DB0A57A-5D4B-464B-979E-3A113BBCD6C0}" type="pres">
      <dgm:prSet presAssocID="{DC807C8B-F709-6F48-AB93-77CC8D8EFAC8}" presName="text7" presStyleCnt="0"/>
      <dgm:spPr/>
    </dgm:pt>
    <dgm:pt modelId="{BF7E0223-6FA4-0C4E-8994-89567072E52B}" type="pres">
      <dgm:prSet presAssocID="{DC807C8B-F709-6F48-AB93-77CC8D8EFAC8}" presName="textRepeatNode" presStyleLbl="alignNode1" presStyleIdx="6" presStyleCnt="7">
        <dgm:presLayoutVars>
          <dgm:chMax val="0"/>
          <dgm:chPref val="0"/>
          <dgm:bulletEnabled val="1"/>
        </dgm:presLayoutVars>
      </dgm:prSet>
      <dgm:spPr/>
    </dgm:pt>
    <dgm:pt modelId="{2CB694BE-180E-624D-A322-F24F59C1AB57}" type="pres">
      <dgm:prSet presAssocID="{DC807C8B-F709-6F48-AB93-77CC8D8EFAC8}" presName="textaccent7" presStyleCnt="0"/>
      <dgm:spPr/>
    </dgm:pt>
    <dgm:pt modelId="{F72B09F7-B2BD-F249-AF16-8DB9D0E95698}" type="pres">
      <dgm:prSet presAssocID="{DC807C8B-F709-6F48-AB93-77CC8D8EFAC8}" presName="accentRepeatNode" presStyleLbl="solidAlignAcc1" presStyleIdx="12" presStyleCnt="14" custLinFactX="54614" custLinFactY="145552" custLinFactNeighborX="100000" custLinFactNeighborY="200000"/>
      <dgm:spPr/>
    </dgm:pt>
    <dgm:pt modelId="{AD1F7061-4E2A-984B-9D74-DBB14D4AACFD}" type="pres">
      <dgm:prSet presAssocID="{89D52150-D700-D149-99B1-13EDB8864FE1}" presName="image7" presStyleCnt="0"/>
      <dgm:spPr/>
    </dgm:pt>
    <dgm:pt modelId="{7A1E826E-1DB9-F34F-80E2-8D2723317ACE}" type="pres">
      <dgm:prSet presAssocID="{89D52150-D700-D149-99B1-13EDB8864FE1}" presName="imageRepeatNode" presStyleLbl="alignAcc1" presStyleIdx="6" presStyleCnt="7" custLinFactY="-65031" custLinFactNeighborX="-86002" custLinFactNeighborY="-100000"/>
      <dgm:spPr/>
    </dgm:pt>
    <dgm:pt modelId="{319474BF-BD7E-4349-A342-580515394FDB}" type="pres">
      <dgm:prSet presAssocID="{89D52150-D700-D149-99B1-13EDB8864FE1}" presName="imageaccent7" presStyleCnt="0"/>
      <dgm:spPr/>
    </dgm:pt>
    <dgm:pt modelId="{7C77A64D-81B2-E748-8360-4082FB61833C}" type="pres">
      <dgm:prSet presAssocID="{89D52150-D700-D149-99B1-13EDB8864FE1}" presName="accentRepeatNode" presStyleLbl="solidAlignAcc1" presStyleIdx="13" presStyleCnt="14" custLinFactX="-339937" custLinFactY="-682205" custLinFactNeighborX="-400000" custLinFactNeighborY="-700000"/>
      <dgm:spPr/>
    </dgm:pt>
  </dgm:ptLst>
  <dgm:cxnLst>
    <dgm:cxn modelId="{B0DD140A-7B85-4C42-A2A9-D746DE1C1A60}" srcId="{B1F91802-19C5-7B48-81F3-A08C39830A09}" destId="{B4C20F43-B0CE-3145-8E92-AB2409901EE7}" srcOrd="4" destOrd="0" parTransId="{B64CA7F4-53E7-C448-A093-B315E1DDDF5E}" sibTransId="{2EBD9755-72E0-184F-B4D9-E0BFA93E2294}"/>
    <dgm:cxn modelId="{321B7B0D-C87F-164C-A829-660587072D6C}" type="presOf" srcId="{78DEE357-7A82-6B40-BA57-801496EE02D1}" destId="{83913C82-5BF0-7345-A017-75F10434CCC1}" srcOrd="0" destOrd="0" presId="urn:microsoft.com/office/officeart/2008/layout/HexagonCluster"/>
    <dgm:cxn modelId="{8A86F720-1F14-924D-B285-7A6837053936}" type="presOf" srcId="{A06584C2-24FA-C248-AE50-B233B0EBF02B}" destId="{BCF32267-F9A7-AA4C-9CEF-A62EE67AA42B}" srcOrd="0" destOrd="0" presId="urn:microsoft.com/office/officeart/2008/layout/HexagonCluster"/>
    <dgm:cxn modelId="{C9EF0931-4723-E049-9755-F1722507696E}" type="presOf" srcId="{B4C20F43-B0CE-3145-8E92-AB2409901EE7}" destId="{B600EE70-0968-8E4F-9554-E6E802DE6F5F}" srcOrd="0" destOrd="0" presId="urn:microsoft.com/office/officeart/2008/layout/HexagonCluster"/>
    <dgm:cxn modelId="{47C3B337-6D6E-5640-AB93-926EE69C7A7C}" srcId="{B1F91802-19C5-7B48-81F3-A08C39830A09}" destId="{3937E195-A29D-5D48-BABF-E464BDFB49C6}" srcOrd="2" destOrd="0" parTransId="{D8325DAB-24F7-3F44-8DA6-7E39CD457AE2}" sibTransId="{E31BEF01-1C61-5342-99BF-3E191383197B}"/>
    <dgm:cxn modelId="{4EB5023B-E22B-784A-ADE0-0524C34F5594}" srcId="{B1F91802-19C5-7B48-81F3-A08C39830A09}" destId="{8D73E0CA-A620-8D4B-B5C7-3ED8D2CE438C}" srcOrd="1" destOrd="0" parTransId="{627CFBDA-09F3-3440-9D14-901E51D5180A}" sibTransId="{6343FF8F-3F3C-CD40-B794-04762C4DF6F3}"/>
    <dgm:cxn modelId="{6D200141-98AE-314F-902A-E74A4D765C0E}" type="presOf" srcId="{2EBD9755-72E0-184F-B4D9-E0BFA93E2294}" destId="{68AF9D03-9EB5-F645-99AD-C64A4088109E}" srcOrd="0" destOrd="0" presId="urn:microsoft.com/office/officeart/2008/layout/HexagonCluster"/>
    <dgm:cxn modelId="{179EAC47-1947-2C4A-9C73-F430E027B592}" type="presOf" srcId="{8C0A7D5D-3CE0-9648-8F9F-B18756505235}" destId="{9A98415E-26B5-C64E-A040-5150C78FC6A5}" srcOrd="0" destOrd="0" presId="urn:microsoft.com/office/officeart/2008/layout/HexagonCluster"/>
    <dgm:cxn modelId="{DD6D504A-1AF8-7343-9F16-CBE6AE4D7436}" srcId="{B1F91802-19C5-7B48-81F3-A08C39830A09}" destId="{DC807C8B-F709-6F48-AB93-77CC8D8EFAC8}" srcOrd="6" destOrd="0" parTransId="{1EBF89DE-5A50-7B45-A80C-449707CD340E}" sibTransId="{89D52150-D700-D149-99B1-13EDB8864FE1}"/>
    <dgm:cxn modelId="{4A38324D-4F72-E144-967C-67A1ECB64772}" type="presOf" srcId="{409D462A-C978-4045-BBDE-408738311006}" destId="{86CBC6B1-4C47-2647-B1A1-C5605AB2AA40}" srcOrd="0" destOrd="0" presId="urn:microsoft.com/office/officeart/2008/layout/HexagonCluster"/>
    <dgm:cxn modelId="{7F59144F-5B56-D245-BFBD-9AFD606D8321}" type="presOf" srcId="{89D52150-D700-D149-99B1-13EDB8864FE1}" destId="{7A1E826E-1DB9-F34F-80E2-8D2723317ACE}" srcOrd="0" destOrd="0" presId="urn:microsoft.com/office/officeart/2008/layout/HexagonCluster"/>
    <dgm:cxn modelId="{DAB25C5B-941B-9441-B8F8-3993379C1E0F}" type="presOf" srcId="{3937E195-A29D-5D48-BABF-E464BDFB49C6}" destId="{11D7E399-3BB3-FA4A-9D32-72964C25EF10}" srcOrd="0" destOrd="0" presId="urn:microsoft.com/office/officeart/2008/layout/HexagonCluster"/>
    <dgm:cxn modelId="{9785BB82-E352-F447-9726-78C63A2D9576}" srcId="{B1F91802-19C5-7B48-81F3-A08C39830A09}" destId="{F9539A1D-09BC-D14D-A91C-2C8265C5E3B1}" srcOrd="5" destOrd="0" parTransId="{2BA60E64-94DF-9843-BABC-3DD647F7F90F}" sibTransId="{A06584C2-24FA-C248-AE50-B233B0EBF02B}"/>
    <dgm:cxn modelId="{1D2EBF84-1A96-F348-ABFE-E00C973C0661}" type="presOf" srcId="{DC807C8B-F709-6F48-AB93-77CC8D8EFAC8}" destId="{BF7E0223-6FA4-0C4E-8994-89567072E52B}" srcOrd="0" destOrd="0" presId="urn:microsoft.com/office/officeart/2008/layout/HexagonCluster"/>
    <dgm:cxn modelId="{A4D7B68D-D511-EA48-92E8-D32D4AC82B33}" type="presOf" srcId="{F9539A1D-09BC-D14D-A91C-2C8265C5E3B1}" destId="{63ACD7E9-C694-7B43-B2F6-C984F6AB049D}" srcOrd="0" destOrd="0" presId="urn:microsoft.com/office/officeart/2008/layout/HexagonCluster"/>
    <dgm:cxn modelId="{A4A380BE-7EEB-1E4D-9126-8F6472C6F117}" type="presOf" srcId="{3A26574A-EC78-504B-94A3-4BD25AB39FB2}" destId="{33A850BB-E93B-9B47-988F-B73CB051A09C}" srcOrd="0" destOrd="0" presId="urn:microsoft.com/office/officeart/2008/layout/HexagonCluster"/>
    <dgm:cxn modelId="{5CE565C1-7850-0F41-97F4-2E25B3481C5F}" srcId="{B1F91802-19C5-7B48-81F3-A08C39830A09}" destId="{409D462A-C978-4045-BBDE-408738311006}" srcOrd="3" destOrd="0" parTransId="{113D3027-91D1-8445-AAAB-5E06FF7F7BD7}" sibTransId="{3A26574A-EC78-504B-94A3-4BD25AB39FB2}"/>
    <dgm:cxn modelId="{95DA75C3-7982-9042-A068-87CC369401B0}" srcId="{B1F91802-19C5-7B48-81F3-A08C39830A09}" destId="{78DEE357-7A82-6B40-BA57-801496EE02D1}" srcOrd="0" destOrd="0" parTransId="{D32C0E02-26DD-ED4F-BA82-04885D7B4EB6}" sibTransId="{8C0A7D5D-3CE0-9648-8F9F-B18756505235}"/>
    <dgm:cxn modelId="{343BC1C3-5DDD-A441-830D-0FAEC7880FE1}" type="presOf" srcId="{E31BEF01-1C61-5342-99BF-3E191383197B}" destId="{A50D811A-10E3-4F47-A427-9A3FC171754E}" srcOrd="0" destOrd="0" presId="urn:microsoft.com/office/officeart/2008/layout/HexagonCluster"/>
    <dgm:cxn modelId="{E3E0F1D4-E48C-7D4F-AB98-ED9ADFB0DDB7}" type="presOf" srcId="{6343FF8F-3F3C-CD40-B794-04762C4DF6F3}" destId="{977D44DE-BC1B-E243-B8C1-68F339BB48AC}" srcOrd="0" destOrd="0" presId="urn:microsoft.com/office/officeart/2008/layout/HexagonCluster"/>
    <dgm:cxn modelId="{D7C583DF-FF07-A141-90D4-C26295EC7B02}" type="presOf" srcId="{8D73E0CA-A620-8D4B-B5C7-3ED8D2CE438C}" destId="{CAD9398A-93DC-9041-BB2A-FED17E949ECE}" srcOrd="0" destOrd="0" presId="urn:microsoft.com/office/officeart/2008/layout/HexagonCluster"/>
    <dgm:cxn modelId="{A511B1FB-8C83-8448-A66E-F9CB57C1DBBB}" type="presOf" srcId="{B1F91802-19C5-7B48-81F3-A08C39830A09}" destId="{C9C794DB-1460-CC44-850F-C06695BE2A7F}" srcOrd="0" destOrd="0" presId="urn:microsoft.com/office/officeart/2008/layout/HexagonCluster"/>
    <dgm:cxn modelId="{8D452FBE-35A5-E247-88BA-C62343AEB1A9}" type="presParOf" srcId="{C9C794DB-1460-CC44-850F-C06695BE2A7F}" destId="{C42051CC-5146-9045-A568-FFB9D4B9E96B}" srcOrd="0" destOrd="0" presId="urn:microsoft.com/office/officeart/2008/layout/HexagonCluster"/>
    <dgm:cxn modelId="{A566F555-4153-E94E-BB2F-5C208ED3AF7E}" type="presParOf" srcId="{C42051CC-5146-9045-A568-FFB9D4B9E96B}" destId="{83913C82-5BF0-7345-A017-75F10434CCC1}" srcOrd="0" destOrd="0" presId="urn:microsoft.com/office/officeart/2008/layout/HexagonCluster"/>
    <dgm:cxn modelId="{4CC37EA6-5DA7-0142-B595-5EED2B466D1E}" type="presParOf" srcId="{C9C794DB-1460-CC44-850F-C06695BE2A7F}" destId="{7DEE2A33-93FC-5A47-9A91-E73C5896ADB6}" srcOrd="1" destOrd="0" presId="urn:microsoft.com/office/officeart/2008/layout/HexagonCluster"/>
    <dgm:cxn modelId="{48F4508D-DA2B-5940-B9C7-0C319D8231DA}" type="presParOf" srcId="{7DEE2A33-93FC-5A47-9A91-E73C5896ADB6}" destId="{3C1E517E-4509-BE43-BADC-72768C23F693}" srcOrd="0" destOrd="0" presId="urn:microsoft.com/office/officeart/2008/layout/HexagonCluster"/>
    <dgm:cxn modelId="{B35008D3-3447-474A-A322-1A6DDDEE0B65}" type="presParOf" srcId="{C9C794DB-1460-CC44-850F-C06695BE2A7F}" destId="{4DE54D44-7360-1E42-9DAC-C1622ED870E7}" srcOrd="2" destOrd="0" presId="urn:microsoft.com/office/officeart/2008/layout/HexagonCluster"/>
    <dgm:cxn modelId="{22EC562C-26D3-B54B-8768-258D0D39BF62}" type="presParOf" srcId="{4DE54D44-7360-1E42-9DAC-C1622ED870E7}" destId="{9A98415E-26B5-C64E-A040-5150C78FC6A5}" srcOrd="0" destOrd="0" presId="urn:microsoft.com/office/officeart/2008/layout/HexagonCluster"/>
    <dgm:cxn modelId="{CB49D95C-9AB5-0F40-8932-2395B66011AF}" type="presParOf" srcId="{C9C794DB-1460-CC44-850F-C06695BE2A7F}" destId="{B770FFFF-F646-D244-936D-140A42AFD540}" srcOrd="3" destOrd="0" presId="urn:microsoft.com/office/officeart/2008/layout/HexagonCluster"/>
    <dgm:cxn modelId="{4D7B2BE3-EF98-3F4F-8E56-F04F0FA821A0}" type="presParOf" srcId="{B770FFFF-F646-D244-936D-140A42AFD540}" destId="{66665E17-6F00-1345-9E12-04B619958472}" srcOrd="0" destOrd="0" presId="urn:microsoft.com/office/officeart/2008/layout/HexagonCluster"/>
    <dgm:cxn modelId="{1D353D18-7B91-7A47-8962-F787612E0A13}" type="presParOf" srcId="{C9C794DB-1460-CC44-850F-C06695BE2A7F}" destId="{1E965917-E25E-D24B-85AA-ECF0DC8C2C3A}" srcOrd="4" destOrd="0" presId="urn:microsoft.com/office/officeart/2008/layout/HexagonCluster"/>
    <dgm:cxn modelId="{8653BD76-CB07-3948-A8A7-4B62CA381000}" type="presParOf" srcId="{1E965917-E25E-D24B-85AA-ECF0DC8C2C3A}" destId="{CAD9398A-93DC-9041-BB2A-FED17E949ECE}" srcOrd="0" destOrd="0" presId="urn:microsoft.com/office/officeart/2008/layout/HexagonCluster"/>
    <dgm:cxn modelId="{D33B542D-0850-5A49-878A-B0CC27E349B3}" type="presParOf" srcId="{C9C794DB-1460-CC44-850F-C06695BE2A7F}" destId="{A3C10AD4-530F-BA42-BEF9-E772C6E79FEB}" srcOrd="5" destOrd="0" presId="urn:microsoft.com/office/officeart/2008/layout/HexagonCluster"/>
    <dgm:cxn modelId="{CB0043FC-807F-0447-B445-6FFE9A5ACC2C}" type="presParOf" srcId="{A3C10AD4-530F-BA42-BEF9-E772C6E79FEB}" destId="{8602693C-5BA5-2646-B4CD-1DBD37679855}" srcOrd="0" destOrd="0" presId="urn:microsoft.com/office/officeart/2008/layout/HexagonCluster"/>
    <dgm:cxn modelId="{AF40C367-C208-B348-BD3F-6835F42CC661}" type="presParOf" srcId="{C9C794DB-1460-CC44-850F-C06695BE2A7F}" destId="{8C3912D6-8D82-0D44-ABE0-C330B0084CBD}" srcOrd="6" destOrd="0" presId="urn:microsoft.com/office/officeart/2008/layout/HexagonCluster"/>
    <dgm:cxn modelId="{AF91B4BC-EE38-9844-9741-8E3848D176D0}" type="presParOf" srcId="{8C3912D6-8D82-0D44-ABE0-C330B0084CBD}" destId="{977D44DE-BC1B-E243-B8C1-68F339BB48AC}" srcOrd="0" destOrd="0" presId="urn:microsoft.com/office/officeart/2008/layout/HexagonCluster"/>
    <dgm:cxn modelId="{C49A3F31-66DB-CF4A-8851-10F1609F338C}" type="presParOf" srcId="{C9C794DB-1460-CC44-850F-C06695BE2A7F}" destId="{57DB41BA-615A-234B-9BEE-BF5D72C46207}" srcOrd="7" destOrd="0" presId="urn:microsoft.com/office/officeart/2008/layout/HexagonCluster"/>
    <dgm:cxn modelId="{59B95871-9187-5D4F-91AC-74437D768FA8}" type="presParOf" srcId="{57DB41BA-615A-234B-9BEE-BF5D72C46207}" destId="{FAB83477-A6F1-2141-8E88-7F8F2601FBEA}" srcOrd="0" destOrd="0" presId="urn:microsoft.com/office/officeart/2008/layout/HexagonCluster"/>
    <dgm:cxn modelId="{160167D8-AE4F-714A-99D9-B6DA3448BAE8}" type="presParOf" srcId="{C9C794DB-1460-CC44-850F-C06695BE2A7F}" destId="{AB3E2A2D-C4D4-E742-BAFF-2C4193616E79}" srcOrd="8" destOrd="0" presId="urn:microsoft.com/office/officeart/2008/layout/HexagonCluster"/>
    <dgm:cxn modelId="{05024C5F-AB85-D446-9CF2-DDE0541ABD06}" type="presParOf" srcId="{AB3E2A2D-C4D4-E742-BAFF-2C4193616E79}" destId="{11D7E399-3BB3-FA4A-9D32-72964C25EF10}" srcOrd="0" destOrd="0" presId="urn:microsoft.com/office/officeart/2008/layout/HexagonCluster"/>
    <dgm:cxn modelId="{6442AE9B-9719-0547-952A-C84EE0F6ED41}" type="presParOf" srcId="{C9C794DB-1460-CC44-850F-C06695BE2A7F}" destId="{8F441D08-5BB6-3D45-82E6-4A29A3E872D0}" srcOrd="9" destOrd="0" presId="urn:microsoft.com/office/officeart/2008/layout/HexagonCluster"/>
    <dgm:cxn modelId="{C75D6FED-7812-FC40-BCAD-F5D7FD60DC0F}" type="presParOf" srcId="{8F441D08-5BB6-3D45-82E6-4A29A3E872D0}" destId="{D298E231-AF4F-184D-9616-39293552BCDB}" srcOrd="0" destOrd="0" presId="urn:microsoft.com/office/officeart/2008/layout/HexagonCluster"/>
    <dgm:cxn modelId="{9FD20C6B-F2F0-0942-BF85-DA07720B4BEC}" type="presParOf" srcId="{C9C794DB-1460-CC44-850F-C06695BE2A7F}" destId="{2B93B9B5-113B-6F42-AB2C-8E9E4D42E137}" srcOrd="10" destOrd="0" presId="urn:microsoft.com/office/officeart/2008/layout/HexagonCluster"/>
    <dgm:cxn modelId="{2A9D2816-BFBF-6344-9B59-8369578111E8}" type="presParOf" srcId="{2B93B9B5-113B-6F42-AB2C-8E9E4D42E137}" destId="{A50D811A-10E3-4F47-A427-9A3FC171754E}" srcOrd="0" destOrd="0" presId="urn:microsoft.com/office/officeart/2008/layout/HexagonCluster"/>
    <dgm:cxn modelId="{38CC4018-2FBD-F849-9255-D484F29C7E99}" type="presParOf" srcId="{C9C794DB-1460-CC44-850F-C06695BE2A7F}" destId="{14C7D905-5C59-304F-A4C5-E16BFCCF6029}" srcOrd="11" destOrd="0" presId="urn:microsoft.com/office/officeart/2008/layout/HexagonCluster"/>
    <dgm:cxn modelId="{0417161F-79BF-6E40-88DD-5FB5965CA014}" type="presParOf" srcId="{14C7D905-5C59-304F-A4C5-E16BFCCF6029}" destId="{434CD792-DD8A-0546-B7A5-80E162C3E306}" srcOrd="0" destOrd="0" presId="urn:microsoft.com/office/officeart/2008/layout/HexagonCluster"/>
    <dgm:cxn modelId="{8ACADAD1-59DB-4A42-A109-DC6058F00691}" type="presParOf" srcId="{C9C794DB-1460-CC44-850F-C06695BE2A7F}" destId="{802B6C0E-3FEE-8046-B73B-22099C6CB317}" srcOrd="12" destOrd="0" presId="urn:microsoft.com/office/officeart/2008/layout/HexagonCluster"/>
    <dgm:cxn modelId="{4A4E5AE7-018F-A440-9435-5CACE25AF6F7}" type="presParOf" srcId="{802B6C0E-3FEE-8046-B73B-22099C6CB317}" destId="{86CBC6B1-4C47-2647-B1A1-C5605AB2AA40}" srcOrd="0" destOrd="0" presId="urn:microsoft.com/office/officeart/2008/layout/HexagonCluster"/>
    <dgm:cxn modelId="{0E679370-05BE-7B4B-B006-6FCB14558114}" type="presParOf" srcId="{C9C794DB-1460-CC44-850F-C06695BE2A7F}" destId="{1F7BD001-C9A0-1A45-9DE0-2F45CE25F014}" srcOrd="13" destOrd="0" presId="urn:microsoft.com/office/officeart/2008/layout/HexagonCluster"/>
    <dgm:cxn modelId="{3CE44355-1778-3540-9A9B-992DFDF2AC6A}" type="presParOf" srcId="{1F7BD001-C9A0-1A45-9DE0-2F45CE25F014}" destId="{384754F7-69CA-514F-ADDD-928F231D4A2A}" srcOrd="0" destOrd="0" presId="urn:microsoft.com/office/officeart/2008/layout/HexagonCluster"/>
    <dgm:cxn modelId="{1EECEA6B-EDD0-9D4D-AF29-698B669E67A4}" type="presParOf" srcId="{C9C794DB-1460-CC44-850F-C06695BE2A7F}" destId="{E987221D-0A1A-F34A-BBD1-2DDFF3DD06C0}" srcOrd="14" destOrd="0" presId="urn:microsoft.com/office/officeart/2008/layout/HexagonCluster"/>
    <dgm:cxn modelId="{7C1C2A53-BE34-6348-8EDD-6EE16E787C80}" type="presParOf" srcId="{E987221D-0A1A-F34A-BBD1-2DDFF3DD06C0}" destId="{33A850BB-E93B-9B47-988F-B73CB051A09C}" srcOrd="0" destOrd="0" presId="urn:microsoft.com/office/officeart/2008/layout/HexagonCluster"/>
    <dgm:cxn modelId="{2B3D1260-4D45-F540-8981-15833B4793B1}" type="presParOf" srcId="{C9C794DB-1460-CC44-850F-C06695BE2A7F}" destId="{00EAA809-6836-6B49-828D-FE47DCBEE07C}" srcOrd="15" destOrd="0" presId="urn:microsoft.com/office/officeart/2008/layout/HexagonCluster"/>
    <dgm:cxn modelId="{D07948F8-7672-4147-A226-5B33A8797262}" type="presParOf" srcId="{00EAA809-6836-6B49-828D-FE47DCBEE07C}" destId="{F6A79944-3E84-034C-99A4-928CD8A8B834}" srcOrd="0" destOrd="0" presId="urn:microsoft.com/office/officeart/2008/layout/HexagonCluster"/>
    <dgm:cxn modelId="{029B2C30-1A65-674B-9CD3-F23ED71E7368}" type="presParOf" srcId="{C9C794DB-1460-CC44-850F-C06695BE2A7F}" destId="{0DCF8C36-82D7-B746-963B-78BADB34AC26}" srcOrd="16" destOrd="0" presId="urn:microsoft.com/office/officeart/2008/layout/HexagonCluster"/>
    <dgm:cxn modelId="{D0234BE4-990E-614E-86DA-C5A6F842272B}" type="presParOf" srcId="{0DCF8C36-82D7-B746-963B-78BADB34AC26}" destId="{B600EE70-0968-8E4F-9554-E6E802DE6F5F}" srcOrd="0" destOrd="0" presId="urn:microsoft.com/office/officeart/2008/layout/HexagonCluster"/>
    <dgm:cxn modelId="{79E58289-3C42-D448-B1B6-BED11D3FD97D}" type="presParOf" srcId="{C9C794DB-1460-CC44-850F-C06695BE2A7F}" destId="{A45C3613-2B85-7A4E-B357-A5A2891E7060}" srcOrd="17" destOrd="0" presId="urn:microsoft.com/office/officeart/2008/layout/HexagonCluster"/>
    <dgm:cxn modelId="{3430D116-57EF-EF4C-98C1-1609DC697D93}" type="presParOf" srcId="{A45C3613-2B85-7A4E-B357-A5A2891E7060}" destId="{D38A7C95-1313-DF4B-B1D9-9948570D1D01}" srcOrd="0" destOrd="0" presId="urn:microsoft.com/office/officeart/2008/layout/HexagonCluster"/>
    <dgm:cxn modelId="{5FEF2BA1-3150-B443-AEBC-F8A9B47E1DB4}" type="presParOf" srcId="{C9C794DB-1460-CC44-850F-C06695BE2A7F}" destId="{0AD7855F-BC62-CF4E-BED1-FA1D0A749331}" srcOrd="18" destOrd="0" presId="urn:microsoft.com/office/officeart/2008/layout/HexagonCluster"/>
    <dgm:cxn modelId="{9507543E-751F-764E-8B14-C6E54C92AA34}" type="presParOf" srcId="{0AD7855F-BC62-CF4E-BED1-FA1D0A749331}" destId="{68AF9D03-9EB5-F645-99AD-C64A4088109E}" srcOrd="0" destOrd="0" presId="urn:microsoft.com/office/officeart/2008/layout/HexagonCluster"/>
    <dgm:cxn modelId="{1A8262EC-F6A2-3642-A28B-24108EB415FC}" type="presParOf" srcId="{C9C794DB-1460-CC44-850F-C06695BE2A7F}" destId="{288B8C79-A082-4445-AC74-D560EDA300E7}" srcOrd="19" destOrd="0" presId="urn:microsoft.com/office/officeart/2008/layout/HexagonCluster"/>
    <dgm:cxn modelId="{1ABC58BF-F3E8-1C4D-92D7-1E561D7804BE}" type="presParOf" srcId="{288B8C79-A082-4445-AC74-D560EDA300E7}" destId="{B67E4A0D-1CA2-ED49-9261-E98C5CBA3BF5}" srcOrd="0" destOrd="0" presId="urn:microsoft.com/office/officeart/2008/layout/HexagonCluster"/>
    <dgm:cxn modelId="{1E34A531-5826-A446-AC8F-767D7459D838}" type="presParOf" srcId="{C9C794DB-1460-CC44-850F-C06695BE2A7F}" destId="{ADA07D32-245A-EA49-86A3-B195BDC1D088}" srcOrd="20" destOrd="0" presId="urn:microsoft.com/office/officeart/2008/layout/HexagonCluster"/>
    <dgm:cxn modelId="{8EF5ECA7-8432-9D46-B8F2-DDBECD56A183}" type="presParOf" srcId="{ADA07D32-245A-EA49-86A3-B195BDC1D088}" destId="{63ACD7E9-C694-7B43-B2F6-C984F6AB049D}" srcOrd="0" destOrd="0" presId="urn:microsoft.com/office/officeart/2008/layout/HexagonCluster"/>
    <dgm:cxn modelId="{DDFA6024-212B-3C44-92C8-45E6C8FD4A02}" type="presParOf" srcId="{C9C794DB-1460-CC44-850F-C06695BE2A7F}" destId="{94D109D7-88A1-EE4E-AD00-7F66B4FF5C1E}" srcOrd="21" destOrd="0" presId="urn:microsoft.com/office/officeart/2008/layout/HexagonCluster"/>
    <dgm:cxn modelId="{9854C36E-5FE1-CF4A-9093-775FAC9D9C5C}" type="presParOf" srcId="{94D109D7-88A1-EE4E-AD00-7F66B4FF5C1E}" destId="{F817E61C-FAE7-714B-9A33-EA1C0576D4E2}" srcOrd="0" destOrd="0" presId="urn:microsoft.com/office/officeart/2008/layout/HexagonCluster"/>
    <dgm:cxn modelId="{2484D739-FC7D-0E45-811F-548F08428798}" type="presParOf" srcId="{C9C794DB-1460-CC44-850F-C06695BE2A7F}" destId="{094E2BEC-3F51-DC4F-B94F-14E80CCF7C7A}" srcOrd="22" destOrd="0" presId="urn:microsoft.com/office/officeart/2008/layout/HexagonCluster"/>
    <dgm:cxn modelId="{31254189-2595-C541-B292-E6749DCBDCEC}" type="presParOf" srcId="{094E2BEC-3F51-DC4F-B94F-14E80CCF7C7A}" destId="{BCF32267-F9A7-AA4C-9CEF-A62EE67AA42B}" srcOrd="0" destOrd="0" presId="urn:microsoft.com/office/officeart/2008/layout/HexagonCluster"/>
    <dgm:cxn modelId="{BA6ECA8D-EBE7-EB49-8AE2-34C742D2CAF4}" type="presParOf" srcId="{C9C794DB-1460-CC44-850F-C06695BE2A7F}" destId="{CFFF669C-D0FC-604A-A18A-F1C480CFB726}" srcOrd="23" destOrd="0" presId="urn:microsoft.com/office/officeart/2008/layout/HexagonCluster"/>
    <dgm:cxn modelId="{CC0382E2-FF4D-2F4C-9411-B78F4664D6DE}" type="presParOf" srcId="{CFFF669C-D0FC-604A-A18A-F1C480CFB726}" destId="{0E67759A-65BB-7F4C-A027-1BBD1DACCD52}" srcOrd="0" destOrd="0" presId="urn:microsoft.com/office/officeart/2008/layout/HexagonCluster"/>
    <dgm:cxn modelId="{828D8E7C-BF7A-1943-B798-058825773471}" type="presParOf" srcId="{C9C794DB-1460-CC44-850F-C06695BE2A7F}" destId="{9DB0A57A-5D4B-464B-979E-3A113BBCD6C0}" srcOrd="24" destOrd="0" presId="urn:microsoft.com/office/officeart/2008/layout/HexagonCluster"/>
    <dgm:cxn modelId="{5866C97E-A8D5-E940-A13A-1D5B2E0E899F}" type="presParOf" srcId="{9DB0A57A-5D4B-464B-979E-3A113BBCD6C0}" destId="{BF7E0223-6FA4-0C4E-8994-89567072E52B}" srcOrd="0" destOrd="0" presId="urn:microsoft.com/office/officeart/2008/layout/HexagonCluster"/>
    <dgm:cxn modelId="{143C8140-4D67-9C47-92DC-BB3C05D36CAA}" type="presParOf" srcId="{C9C794DB-1460-CC44-850F-C06695BE2A7F}" destId="{2CB694BE-180E-624D-A322-F24F59C1AB57}" srcOrd="25" destOrd="0" presId="urn:microsoft.com/office/officeart/2008/layout/HexagonCluster"/>
    <dgm:cxn modelId="{91D01402-E22E-EA4D-B1B8-D94AF97555AD}" type="presParOf" srcId="{2CB694BE-180E-624D-A322-F24F59C1AB57}" destId="{F72B09F7-B2BD-F249-AF16-8DB9D0E95698}" srcOrd="0" destOrd="0" presId="urn:microsoft.com/office/officeart/2008/layout/HexagonCluster"/>
    <dgm:cxn modelId="{1830AEC6-2719-B242-BE0B-C34C81186039}" type="presParOf" srcId="{C9C794DB-1460-CC44-850F-C06695BE2A7F}" destId="{AD1F7061-4E2A-984B-9D74-DBB14D4AACFD}" srcOrd="26" destOrd="0" presId="urn:microsoft.com/office/officeart/2008/layout/HexagonCluster"/>
    <dgm:cxn modelId="{9E3C5E92-C32E-7B49-B093-42233C977B55}" type="presParOf" srcId="{AD1F7061-4E2A-984B-9D74-DBB14D4AACFD}" destId="{7A1E826E-1DB9-F34F-80E2-8D2723317ACE}" srcOrd="0" destOrd="0" presId="urn:microsoft.com/office/officeart/2008/layout/HexagonCluster"/>
    <dgm:cxn modelId="{7605146B-F66A-984F-B82A-CE5212E7AA95}" type="presParOf" srcId="{C9C794DB-1460-CC44-850F-C06695BE2A7F}" destId="{319474BF-BD7E-4349-A342-580515394FDB}" srcOrd="27" destOrd="0" presId="urn:microsoft.com/office/officeart/2008/layout/HexagonCluster"/>
    <dgm:cxn modelId="{D606E167-5783-4242-B56B-9B6B85270F65}" type="presParOf" srcId="{319474BF-BD7E-4349-A342-580515394FDB}" destId="{7C77A64D-81B2-E748-8360-4082FB61833C}"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3D04E5-6946-E044-BA76-29043704AFAC}" type="doc">
      <dgm:prSet loTypeId="urn:microsoft.com/office/officeart/2005/8/layout/radial2" loCatId="" qsTypeId="urn:microsoft.com/office/officeart/2005/8/quickstyle/simple1" qsCatId="simple" csTypeId="urn:microsoft.com/office/officeart/2005/8/colors/accent1_2" csCatId="accent1" phldr="1"/>
      <dgm:spPr/>
      <dgm:t>
        <a:bodyPr/>
        <a:lstStyle/>
        <a:p>
          <a:endParaRPr lang="en-US"/>
        </a:p>
      </dgm:t>
    </dgm:pt>
    <dgm:pt modelId="{5B67F3E2-CBC6-5843-BF76-1ED7375BD416}">
      <dgm:prSet phldrT="[Text]"/>
      <dgm:spPr/>
      <dgm:t>
        <a:bodyPr/>
        <a:lstStyle/>
        <a:p>
          <a:r>
            <a:rPr lang="en-US" dirty="0">
              <a:solidFill>
                <a:schemeClr val="tx2"/>
              </a:solidFill>
            </a:rPr>
            <a:t>Critical Thinking</a:t>
          </a:r>
        </a:p>
      </dgm:t>
    </dgm:pt>
    <dgm:pt modelId="{CD29DAFA-A889-2942-B82F-4396A8396252}" type="parTrans" cxnId="{A43625FD-9F67-4D49-804E-F22ED46D97FD}">
      <dgm:prSet/>
      <dgm:spPr/>
      <dgm:t>
        <a:bodyPr/>
        <a:lstStyle/>
        <a:p>
          <a:endParaRPr lang="en-US"/>
        </a:p>
      </dgm:t>
    </dgm:pt>
    <dgm:pt modelId="{882C6662-A696-5B46-84C4-11A713C62890}" type="sibTrans" cxnId="{A43625FD-9F67-4D49-804E-F22ED46D97FD}">
      <dgm:prSet/>
      <dgm:spPr/>
      <dgm:t>
        <a:bodyPr/>
        <a:lstStyle/>
        <a:p>
          <a:endParaRPr lang="en-US"/>
        </a:p>
      </dgm:t>
    </dgm:pt>
    <dgm:pt modelId="{9A59B19C-7915-FB4B-A473-7A867E0B0158}">
      <dgm:prSet phldrT="[Text]"/>
      <dgm:spPr/>
      <dgm:t>
        <a:bodyPr/>
        <a:lstStyle/>
        <a:p>
          <a:r>
            <a:rPr lang="en-US" dirty="0">
              <a:solidFill>
                <a:schemeClr val="tx2"/>
              </a:solidFill>
            </a:rPr>
            <a:t>Diversity</a:t>
          </a:r>
        </a:p>
      </dgm:t>
    </dgm:pt>
    <dgm:pt modelId="{20E0A01F-8E63-224F-86FA-3C9C920C4C40}" type="parTrans" cxnId="{73E70638-1894-0243-BB3E-C757EA321161}">
      <dgm:prSet/>
      <dgm:spPr/>
      <dgm:t>
        <a:bodyPr/>
        <a:lstStyle/>
        <a:p>
          <a:endParaRPr lang="en-US"/>
        </a:p>
      </dgm:t>
    </dgm:pt>
    <dgm:pt modelId="{14197C7B-BCE3-E344-B6F4-0B6776AFB718}" type="sibTrans" cxnId="{73E70638-1894-0243-BB3E-C757EA321161}">
      <dgm:prSet/>
      <dgm:spPr/>
      <dgm:t>
        <a:bodyPr/>
        <a:lstStyle/>
        <a:p>
          <a:endParaRPr lang="en-US"/>
        </a:p>
      </dgm:t>
    </dgm:pt>
    <dgm:pt modelId="{DB09FA2E-E273-D042-84CF-D9E176BE13C3}">
      <dgm:prSet phldrT="[Text]"/>
      <dgm:spPr/>
      <dgm:t>
        <a:bodyPr/>
        <a:lstStyle/>
        <a:p>
          <a:r>
            <a:rPr lang="en-US" dirty="0">
              <a:solidFill>
                <a:schemeClr val="tx2"/>
              </a:solidFill>
            </a:rPr>
            <a:t>Global Citizenship</a:t>
          </a:r>
        </a:p>
      </dgm:t>
    </dgm:pt>
    <dgm:pt modelId="{44AF0787-1F77-2843-828C-F7F707104AD0}" type="parTrans" cxnId="{F409A091-8ED5-6C48-9A8D-0BEFD6B50D30}">
      <dgm:prSet/>
      <dgm:spPr/>
      <dgm:t>
        <a:bodyPr/>
        <a:lstStyle/>
        <a:p>
          <a:endParaRPr lang="en-US"/>
        </a:p>
      </dgm:t>
    </dgm:pt>
    <dgm:pt modelId="{629C8A27-777E-9F42-8B3E-A97BD387F381}" type="sibTrans" cxnId="{F409A091-8ED5-6C48-9A8D-0BEFD6B50D30}">
      <dgm:prSet/>
      <dgm:spPr/>
      <dgm:t>
        <a:bodyPr/>
        <a:lstStyle/>
        <a:p>
          <a:endParaRPr lang="en-US"/>
        </a:p>
      </dgm:t>
    </dgm:pt>
    <dgm:pt modelId="{4A77CC36-466F-854C-ACFA-4B1DA78A99DE}" type="pres">
      <dgm:prSet presAssocID="{6A3D04E5-6946-E044-BA76-29043704AFAC}" presName="composite" presStyleCnt="0">
        <dgm:presLayoutVars>
          <dgm:chMax val="5"/>
          <dgm:dir/>
          <dgm:animLvl val="ctr"/>
          <dgm:resizeHandles val="exact"/>
        </dgm:presLayoutVars>
      </dgm:prSet>
      <dgm:spPr/>
    </dgm:pt>
    <dgm:pt modelId="{9E555522-1C36-2042-A579-253161B2AABF}" type="pres">
      <dgm:prSet presAssocID="{6A3D04E5-6946-E044-BA76-29043704AFAC}" presName="cycle" presStyleCnt="0"/>
      <dgm:spPr/>
    </dgm:pt>
    <dgm:pt modelId="{7CB7C755-6972-C845-9707-271CF7B3A1DE}" type="pres">
      <dgm:prSet presAssocID="{6A3D04E5-6946-E044-BA76-29043704AFAC}" presName="centerShape" presStyleCnt="0"/>
      <dgm:spPr/>
    </dgm:pt>
    <dgm:pt modelId="{B3173363-A63E-F848-B3C6-F5F5A09F8BB9}" type="pres">
      <dgm:prSet presAssocID="{6A3D04E5-6946-E044-BA76-29043704AFAC}" presName="connSite" presStyleLbl="node1" presStyleIdx="0" presStyleCnt="4"/>
      <dgm:spPr/>
    </dgm:pt>
    <dgm:pt modelId="{B8BA760A-7386-304D-944A-8FDC8CD7BAB3}" type="pres">
      <dgm:prSet presAssocID="{6A3D04E5-6946-E044-BA76-29043704AFAC}" presName="visible" presStyleLbl="node1" presStyleIdx="0" presStyleCnt="4"/>
      <dgm:spPr/>
    </dgm:pt>
    <dgm:pt modelId="{00EDE6CB-DB35-0A43-B968-AF32848F404D}" type="pres">
      <dgm:prSet presAssocID="{CD29DAFA-A889-2942-B82F-4396A8396252}" presName="Name25" presStyleLbl="parChTrans1D1" presStyleIdx="0" presStyleCnt="3"/>
      <dgm:spPr/>
    </dgm:pt>
    <dgm:pt modelId="{463A9B75-FB8E-774F-AC2E-A607F2CAE640}" type="pres">
      <dgm:prSet presAssocID="{5B67F3E2-CBC6-5843-BF76-1ED7375BD416}" presName="node" presStyleCnt="0"/>
      <dgm:spPr/>
    </dgm:pt>
    <dgm:pt modelId="{A2A9B77E-9B0D-9345-8A33-3A5DF3B33CFB}" type="pres">
      <dgm:prSet presAssocID="{5B67F3E2-CBC6-5843-BF76-1ED7375BD416}" presName="parentNode" presStyleLbl="node1" presStyleIdx="1" presStyleCnt="4">
        <dgm:presLayoutVars>
          <dgm:chMax val="1"/>
          <dgm:bulletEnabled val="1"/>
        </dgm:presLayoutVars>
      </dgm:prSet>
      <dgm:spPr/>
    </dgm:pt>
    <dgm:pt modelId="{55D771AE-34FB-4047-9D75-81438837E788}" type="pres">
      <dgm:prSet presAssocID="{5B67F3E2-CBC6-5843-BF76-1ED7375BD416}" presName="childNode" presStyleLbl="revTx" presStyleIdx="0" presStyleCnt="0">
        <dgm:presLayoutVars>
          <dgm:bulletEnabled val="1"/>
        </dgm:presLayoutVars>
      </dgm:prSet>
      <dgm:spPr/>
    </dgm:pt>
    <dgm:pt modelId="{D79B57CF-142E-0148-B760-4CFB5FDD2E5C}" type="pres">
      <dgm:prSet presAssocID="{20E0A01F-8E63-224F-86FA-3C9C920C4C40}" presName="Name25" presStyleLbl="parChTrans1D1" presStyleIdx="1" presStyleCnt="3"/>
      <dgm:spPr/>
    </dgm:pt>
    <dgm:pt modelId="{66A5B0EA-9D80-8E46-A025-423742104D0F}" type="pres">
      <dgm:prSet presAssocID="{9A59B19C-7915-FB4B-A473-7A867E0B0158}" presName="node" presStyleCnt="0"/>
      <dgm:spPr/>
    </dgm:pt>
    <dgm:pt modelId="{C9767645-C9DF-A045-B9A9-F77DF5B803A1}" type="pres">
      <dgm:prSet presAssocID="{9A59B19C-7915-FB4B-A473-7A867E0B0158}" presName="parentNode" presStyleLbl="node1" presStyleIdx="2" presStyleCnt="4">
        <dgm:presLayoutVars>
          <dgm:chMax val="1"/>
          <dgm:bulletEnabled val="1"/>
        </dgm:presLayoutVars>
      </dgm:prSet>
      <dgm:spPr/>
    </dgm:pt>
    <dgm:pt modelId="{E4751D76-5AB6-CB47-A23C-5B330CA6607A}" type="pres">
      <dgm:prSet presAssocID="{9A59B19C-7915-FB4B-A473-7A867E0B0158}" presName="childNode" presStyleLbl="revTx" presStyleIdx="0" presStyleCnt="0">
        <dgm:presLayoutVars>
          <dgm:bulletEnabled val="1"/>
        </dgm:presLayoutVars>
      </dgm:prSet>
      <dgm:spPr/>
    </dgm:pt>
    <dgm:pt modelId="{315C66FB-9D52-BA49-B048-A6C578F54E2E}" type="pres">
      <dgm:prSet presAssocID="{44AF0787-1F77-2843-828C-F7F707104AD0}" presName="Name25" presStyleLbl="parChTrans1D1" presStyleIdx="2" presStyleCnt="3"/>
      <dgm:spPr/>
    </dgm:pt>
    <dgm:pt modelId="{31C75813-2EFD-3148-81A6-1AA0A6D4FB2C}" type="pres">
      <dgm:prSet presAssocID="{DB09FA2E-E273-D042-84CF-D9E176BE13C3}" presName="node" presStyleCnt="0"/>
      <dgm:spPr/>
    </dgm:pt>
    <dgm:pt modelId="{BB8D9F78-DC4E-6345-8658-54478D6C43E8}" type="pres">
      <dgm:prSet presAssocID="{DB09FA2E-E273-D042-84CF-D9E176BE13C3}" presName="parentNode" presStyleLbl="node1" presStyleIdx="3" presStyleCnt="4">
        <dgm:presLayoutVars>
          <dgm:chMax val="1"/>
          <dgm:bulletEnabled val="1"/>
        </dgm:presLayoutVars>
      </dgm:prSet>
      <dgm:spPr/>
    </dgm:pt>
    <dgm:pt modelId="{065EEC7E-DB3D-A840-9ED4-CD0116CB2948}" type="pres">
      <dgm:prSet presAssocID="{DB09FA2E-E273-D042-84CF-D9E176BE13C3}" presName="childNode" presStyleLbl="revTx" presStyleIdx="0" presStyleCnt="0">
        <dgm:presLayoutVars>
          <dgm:bulletEnabled val="1"/>
        </dgm:presLayoutVars>
      </dgm:prSet>
      <dgm:spPr/>
    </dgm:pt>
  </dgm:ptLst>
  <dgm:cxnLst>
    <dgm:cxn modelId="{9CE3B304-549B-C941-ABA2-E9C0F21F3126}" type="presOf" srcId="{20E0A01F-8E63-224F-86FA-3C9C920C4C40}" destId="{D79B57CF-142E-0148-B760-4CFB5FDD2E5C}" srcOrd="0" destOrd="0" presId="urn:microsoft.com/office/officeart/2005/8/layout/radial2"/>
    <dgm:cxn modelId="{E166111F-F6E7-0345-A22E-04D7E684D02B}" type="presOf" srcId="{9A59B19C-7915-FB4B-A473-7A867E0B0158}" destId="{C9767645-C9DF-A045-B9A9-F77DF5B803A1}" srcOrd="0" destOrd="0" presId="urn:microsoft.com/office/officeart/2005/8/layout/radial2"/>
    <dgm:cxn modelId="{76FC4F29-1E08-C24B-ABC6-E7E266F8C9E9}" type="presOf" srcId="{44AF0787-1F77-2843-828C-F7F707104AD0}" destId="{315C66FB-9D52-BA49-B048-A6C578F54E2E}" srcOrd="0" destOrd="0" presId="urn:microsoft.com/office/officeart/2005/8/layout/radial2"/>
    <dgm:cxn modelId="{73E70638-1894-0243-BB3E-C757EA321161}" srcId="{6A3D04E5-6946-E044-BA76-29043704AFAC}" destId="{9A59B19C-7915-FB4B-A473-7A867E0B0158}" srcOrd="1" destOrd="0" parTransId="{20E0A01F-8E63-224F-86FA-3C9C920C4C40}" sibTransId="{14197C7B-BCE3-E344-B6F4-0B6776AFB718}"/>
    <dgm:cxn modelId="{0E3F416C-C2AA-9B46-8F78-3E5BBDBE45DB}" type="presOf" srcId="{DB09FA2E-E273-D042-84CF-D9E176BE13C3}" destId="{BB8D9F78-DC4E-6345-8658-54478D6C43E8}" srcOrd="0" destOrd="0" presId="urn:microsoft.com/office/officeart/2005/8/layout/radial2"/>
    <dgm:cxn modelId="{F409A091-8ED5-6C48-9A8D-0BEFD6B50D30}" srcId="{6A3D04E5-6946-E044-BA76-29043704AFAC}" destId="{DB09FA2E-E273-D042-84CF-D9E176BE13C3}" srcOrd="2" destOrd="0" parTransId="{44AF0787-1F77-2843-828C-F7F707104AD0}" sibTransId="{629C8A27-777E-9F42-8B3E-A97BD387F381}"/>
    <dgm:cxn modelId="{55B9C592-254C-834C-AA33-A33999094B81}" type="presOf" srcId="{6A3D04E5-6946-E044-BA76-29043704AFAC}" destId="{4A77CC36-466F-854C-ACFA-4B1DA78A99DE}" srcOrd="0" destOrd="0" presId="urn:microsoft.com/office/officeart/2005/8/layout/radial2"/>
    <dgm:cxn modelId="{BB4CEABE-2534-C14B-9FDF-34F36348B029}" type="presOf" srcId="{CD29DAFA-A889-2942-B82F-4396A8396252}" destId="{00EDE6CB-DB35-0A43-B968-AF32848F404D}" srcOrd="0" destOrd="0" presId="urn:microsoft.com/office/officeart/2005/8/layout/radial2"/>
    <dgm:cxn modelId="{658A89FA-EC9C-0744-9858-F41A78D03820}" type="presOf" srcId="{5B67F3E2-CBC6-5843-BF76-1ED7375BD416}" destId="{A2A9B77E-9B0D-9345-8A33-3A5DF3B33CFB}" srcOrd="0" destOrd="0" presId="urn:microsoft.com/office/officeart/2005/8/layout/radial2"/>
    <dgm:cxn modelId="{A43625FD-9F67-4D49-804E-F22ED46D97FD}" srcId="{6A3D04E5-6946-E044-BA76-29043704AFAC}" destId="{5B67F3E2-CBC6-5843-BF76-1ED7375BD416}" srcOrd="0" destOrd="0" parTransId="{CD29DAFA-A889-2942-B82F-4396A8396252}" sibTransId="{882C6662-A696-5B46-84C4-11A713C62890}"/>
    <dgm:cxn modelId="{797933AA-D865-7842-BA1E-F6FB9BB97F7B}" type="presParOf" srcId="{4A77CC36-466F-854C-ACFA-4B1DA78A99DE}" destId="{9E555522-1C36-2042-A579-253161B2AABF}" srcOrd="0" destOrd="0" presId="urn:microsoft.com/office/officeart/2005/8/layout/radial2"/>
    <dgm:cxn modelId="{71D33655-54AE-8249-92DA-734603449535}" type="presParOf" srcId="{9E555522-1C36-2042-A579-253161B2AABF}" destId="{7CB7C755-6972-C845-9707-271CF7B3A1DE}" srcOrd="0" destOrd="0" presId="urn:microsoft.com/office/officeart/2005/8/layout/radial2"/>
    <dgm:cxn modelId="{D883AE7B-BFFE-DE44-A482-548D53ED4F1F}" type="presParOf" srcId="{7CB7C755-6972-C845-9707-271CF7B3A1DE}" destId="{B3173363-A63E-F848-B3C6-F5F5A09F8BB9}" srcOrd="0" destOrd="0" presId="urn:microsoft.com/office/officeart/2005/8/layout/radial2"/>
    <dgm:cxn modelId="{FB20624B-E581-A343-8C4E-AC36DEF249DF}" type="presParOf" srcId="{7CB7C755-6972-C845-9707-271CF7B3A1DE}" destId="{B8BA760A-7386-304D-944A-8FDC8CD7BAB3}" srcOrd="1" destOrd="0" presId="urn:microsoft.com/office/officeart/2005/8/layout/radial2"/>
    <dgm:cxn modelId="{8823EE20-FCE3-FF44-A37E-D43BC2E0488C}" type="presParOf" srcId="{9E555522-1C36-2042-A579-253161B2AABF}" destId="{00EDE6CB-DB35-0A43-B968-AF32848F404D}" srcOrd="1" destOrd="0" presId="urn:microsoft.com/office/officeart/2005/8/layout/radial2"/>
    <dgm:cxn modelId="{FAAC962B-C936-8940-A236-2E694A6BACD8}" type="presParOf" srcId="{9E555522-1C36-2042-A579-253161B2AABF}" destId="{463A9B75-FB8E-774F-AC2E-A607F2CAE640}" srcOrd="2" destOrd="0" presId="urn:microsoft.com/office/officeart/2005/8/layout/radial2"/>
    <dgm:cxn modelId="{F8EDBFD6-8477-C648-A95D-85B0B3FD63B9}" type="presParOf" srcId="{463A9B75-FB8E-774F-AC2E-A607F2CAE640}" destId="{A2A9B77E-9B0D-9345-8A33-3A5DF3B33CFB}" srcOrd="0" destOrd="0" presId="urn:microsoft.com/office/officeart/2005/8/layout/radial2"/>
    <dgm:cxn modelId="{9A10F5E9-783B-4D48-B408-BB1FBD526EE5}" type="presParOf" srcId="{463A9B75-FB8E-774F-AC2E-A607F2CAE640}" destId="{55D771AE-34FB-4047-9D75-81438837E788}" srcOrd="1" destOrd="0" presId="urn:microsoft.com/office/officeart/2005/8/layout/radial2"/>
    <dgm:cxn modelId="{4DBE577E-213E-1746-B624-38374567C121}" type="presParOf" srcId="{9E555522-1C36-2042-A579-253161B2AABF}" destId="{D79B57CF-142E-0148-B760-4CFB5FDD2E5C}" srcOrd="3" destOrd="0" presId="urn:microsoft.com/office/officeart/2005/8/layout/radial2"/>
    <dgm:cxn modelId="{1652AECE-4D39-5A45-8099-732A27466E93}" type="presParOf" srcId="{9E555522-1C36-2042-A579-253161B2AABF}" destId="{66A5B0EA-9D80-8E46-A025-423742104D0F}" srcOrd="4" destOrd="0" presId="urn:microsoft.com/office/officeart/2005/8/layout/radial2"/>
    <dgm:cxn modelId="{5797398C-2BE5-F14F-8027-E233AC6BC770}" type="presParOf" srcId="{66A5B0EA-9D80-8E46-A025-423742104D0F}" destId="{C9767645-C9DF-A045-B9A9-F77DF5B803A1}" srcOrd="0" destOrd="0" presId="urn:microsoft.com/office/officeart/2005/8/layout/radial2"/>
    <dgm:cxn modelId="{F1125AD9-A34D-BF45-8134-D5A60CE1DADF}" type="presParOf" srcId="{66A5B0EA-9D80-8E46-A025-423742104D0F}" destId="{E4751D76-5AB6-CB47-A23C-5B330CA6607A}" srcOrd="1" destOrd="0" presId="urn:microsoft.com/office/officeart/2005/8/layout/radial2"/>
    <dgm:cxn modelId="{2B38FF62-AF20-0D40-918B-B07FE7D5F8E8}" type="presParOf" srcId="{9E555522-1C36-2042-A579-253161B2AABF}" destId="{315C66FB-9D52-BA49-B048-A6C578F54E2E}" srcOrd="5" destOrd="0" presId="urn:microsoft.com/office/officeart/2005/8/layout/radial2"/>
    <dgm:cxn modelId="{94C48E97-23F7-8144-B24B-122DAEE0DBF1}" type="presParOf" srcId="{9E555522-1C36-2042-A579-253161B2AABF}" destId="{31C75813-2EFD-3148-81A6-1AA0A6D4FB2C}" srcOrd="6" destOrd="0" presId="urn:microsoft.com/office/officeart/2005/8/layout/radial2"/>
    <dgm:cxn modelId="{69C36EA7-DFB5-9744-BEE1-6F54E6A7659C}" type="presParOf" srcId="{31C75813-2EFD-3148-81A6-1AA0A6D4FB2C}" destId="{BB8D9F78-DC4E-6345-8658-54478D6C43E8}" srcOrd="0" destOrd="0" presId="urn:microsoft.com/office/officeart/2005/8/layout/radial2"/>
    <dgm:cxn modelId="{72D865F1-5582-C043-887B-9B8578E1AE60}" type="presParOf" srcId="{31C75813-2EFD-3148-81A6-1AA0A6D4FB2C}" destId="{065EEC7E-DB3D-A840-9ED4-CD0116CB2948}"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3D125C-8BA9-2644-9EAD-8651CFCC1C13}" type="doc">
      <dgm:prSet loTypeId="urn:microsoft.com/office/officeart/2005/8/layout/hierarchy1" loCatId="" qsTypeId="urn:microsoft.com/office/officeart/2005/8/quickstyle/simple1" qsCatId="simple" csTypeId="urn:microsoft.com/office/officeart/2005/8/colors/accent1_2" csCatId="accent1" phldr="1"/>
      <dgm:spPr/>
      <dgm:t>
        <a:bodyPr/>
        <a:lstStyle/>
        <a:p>
          <a:endParaRPr lang="en-US"/>
        </a:p>
      </dgm:t>
    </dgm:pt>
    <dgm:pt modelId="{50023D77-DE0C-9146-AF81-D5D56CFB9F81}">
      <dgm:prSet phldrT="[Text]"/>
      <dgm:spPr/>
      <dgm:t>
        <a:bodyPr/>
        <a:lstStyle/>
        <a:p>
          <a:pPr>
            <a:buFont typeface="Times New Roman" panose="02020603050405020304" pitchFamily="18" charset="0"/>
            <a:buChar char="•"/>
          </a:pPr>
          <a:r>
            <a:rPr lang="en-US"/>
            <a:t>Provost and Vice Chancellor for Academic Affairs</a:t>
          </a:r>
        </a:p>
      </dgm:t>
    </dgm:pt>
    <dgm:pt modelId="{63AAE974-9C8B-5D4D-A168-444E99C0E8CB}" type="parTrans" cxnId="{44371325-A482-F940-920A-DF0C19498800}">
      <dgm:prSet/>
      <dgm:spPr/>
      <dgm:t>
        <a:bodyPr/>
        <a:lstStyle/>
        <a:p>
          <a:endParaRPr lang="en-US"/>
        </a:p>
      </dgm:t>
    </dgm:pt>
    <dgm:pt modelId="{BF7F0152-C5E8-B34B-89F7-0FD8D801A174}" type="sibTrans" cxnId="{44371325-A482-F940-920A-DF0C19498800}">
      <dgm:prSet/>
      <dgm:spPr/>
      <dgm:t>
        <a:bodyPr/>
        <a:lstStyle/>
        <a:p>
          <a:endParaRPr lang="en-US"/>
        </a:p>
      </dgm:t>
    </dgm:pt>
    <dgm:pt modelId="{EFB71968-CEC6-9546-B415-838552EB1BBF}">
      <dgm:prSet phldrT="[Text]"/>
      <dgm:spPr/>
      <dgm:t>
        <a:bodyPr/>
        <a:lstStyle/>
        <a:p>
          <a:r>
            <a:rPr lang="en-US"/>
            <a:t>QEP Director </a:t>
          </a:r>
        </a:p>
        <a:p>
          <a:r>
            <a:rPr lang="en-US"/>
            <a:t>(2-2 course release plus stipend)</a:t>
          </a:r>
        </a:p>
      </dgm:t>
    </dgm:pt>
    <dgm:pt modelId="{92A58C58-405D-5943-91C3-FC92C7640A42}" type="parTrans" cxnId="{6A91264F-668E-CE4D-9349-CE06108EE246}">
      <dgm:prSet/>
      <dgm:spPr/>
      <dgm:t>
        <a:bodyPr/>
        <a:lstStyle/>
        <a:p>
          <a:endParaRPr lang="en-US"/>
        </a:p>
      </dgm:t>
    </dgm:pt>
    <dgm:pt modelId="{0717644F-44FC-B640-A759-FC18281E7FDD}" type="sibTrans" cxnId="{6A91264F-668E-CE4D-9349-CE06108EE246}">
      <dgm:prSet/>
      <dgm:spPr/>
      <dgm:t>
        <a:bodyPr/>
        <a:lstStyle/>
        <a:p>
          <a:endParaRPr lang="en-US"/>
        </a:p>
      </dgm:t>
    </dgm:pt>
    <dgm:pt modelId="{C86BFC76-15B2-C543-A4F8-FB042FAFE57C}">
      <dgm:prSet phldrT="[Text]"/>
      <dgm:spPr/>
      <dgm:t>
        <a:bodyPr/>
        <a:lstStyle/>
        <a:p>
          <a:pPr>
            <a:buFont typeface="Times New Roman" panose="02020603050405020304" pitchFamily="18" charset="0"/>
            <a:buChar char="•"/>
          </a:pPr>
          <a:r>
            <a:rPr lang="en-US"/>
            <a:t>Associate Provost for Undergraduate Education and Faculty Affairs</a:t>
          </a:r>
        </a:p>
      </dgm:t>
    </dgm:pt>
    <dgm:pt modelId="{2E505E08-88F2-7B47-B2DB-6C1B03558EF2}" type="parTrans" cxnId="{24956003-D7FA-724A-AA6E-F65B2CF2F243}">
      <dgm:prSet/>
      <dgm:spPr/>
      <dgm:t>
        <a:bodyPr/>
        <a:lstStyle/>
        <a:p>
          <a:endParaRPr lang="en-US"/>
        </a:p>
      </dgm:t>
    </dgm:pt>
    <dgm:pt modelId="{32FD64A8-B22A-7A4F-984D-AE592000D82D}" type="sibTrans" cxnId="{24956003-D7FA-724A-AA6E-F65B2CF2F243}">
      <dgm:prSet/>
      <dgm:spPr/>
      <dgm:t>
        <a:bodyPr/>
        <a:lstStyle/>
        <a:p>
          <a:endParaRPr lang="en-US"/>
        </a:p>
      </dgm:t>
    </dgm:pt>
    <dgm:pt modelId="{CE245442-9F7E-1A47-B3F2-441B11FC5E1E}">
      <dgm:prSet phldrT="[Text]"/>
      <dgm:spPr/>
      <dgm:t>
        <a:bodyPr/>
        <a:lstStyle/>
        <a:p>
          <a:r>
            <a:rPr lang="en-US"/>
            <a:t>QEP Assistant Director</a:t>
          </a:r>
        </a:p>
        <a:p>
          <a:r>
            <a:rPr lang="en-US"/>
            <a:t> (1-1 course release plus summer stipend)</a:t>
          </a:r>
        </a:p>
      </dgm:t>
    </dgm:pt>
    <dgm:pt modelId="{23E29C95-EE86-3E4D-ABF2-BD855FF60910}" type="parTrans" cxnId="{066C3869-E0FA-9348-AA3C-19985B1878AC}">
      <dgm:prSet/>
      <dgm:spPr/>
      <dgm:t>
        <a:bodyPr/>
        <a:lstStyle/>
        <a:p>
          <a:endParaRPr lang="en-US"/>
        </a:p>
      </dgm:t>
    </dgm:pt>
    <dgm:pt modelId="{9BB59F79-4B63-9543-AFC7-BF0D269BE828}" type="sibTrans" cxnId="{066C3869-E0FA-9348-AA3C-19985B1878AC}">
      <dgm:prSet/>
      <dgm:spPr/>
      <dgm:t>
        <a:bodyPr/>
        <a:lstStyle/>
        <a:p>
          <a:endParaRPr lang="en-US"/>
        </a:p>
      </dgm:t>
    </dgm:pt>
    <dgm:pt modelId="{A5BF6067-07F6-924F-BE1F-936CA8D04734}">
      <dgm:prSet/>
      <dgm:spPr/>
      <dgm:t>
        <a:bodyPr/>
        <a:lstStyle/>
        <a:p>
          <a:r>
            <a:rPr lang="en-US" b="0"/>
            <a:t>QEP Fellows </a:t>
          </a:r>
        </a:p>
        <a:p>
          <a:r>
            <a:rPr lang="en-US"/>
            <a:t>(8 per year, stipend)</a:t>
          </a:r>
        </a:p>
      </dgm:t>
    </dgm:pt>
    <dgm:pt modelId="{B01506C4-3FA0-0E4E-A7B3-56ABF0F41113}" type="parTrans" cxnId="{1E8F81AD-A044-B244-B556-63FF7714B3DB}">
      <dgm:prSet/>
      <dgm:spPr/>
      <dgm:t>
        <a:bodyPr/>
        <a:lstStyle/>
        <a:p>
          <a:endParaRPr lang="en-US"/>
        </a:p>
      </dgm:t>
    </dgm:pt>
    <dgm:pt modelId="{47615861-49C2-1E41-A485-5A09EE783526}" type="sibTrans" cxnId="{1E8F81AD-A044-B244-B556-63FF7714B3DB}">
      <dgm:prSet/>
      <dgm:spPr/>
      <dgm:t>
        <a:bodyPr/>
        <a:lstStyle/>
        <a:p>
          <a:endParaRPr lang="en-US"/>
        </a:p>
      </dgm:t>
    </dgm:pt>
    <dgm:pt modelId="{9E18D1BB-8724-7A46-A674-4A6DDF478A34}">
      <dgm:prSet/>
      <dgm:spPr/>
      <dgm:t>
        <a:bodyPr/>
        <a:lstStyle/>
        <a:p>
          <a:r>
            <a:rPr lang="en-US" b="0" dirty="0"/>
            <a:t>Administrative Assistance </a:t>
          </a:r>
        </a:p>
        <a:p>
          <a:endParaRPr lang="en-US" b="0" dirty="0"/>
        </a:p>
      </dgm:t>
    </dgm:pt>
    <dgm:pt modelId="{59675B01-B445-EF48-9F2D-3A3D0E267975}" type="parTrans" cxnId="{00A7A7B3-4A59-0A42-96E0-0DF37A42D20A}">
      <dgm:prSet/>
      <dgm:spPr/>
      <dgm:t>
        <a:bodyPr/>
        <a:lstStyle/>
        <a:p>
          <a:endParaRPr lang="en-US"/>
        </a:p>
      </dgm:t>
    </dgm:pt>
    <dgm:pt modelId="{3347599D-ACE5-B04D-B803-8AD086278370}" type="sibTrans" cxnId="{00A7A7B3-4A59-0A42-96E0-0DF37A42D20A}">
      <dgm:prSet/>
      <dgm:spPr/>
      <dgm:t>
        <a:bodyPr/>
        <a:lstStyle/>
        <a:p>
          <a:endParaRPr lang="en-US"/>
        </a:p>
      </dgm:t>
    </dgm:pt>
    <dgm:pt modelId="{892CDF31-37EB-C04E-9026-3DCD248E9B15}">
      <dgm:prSet/>
      <dgm:spPr/>
      <dgm:t>
        <a:bodyPr/>
        <a:lstStyle/>
        <a:p>
          <a:r>
            <a:rPr lang="en-US" b="0"/>
            <a:t>Team Grantees</a:t>
          </a:r>
        </a:p>
        <a:p>
          <a:r>
            <a:rPr lang="en-US" b="0"/>
            <a:t>(12 total)</a:t>
          </a:r>
        </a:p>
      </dgm:t>
    </dgm:pt>
    <dgm:pt modelId="{DC0FD113-3BAA-6544-8DD6-1AAAE086B037}" type="parTrans" cxnId="{399E233B-265F-7A40-B5EF-4E359E18B1DF}">
      <dgm:prSet/>
      <dgm:spPr/>
      <dgm:t>
        <a:bodyPr/>
        <a:lstStyle/>
        <a:p>
          <a:endParaRPr lang="en-US"/>
        </a:p>
      </dgm:t>
    </dgm:pt>
    <dgm:pt modelId="{7DD938D7-1195-A143-94D1-5BCE9DA2A4DD}" type="sibTrans" cxnId="{399E233B-265F-7A40-B5EF-4E359E18B1DF}">
      <dgm:prSet/>
      <dgm:spPr/>
      <dgm:t>
        <a:bodyPr/>
        <a:lstStyle/>
        <a:p>
          <a:endParaRPr lang="en-US"/>
        </a:p>
      </dgm:t>
    </dgm:pt>
    <dgm:pt modelId="{BF9149B6-DBC7-0B4E-BF77-E6D0886AFDFA}">
      <dgm:prSet/>
      <dgm:spPr/>
      <dgm:t>
        <a:bodyPr/>
        <a:lstStyle/>
        <a:p>
          <a:r>
            <a:rPr lang="en-US"/>
            <a:t> Individual Grantees </a:t>
          </a:r>
        </a:p>
        <a:p>
          <a:r>
            <a:rPr lang="en-US"/>
            <a:t>(100 total)</a:t>
          </a:r>
        </a:p>
      </dgm:t>
    </dgm:pt>
    <dgm:pt modelId="{F2B5DE9A-0CE4-984F-B007-CBB71BD734A6}" type="parTrans" cxnId="{F8F7479D-8F84-2345-91C9-4DF4F7F3D629}">
      <dgm:prSet/>
      <dgm:spPr/>
      <dgm:t>
        <a:bodyPr/>
        <a:lstStyle/>
        <a:p>
          <a:endParaRPr lang="en-US"/>
        </a:p>
      </dgm:t>
    </dgm:pt>
    <dgm:pt modelId="{02BEE7D7-5A13-524A-B672-7AC0D84AD462}" type="sibTrans" cxnId="{F8F7479D-8F84-2345-91C9-4DF4F7F3D629}">
      <dgm:prSet/>
      <dgm:spPr/>
      <dgm:t>
        <a:bodyPr/>
        <a:lstStyle/>
        <a:p>
          <a:endParaRPr lang="en-US"/>
        </a:p>
      </dgm:t>
    </dgm:pt>
    <dgm:pt modelId="{DD12B05E-897C-1747-B783-7FA156278244}">
      <dgm:prSet/>
      <dgm:spPr/>
      <dgm:t>
        <a:bodyPr/>
        <a:lstStyle/>
        <a:p>
          <a:r>
            <a:rPr lang="en-US"/>
            <a:t>Student Committee</a:t>
          </a:r>
        </a:p>
      </dgm:t>
    </dgm:pt>
    <dgm:pt modelId="{31D7CD20-6D66-5348-825B-D149B5542D3A}" type="parTrans" cxnId="{3041A2AF-8394-0345-B01A-DA18DF59D0ED}">
      <dgm:prSet/>
      <dgm:spPr/>
      <dgm:t>
        <a:bodyPr/>
        <a:lstStyle/>
        <a:p>
          <a:endParaRPr lang="en-US"/>
        </a:p>
      </dgm:t>
    </dgm:pt>
    <dgm:pt modelId="{2664B2A0-7E42-A34F-9160-F5F36349D45C}" type="sibTrans" cxnId="{3041A2AF-8394-0345-B01A-DA18DF59D0ED}">
      <dgm:prSet/>
      <dgm:spPr/>
      <dgm:t>
        <a:bodyPr/>
        <a:lstStyle/>
        <a:p>
          <a:endParaRPr lang="en-US"/>
        </a:p>
      </dgm:t>
    </dgm:pt>
    <dgm:pt modelId="{6DB8DB0F-1BED-B74D-A4FA-B4247AB3F2F1}">
      <dgm:prSet/>
      <dgm:spPr/>
      <dgm:t>
        <a:bodyPr/>
        <a:lstStyle/>
        <a:p>
          <a:r>
            <a:rPr lang="en-US"/>
            <a:t>Advisory Board</a:t>
          </a:r>
        </a:p>
      </dgm:t>
    </dgm:pt>
    <dgm:pt modelId="{6AB9BE12-9EE3-5D46-900A-62491B9D381F}" type="parTrans" cxnId="{93691067-D43B-BD41-A015-2ADEF64327ED}">
      <dgm:prSet/>
      <dgm:spPr/>
      <dgm:t>
        <a:bodyPr/>
        <a:lstStyle/>
        <a:p>
          <a:endParaRPr lang="en-US"/>
        </a:p>
      </dgm:t>
    </dgm:pt>
    <dgm:pt modelId="{676A2DEE-B130-604F-BBE7-E8B4AF2F8CB8}" type="sibTrans" cxnId="{93691067-D43B-BD41-A015-2ADEF64327ED}">
      <dgm:prSet/>
      <dgm:spPr/>
      <dgm:t>
        <a:bodyPr/>
        <a:lstStyle/>
        <a:p>
          <a:endParaRPr lang="en-US"/>
        </a:p>
      </dgm:t>
    </dgm:pt>
    <dgm:pt modelId="{6A5CC9A8-75FE-2B4D-A85B-C9B9DD04CD0B}" type="pres">
      <dgm:prSet presAssocID="{AF3D125C-8BA9-2644-9EAD-8651CFCC1C13}" presName="hierChild1" presStyleCnt="0">
        <dgm:presLayoutVars>
          <dgm:chPref val="1"/>
          <dgm:dir/>
          <dgm:animOne val="branch"/>
          <dgm:animLvl val="lvl"/>
          <dgm:resizeHandles/>
        </dgm:presLayoutVars>
      </dgm:prSet>
      <dgm:spPr/>
    </dgm:pt>
    <dgm:pt modelId="{DABA5C80-8E9E-E542-A5B7-D4CB2CDEBCE2}" type="pres">
      <dgm:prSet presAssocID="{50023D77-DE0C-9146-AF81-D5D56CFB9F81}" presName="hierRoot1" presStyleCnt="0"/>
      <dgm:spPr/>
    </dgm:pt>
    <dgm:pt modelId="{B5BA900E-9FAB-E844-81DC-6ED2930A66B9}" type="pres">
      <dgm:prSet presAssocID="{50023D77-DE0C-9146-AF81-D5D56CFB9F81}" presName="composite" presStyleCnt="0"/>
      <dgm:spPr/>
    </dgm:pt>
    <dgm:pt modelId="{59138A0C-FCAA-F744-99E1-C9514487B11F}" type="pres">
      <dgm:prSet presAssocID="{50023D77-DE0C-9146-AF81-D5D56CFB9F81}" presName="background" presStyleLbl="node0" presStyleIdx="0" presStyleCnt="3"/>
      <dgm:spPr/>
    </dgm:pt>
    <dgm:pt modelId="{72F3F458-394E-2A4F-8314-AE09190023F4}" type="pres">
      <dgm:prSet presAssocID="{50023D77-DE0C-9146-AF81-D5D56CFB9F81}" presName="text" presStyleLbl="fgAcc0" presStyleIdx="0" presStyleCnt="3">
        <dgm:presLayoutVars>
          <dgm:chPref val="3"/>
        </dgm:presLayoutVars>
      </dgm:prSet>
      <dgm:spPr/>
    </dgm:pt>
    <dgm:pt modelId="{19C2E22B-1B37-EF48-A794-80D80340DD7E}" type="pres">
      <dgm:prSet presAssocID="{50023D77-DE0C-9146-AF81-D5D56CFB9F81}" presName="hierChild2" presStyleCnt="0"/>
      <dgm:spPr/>
    </dgm:pt>
    <dgm:pt modelId="{C704B95C-4073-D648-9291-5F9BDED80437}" type="pres">
      <dgm:prSet presAssocID="{2E505E08-88F2-7B47-B2DB-6C1B03558EF2}" presName="Name10" presStyleLbl="parChTrans1D2" presStyleIdx="0" presStyleCnt="1"/>
      <dgm:spPr/>
    </dgm:pt>
    <dgm:pt modelId="{92D3F953-65B3-7246-9B47-F4FF9DB7B1A3}" type="pres">
      <dgm:prSet presAssocID="{C86BFC76-15B2-C543-A4F8-FB042FAFE57C}" presName="hierRoot2" presStyleCnt="0"/>
      <dgm:spPr/>
    </dgm:pt>
    <dgm:pt modelId="{CB01D704-F0F8-0042-851D-E118FDECC61F}" type="pres">
      <dgm:prSet presAssocID="{C86BFC76-15B2-C543-A4F8-FB042FAFE57C}" presName="composite2" presStyleCnt="0"/>
      <dgm:spPr/>
    </dgm:pt>
    <dgm:pt modelId="{ED316C2F-10F6-614B-A4E5-BF791CD38B53}" type="pres">
      <dgm:prSet presAssocID="{C86BFC76-15B2-C543-A4F8-FB042FAFE57C}" presName="background2" presStyleLbl="node2" presStyleIdx="0" presStyleCnt="1"/>
      <dgm:spPr/>
    </dgm:pt>
    <dgm:pt modelId="{50DF6800-1C31-A94C-BD7E-D9D0979A28C4}" type="pres">
      <dgm:prSet presAssocID="{C86BFC76-15B2-C543-A4F8-FB042FAFE57C}" presName="text2" presStyleLbl="fgAcc2" presStyleIdx="0" presStyleCnt="1">
        <dgm:presLayoutVars>
          <dgm:chPref val="3"/>
        </dgm:presLayoutVars>
      </dgm:prSet>
      <dgm:spPr/>
    </dgm:pt>
    <dgm:pt modelId="{2A41BD9F-3A56-7F4F-B058-7C0E197B980D}" type="pres">
      <dgm:prSet presAssocID="{C86BFC76-15B2-C543-A4F8-FB042FAFE57C}" presName="hierChild3" presStyleCnt="0"/>
      <dgm:spPr/>
    </dgm:pt>
    <dgm:pt modelId="{0B06C0BE-0CC1-3C4E-8342-43EB79271111}" type="pres">
      <dgm:prSet presAssocID="{92A58C58-405D-5943-91C3-FC92C7640A42}" presName="Name17" presStyleLbl="parChTrans1D3" presStyleIdx="0" presStyleCnt="1"/>
      <dgm:spPr/>
    </dgm:pt>
    <dgm:pt modelId="{5ECF3CB8-8F8B-4D41-ACEC-7222AFFC6DD7}" type="pres">
      <dgm:prSet presAssocID="{EFB71968-CEC6-9546-B415-838552EB1BBF}" presName="hierRoot3" presStyleCnt="0"/>
      <dgm:spPr/>
    </dgm:pt>
    <dgm:pt modelId="{A4CE1DFA-6B6F-0342-8C52-B169452CB1C4}" type="pres">
      <dgm:prSet presAssocID="{EFB71968-CEC6-9546-B415-838552EB1BBF}" presName="composite3" presStyleCnt="0"/>
      <dgm:spPr/>
    </dgm:pt>
    <dgm:pt modelId="{E64B0968-55DF-6348-9C66-4A0B78859BC8}" type="pres">
      <dgm:prSet presAssocID="{EFB71968-CEC6-9546-B415-838552EB1BBF}" presName="background3" presStyleLbl="node3" presStyleIdx="0" presStyleCnt="1"/>
      <dgm:spPr/>
    </dgm:pt>
    <dgm:pt modelId="{5916CCDE-95EB-FD4F-8889-A6794C0EDE42}" type="pres">
      <dgm:prSet presAssocID="{EFB71968-CEC6-9546-B415-838552EB1BBF}" presName="text3" presStyleLbl="fgAcc3" presStyleIdx="0" presStyleCnt="1">
        <dgm:presLayoutVars>
          <dgm:chPref val="3"/>
        </dgm:presLayoutVars>
      </dgm:prSet>
      <dgm:spPr/>
    </dgm:pt>
    <dgm:pt modelId="{ABFFD3C8-C978-8F4C-977D-7AD2635338D0}" type="pres">
      <dgm:prSet presAssocID="{EFB71968-CEC6-9546-B415-838552EB1BBF}" presName="hierChild4" presStyleCnt="0"/>
      <dgm:spPr/>
    </dgm:pt>
    <dgm:pt modelId="{0C6B157E-9FD8-E84B-ACBF-B6B82981A63A}" type="pres">
      <dgm:prSet presAssocID="{23E29C95-EE86-3E4D-ABF2-BD855FF60910}" presName="Name23" presStyleLbl="parChTrans1D4" presStyleIdx="0" presStyleCnt="5"/>
      <dgm:spPr/>
    </dgm:pt>
    <dgm:pt modelId="{F701859A-B110-594D-B8FB-FC8B2A621A34}" type="pres">
      <dgm:prSet presAssocID="{CE245442-9F7E-1A47-B3F2-441B11FC5E1E}" presName="hierRoot4" presStyleCnt="0"/>
      <dgm:spPr/>
    </dgm:pt>
    <dgm:pt modelId="{56CFFF49-D35D-9B42-8FBF-A9DF7FD6C497}" type="pres">
      <dgm:prSet presAssocID="{CE245442-9F7E-1A47-B3F2-441B11FC5E1E}" presName="composite4" presStyleCnt="0"/>
      <dgm:spPr/>
    </dgm:pt>
    <dgm:pt modelId="{9BB69C6E-4336-164D-98EF-F8CD52DCC80A}" type="pres">
      <dgm:prSet presAssocID="{CE245442-9F7E-1A47-B3F2-441B11FC5E1E}" presName="background4" presStyleLbl="node4" presStyleIdx="0" presStyleCnt="5"/>
      <dgm:spPr/>
    </dgm:pt>
    <dgm:pt modelId="{BA36426A-8D38-414D-BFAC-03C1F33E0668}" type="pres">
      <dgm:prSet presAssocID="{CE245442-9F7E-1A47-B3F2-441B11FC5E1E}" presName="text4" presStyleLbl="fgAcc4" presStyleIdx="0" presStyleCnt="5">
        <dgm:presLayoutVars>
          <dgm:chPref val="3"/>
        </dgm:presLayoutVars>
      </dgm:prSet>
      <dgm:spPr/>
    </dgm:pt>
    <dgm:pt modelId="{2B590BCC-F723-BA4C-B51E-F7D2DBEA25D7}" type="pres">
      <dgm:prSet presAssocID="{CE245442-9F7E-1A47-B3F2-441B11FC5E1E}" presName="hierChild5" presStyleCnt="0"/>
      <dgm:spPr/>
    </dgm:pt>
    <dgm:pt modelId="{641F9B85-F881-3744-BDF7-6DC42F044326}" type="pres">
      <dgm:prSet presAssocID="{B01506C4-3FA0-0E4E-A7B3-56ABF0F41113}" presName="Name23" presStyleLbl="parChTrans1D4" presStyleIdx="1" presStyleCnt="5"/>
      <dgm:spPr/>
    </dgm:pt>
    <dgm:pt modelId="{25D18A47-19AC-8048-A6F9-4362F9572C36}" type="pres">
      <dgm:prSet presAssocID="{A5BF6067-07F6-924F-BE1F-936CA8D04734}" presName="hierRoot4" presStyleCnt="0"/>
      <dgm:spPr/>
    </dgm:pt>
    <dgm:pt modelId="{710006FD-3E3D-9040-B049-22A360D2769F}" type="pres">
      <dgm:prSet presAssocID="{A5BF6067-07F6-924F-BE1F-936CA8D04734}" presName="composite4" presStyleCnt="0"/>
      <dgm:spPr/>
    </dgm:pt>
    <dgm:pt modelId="{D013C454-728E-7743-ADC6-0869699C013F}" type="pres">
      <dgm:prSet presAssocID="{A5BF6067-07F6-924F-BE1F-936CA8D04734}" presName="background4" presStyleLbl="node4" presStyleIdx="1" presStyleCnt="5"/>
      <dgm:spPr/>
    </dgm:pt>
    <dgm:pt modelId="{DA4CE059-02CA-534D-AE87-5BF6B23BD23C}" type="pres">
      <dgm:prSet presAssocID="{A5BF6067-07F6-924F-BE1F-936CA8D04734}" presName="text4" presStyleLbl="fgAcc4" presStyleIdx="1" presStyleCnt="5">
        <dgm:presLayoutVars>
          <dgm:chPref val="3"/>
        </dgm:presLayoutVars>
      </dgm:prSet>
      <dgm:spPr/>
    </dgm:pt>
    <dgm:pt modelId="{8083520A-CACA-1A41-BE66-CBAD58F00659}" type="pres">
      <dgm:prSet presAssocID="{A5BF6067-07F6-924F-BE1F-936CA8D04734}" presName="hierChild5" presStyleCnt="0"/>
      <dgm:spPr/>
    </dgm:pt>
    <dgm:pt modelId="{10C841D7-5678-CC49-9473-87D4BFCEB5D9}" type="pres">
      <dgm:prSet presAssocID="{59675B01-B445-EF48-9F2D-3A3D0E267975}" presName="Name23" presStyleLbl="parChTrans1D4" presStyleIdx="2" presStyleCnt="5"/>
      <dgm:spPr/>
    </dgm:pt>
    <dgm:pt modelId="{ECE99D0E-AE04-7242-AAA9-9156BAEFE57F}" type="pres">
      <dgm:prSet presAssocID="{9E18D1BB-8724-7A46-A674-4A6DDF478A34}" presName="hierRoot4" presStyleCnt="0"/>
      <dgm:spPr/>
    </dgm:pt>
    <dgm:pt modelId="{D5297E2B-DBC3-D845-A15A-6D173BA58960}" type="pres">
      <dgm:prSet presAssocID="{9E18D1BB-8724-7A46-A674-4A6DDF478A34}" presName="composite4" presStyleCnt="0"/>
      <dgm:spPr/>
    </dgm:pt>
    <dgm:pt modelId="{2CEEA17A-9B02-524E-B76E-6AB16ECC36E5}" type="pres">
      <dgm:prSet presAssocID="{9E18D1BB-8724-7A46-A674-4A6DDF478A34}" presName="background4" presStyleLbl="node4" presStyleIdx="2" presStyleCnt="5"/>
      <dgm:spPr/>
    </dgm:pt>
    <dgm:pt modelId="{745DC716-FFF0-8D45-B63B-28235067E5C8}" type="pres">
      <dgm:prSet presAssocID="{9E18D1BB-8724-7A46-A674-4A6DDF478A34}" presName="text4" presStyleLbl="fgAcc4" presStyleIdx="2" presStyleCnt="5">
        <dgm:presLayoutVars>
          <dgm:chPref val="3"/>
        </dgm:presLayoutVars>
      </dgm:prSet>
      <dgm:spPr/>
    </dgm:pt>
    <dgm:pt modelId="{CAEFD24B-D99A-004D-9850-60C19C3ECF1A}" type="pres">
      <dgm:prSet presAssocID="{9E18D1BB-8724-7A46-A674-4A6DDF478A34}" presName="hierChild5" presStyleCnt="0"/>
      <dgm:spPr/>
    </dgm:pt>
    <dgm:pt modelId="{091260A1-8E08-2E41-A832-3B6DC9F9642B}" type="pres">
      <dgm:prSet presAssocID="{DC0FD113-3BAA-6544-8DD6-1AAAE086B037}" presName="Name23" presStyleLbl="parChTrans1D4" presStyleIdx="3" presStyleCnt="5"/>
      <dgm:spPr/>
    </dgm:pt>
    <dgm:pt modelId="{E960814D-1851-0C41-8AA5-D6AED6662D11}" type="pres">
      <dgm:prSet presAssocID="{892CDF31-37EB-C04E-9026-3DCD248E9B15}" presName="hierRoot4" presStyleCnt="0"/>
      <dgm:spPr/>
    </dgm:pt>
    <dgm:pt modelId="{329F1608-DFEC-1140-B625-0F23A6EEBF7A}" type="pres">
      <dgm:prSet presAssocID="{892CDF31-37EB-C04E-9026-3DCD248E9B15}" presName="composite4" presStyleCnt="0"/>
      <dgm:spPr/>
    </dgm:pt>
    <dgm:pt modelId="{D76A87B3-437B-694A-8355-D5B22C554915}" type="pres">
      <dgm:prSet presAssocID="{892CDF31-37EB-C04E-9026-3DCD248E9B15}" presName="background4" presStyleLbl="node4" presStyleIdx="3" presStyleCnt="5"/>
      <dgm:spPr/>
    </dgm:pt>
    <dgm:pt modelId="{9F0949CA-0958-5B48-963E-A40CA99D2ACE}" type="pres">
      <dgm:prSet presAssocID="{892CDF31-37EB-C04E-9026-3DCD248E9B15}" presName="text4" presStyleLbl="fgAcc4" presStyleIdx="3" presStyleCnt="5">
        <dgm:presLayoutVars>
          <dgm:chPref val="3"/>
        </dgm:presLayoutVars>
      </dgm:prSet>
      <dgm:spPr/>
    </dgm:pt>
    <dgm:pt modelId="{77D9C640-2532-824D-9D8C-B6A437A13EF9}" type="pres">
      <dgm:prSet presAssocID="{892CDF31-37EB-C04E-9026-3DCD248E9B15}" presName="hierChild5" presStyleCnt="0"/>
      <dgm:spPr/>
    </dgm:pt>
    <dgm:pt modelId="{5260679A-360A-1444-BABA-6422B43C6BBA}" type="pres">
      <dgm:prSet presAssocID="{F2B5DE9A-0CE4-984F-B007-CBB71BD734A6}" presName="Name23" presStyleLbl="parChTrans1D4" presStyleIdx="4" presStyleCnt="5"/>
      <dgm:spPr/>
    </dgm:pt>
    <dgm:pt modelId="{D20AFE7F-1ADB-8049-B475-38F79BE0C209}" type="pres">
      <dgm:prSet presAssocID="{BF9149B6-DBC7-0B4E-BF77-E6D0886AFDFA}" presName="hierRoot4" presStyleCnt="0"/>
      <dgm:spPr/>
    </dgm:pt>
    <dgm:pt modelId="{C7782E2E-7CF9-2845-899F-A63683AEC82A}" type="pres">
      <dgm:prSet presAssocID="{BF9149B6-DBC7-0B4E-BF77-E6D0886AFDFA}" presName="composite4" presStyleCnt="0"/>
      <dgm:spPr/>
    </dgm:pt>
    <dgm:pt modelId="{FDAB0618-2188-9C42-8591-F3F8DB09EEFF}" type="pres">
      <dgm:prSet presAssocID="{BF9149B6-DBC7-0B4E-BF77-E6D0886AFDFA}" presName="background4" presStyleLbl="node4" presStyleIdx="4" presStyleCnt="5"/>
      <dgm:spPr/>
    </dgm:pt>
    <dgm:pt modelId="{A90188CA-BAEF-D94F-8331-4AF0C6525C69}" type="pres">
      <dgm:prSet presAssocID="{BF9149B6-DBC7-0B4E-BF77-E6D0886AFDFA}" presName="text4" presStyleLbl="fgAcc4" presStyleIdx="4" presStyleCnt="5">
        <dgm:presLayoutVars>
          <dgm:chPref val="3"/>
        </dgm:presLayoutVars>
      </dgm:prSet>
      <dgm:spPr/>
    </dgm:pt>
    <dgm:pt modelId="{2D30B53A-B490-454B-AE42-FDB05A1AF733}" type="pres">
      <dgm:prSet presAssocID="{BF9149B6-DBC7-0B4E-BF77-E6D0886AFDFA}" presName="hierChild5" presStyleCnt="0"/>
      <dgm:spPr/>
    </dgm:pt>
    <dgm:pt modelId="{16C78276-28C9-9E4D-A88C-E0C7CE71D85E}" type="pres">
      <dgm:prSet presAssocID="{DD12B05E-897C-1747-B783-7FA156278244}" presName="hierRoot1" presStyleCnt="0"/>
      <dgm:spPr/>
    </dgm:pt>
    <dgm:pt modelId="{2FC15890-3164-5D46-8006-C1BB3236D643}" type="pres">
      <dgm:prSet presAssocID="{DD12B05E-897C-1747-B783-7FA156278244}" presName="composite" presStyleCnt="0"/>
      <dgm:spPr/>
    </dgm:pt>
    <dgm:pt modelId="{47A2D8F9-FBDE-9B49-B53F-9FD8FF6D0C40}" type="pres">
      <dgm:prSet presAssocID="{DD12B05E-897C-1747-B783-7FA156278244}" presName="background" presStyleLbl="node0" presStyleIdx="1" presStyleCnt="3"/>
      <dgm:spPr/>
    </dgm:pt>
    <dgm:pt modelId="{DC55549F-F393-2647-9E54-1310CD84C54E}" type="pres">
      <dgm:prSet presAssocID="{DD12B05E-897C-1747-B783-7FA156278244}" presName="text" presStyleLbl="fgAcc0" presStyleIdx="1" presStyleCnt="3" custLinFactX="-100000" custLinFactY="100000" custLinFactNeighborX="-178600" custLinFactNeighborY="193812">
        <dgm:presLayoutVars>
          <dgm:chPref val="3"/>
        </dgm:presLayoutVars>
      </dgm:prSet>
      <dgm:spPr/>
    </dgm:pt>
    <dgm:pt modelId="{0BF4596A-789F-0947-9803-8B1E37B0CF53}" type="pres">
      <dgm:prSet presAssocID="{DD12B05E-897C-1747-B783-7FA156278244}" presName="hierChild2" presStyleCnt="0"/>
      <dgm:spPr/>
    </dgm:pt>
    <dgm:pt modelId="{30DD5CD2-72EC-B141-854E-A1D50B067933}" type="pres">
      <dgm:prSet presAssocID="{6DB8DB0F-1BED-B74D-A4FA-B4247AB3F2F1}" presName="hierRoot1" presStyleCnt="0"/>
      <dgm:spPr/>
    </dgm:pt>
    <dgm:pt modelId="{178282B7-3053-D848-87D2-EF811ECC26A0}" type="pres">
      <dgm:prSet presAssocID="{6DB8DB0F-1BED-B74D-A4FA-B4247AB3F2F1}" presName="composite" presStyleCnt="0"/>
      <dgm:spPr/>
    </dgm:pt>
    <dgm:pt modelId="{13DF2BF8-1D17-7E40-A628-4E61EF71B961}" type="pres">
      <dgm:prSet presAssocID="{6DB8DB0F-1BED-B74D-A4FA-B4247AB3F2F1}" presName="background" presStyleLbl="node0" presStyleIdx="2" presStyleCnt="3"/>
      <dgm:spPr/>
    </dgm:pt>
    <dgm:pt modelId="{48C311B9-B453-CB4A-8874-D8A232E0B8AF}" type="pres">
      <dgm:prSet presAssocID="{6DB8DB0F-1BED-B74D-A4FA-B4247AB3F2F1}" presName="text" presStyleLbl="fgAcc0" presStyleIdx="2" presStyleCnt="3" custLinFactY="100000" custLinFactNeighborX="-93703" custLinFactNeighborY="193811">
        <dgm:presLayoutVars>
          <dgm:chPref val="3"/>
        </dgm:presLayoutVars>
      </dgm:prSet>
      <dgm:spPr/>
    </dgm:pt>
    <dgm:pt modelId="{B4B6FDA2-F516-E446-9B76-4D945C38AEB6}" type="pres">
      <dgm:prSet presAssocID="{6DB8DB0F-1BED-B74D-A4FA-B4247AB3F2F1}" presName="hierChild2" presStyleCnt="0"/>
      <dgm:spPr/>
    </dgm:pt>
  </dgm:ptLst>
  <dgm:cxnLst>
    <dgm:cxn modelId="{24956003-D7FA-724A-AA6E-F65B2CF2F243}" srcId="{50023D77-DE0C-9146-AF81-D5D56CFB9F81}" destId="{C86BFC76-15B2-C543-A4F8-FB042FAFE57C}" srcOrd="0" destOrd="0" parTransId="{2E505E08-88F2-7B47-B2DB-6C1B03558EF2}" sibTransId="{32FD64A8-B22A-7A4F-984D-AE592000D82D}"/>
    <dgm:cxn modelId="{F061850C-ED14-094B-BC2B-57CDD2B510FE}" type="presOf" srcId="{C86BFC76-15B2-C543-A4F8-FB042FAFE57C}" destId="{50DF6800-1C31-A94C-BD7E-D9D0979A28C4}" srcOrd="0" destOrd="0" presId="urn:microsoft.com/office/officeart/2005/8/layout/hierarchy1"/>
    <dgm:cxn modelId="{87238C18-6559-BE4E-B3EB-97FD08CAB5C4}" type="presOf" srcId="{23E29C95-EE86-3E4D-ABF2-BD855FF60910}" destId="{0C6B157E-9FD8-E84B-ACBF-B6B82981A63A}" srcOrd="0" destOrd="0" presId="urn:microsoft.com/office/officeart/2005/8/layout/hierarchy1"/>
    <dgm:cxn modelId="{4C53341A-8BA9-F344-9B36-863DA272F79A}" type="presOf" srcId="{59675B01-B445-EF48-9F2D-3A3D0E267975}" destId="{10C841D7-5678-CC49-9473-87D4BFCEB5D9}" srcOrd="0" destOrd="0" presId="urn:microsoft.com/office/officeart/2005/8/layout/hierarchy1"/>
    <dgm:cxn modelId="{D3D5731D-2196-8E4F-ADCC-BE5596734A40}" type="presOf" srcId="{92A58C58-405D-5943-91C3-FC92C7640A42}" destId="{0B06C0BE-0CC1-3C4E-8342-43EB79271111}" srcOrd="0" destOrd="0" presId="urn:microsoft.com/office/officeart/2005/8/layout/hierarchy1"/>
    <dgm:cxn modelId="{EEAF2D1E-8C5D-054B-98C5-E7F4BBE077E4}" type="presOf" srcId="{EFB71968-CEC6-9546-B415-838552EB1BBF}" destId="{5916CCDE-95EB-FD4F-8889-A6794C0EDE42}" srcOrd="0" destOrd="0" presId="urn:microsoft.com/office/officeart/2005/8/layout/hierarchy1"/>
    <dgm:cxn modelId="{6DB54B1E-F8C8-6A40-9D7D-F6BA2DFE7058}" type="presOf" srcId="{50023D77-DE0C-9146-AF81-D5D56CFB9F81}" destId="{72F3F458-394E-2A4F-8314-AE09190023F4}" srcOrd="0" destOrd="0" presId="urn:microsoft.com/office/officeart/2005/8/layout/hierarchy1"/>
    <dgm:cxn modelId="{44371325-A482-F940-920A-DF0C19498800}" srcId="{AF3D125C-8BA9-2644-9EAD-8651CFCC1C13}" destId="{50023D77-DE0C-9146-AF81-D5D56CFB9F81}" srcOrd="0" destOrd="0" parTransId="{63AAE974-9C8B-5D4D-A168-444E99C0E8CB}" sibTransId="{BF7F0152-C5E8-B34B-89F7-0FD8D801A174}"/>
    <dgm:cxn modelId="{79A45625-EC1A-1E48-AE6C-B2A8F251A2C0}" type="presOf" srcId="{BF9149B6-DBC7-0B4E-BF77-E6D0886AFDFA}" destId="{A90188CA-BAEF-D94F-8331-4AF0C6525C69}" srcOrd="0" destOrd="0" presId="urn:microsoft.com/office/officeart/2005/8/layout/hierarchy1"/>
    <dgm:cxn modelId="{563ED42A-B6CE-9645-A2B9-71D877C6CF68}" type="presOf" srcId="{CE245442-9F7E-1A47-B3F2-441B11FC5E1E}" destId="{BA36426A-8D38-414D-BFAC-03C1F33E0668}" srcOrd="0" destOrd="0" presId="urn:microsoft.com/office/officeart/2005/8/layout/hierarchy1"/>
    <dgm:cxn modelId="{399E233B-265F-7A40-B5EF-4E359E18B1DF}" srcId="{CE245442-9F7E-1A47-B3F2-441B11FC5E1E}" destId="{892CDF31-37EB-C04E-9026-3DCD248E9B15}" srcOrd="2" destOrd="0" parTransId="{DC0FD113-3BAA-6544-8DD6-1AAAE086B037}" sibTransId="{7DD938D7-1195-A143-94D1-5BCE9DA2A4DD}"/>
    <dgm:cxn modelId="{7226C13B-C310-B348-BE04-7B3ED8AA0330}" type="presOf" srcId="{9E18D1BB-8724-7A46-A674-4A6DDF478A34}" destId="{745DC716-FFF0-8D45-B63B-28235067E5C8}" srcOrd="0" destOrd="0" presId="urn:microsoft.com/office/officeart/2005/8/layout/hierarchy1"/>
    <dgm:cxn modelId="{0B0E3742-1E54-714A-A508-F8FA663D70D4}" type="presOf" srcId="{B01506C4-3FA0-0E4E-A7B3-56ABF0F41113}" destId="{641F9B85-F881-3744-BDF7-6DC42F044326}" srcOrd="0" destOrd="0" presId="urn:microsoft.com/office/officeart/2005/8/layout/hierarchy1"/>
    <dgm:cxn modelId="{6A91264F-668E-CE4D-9349-CE06108EE246}" srcId="{C86BFC76-15B2-C543-A4F8-FB042FAFE57C}" destId="{EFB71968-CEC6-9546-B415-838552EB1BBF}" srcOrd="0" destOrd="0" parTransId="{92A58C58-405D-5943-91C3-FC92C7640A42}" sibTransId="{0717644F-44FC-B640-A759-FC18281E7FDD}"/>
    <dgm:cxn modelId="{D910864F-9637-7448-94D2-56D67DA140F7}" type="presOf" srcId="{AF3D125C-8BA9-2644-9EAD-8651CFCC1C13}" destId="{6A5CC9A8-75FE-2B4D-A85B-C9B9DD04CD0B}" srcOrd="0" destOrd="0" presId="urn:microsoft.com/office/officeart/2005/8/layout/hierarchy1"/>
    <dgm:cxn modelId="{7C6E3B50-73C3-8744-9A96-C83D40DE5089}" type="presOf" srcId="{6DB8DB0F-1BED-B74D-A4FA-B4247AB3F2F1}" destId="{48C311B9-B453-CB4A-8874-D8A232E0B8AF}" srcOrd="0" destOrd="0" presId="urn:microsoft.com/office/officeart/2005/8/layout/hierarchy1"/>
    <dgm:cxn modelId="{6A043465-2E70-2B45-B5AB-95CC5A617673}" type="presOf" srcId="{DC0FD113-3BAA-6544-8DD6-1AAAE086B037}" destId="{091260A1-8E08-2E41-A832-3B6DC9F9642B}" srcOrd="0" destOrd="0" presId="urn:microsoft.com/office/officeart/2005/8/layout/hierarchy1"/>
    <dgm:cxn modelId="{93691067-D43B-BD41-A015-2ADEF64327ED}" srcId="{AF3D125C-8BA9-2644-9EAD-8651CFCC1C13}" destId="{6DB8DB0F-1BED-B74D-A4FA-B4247AB3F2F1}" srcOrd="2" destOrd="0" parTransId="{6AB9BE12-9EE3-5D46-900A-62491B9D381F}" sibTransId="{676A2DEE-B130-604F-BBE7-E8B4AF2F8CB8}"/>
    <dgm:cxn modelId="{066C3869-E0FA-9348-AA3C-19985B1878AC}" srcId="{EFB71968-CEC6-9546-B415-838552EB1BBF}" destId="{CE245442-9F7E-1A47-B3F2-441B11FC5E1E}" srcOrd="0" destOrd="0" parTransId="{23E29C95-EE86-3E4D-ABF2-BD855FF60910}" sibTransId="{9BB59F79-4B63-9543-AFC7-BF0D269BE828}"/>
    <dgm:cxn modelId="{6EA0CE7A-6CD4-A949-AFE4-7F97A127D50D}" type="presOf" srcId="{2E505E08-88F2-7B47-B2DB-6C1B03558EF2}" destId="{C704B95C-4073-D648-9291-5F9BDED80437}" srcOrd="0" destOrd="0" presId="urn:microsoft.com/office/officeart/2005/8/layout/hierarchy1"/>
    <dgm:cxn modelId="{EEB9417C-8FBC-3445-AB00-529DF845869F}" type="presOf" srcId="{892CDF31-37EB-C04E-9026-3DCD248E9B15}" destId="{9F0949CA-0958-5B48-963E-A40CA99D2ACE}" srcOrd="0" destOrd="0" presId="urn:microsoft.com/office/officeart/2005/8/layout/hierarchy1"/>
    <dgm:cxn modelId="{DB56A681-AF68-A14F-AD8F-2E2727529DF5}" type="presOf" srcId="{F2B5DE9A-0CE4-984F-B007-CBB71BD734A6}" destId="{5260679A-360A-1444-BABA-6422B43C6BBA}" srcOrd="0" destOrd="0" presId="urn:microsoft.com/office/officeart/2005/8/layout/hierarchy1"/>
    <dgm:cxn modelId="{F8F7479D-8F84-2345-91C9-4DF4F7F3D629}" srcId="{CE245442-9F7E-1A47-B3F2-441B11FC5E1E}" destId="{BF9149B6-DBC7-0B4E-BF77-E6D0886AFDFA}" srcOrd="3" destOrd="0" parTransId="{F2B5DE9A-0CE4-984F-B007-CBB71BD734A6}" sibTransId="{02BEE7D7-5A13-524A-B672-7AC0D84AD462}"/>
    <dgm:cxn modelId="{1E8F81AD-A044-B244-B556-63FF7714B3DB}" srcId="{CE245442-9F7E-1A47-B3F2-441B11FC5E1E}" destId="{A5BF6067-07F6-924F-BE1F-936CA8D04734}" srcOrd="0" destOrd="0" parTransId="{B01506C4-3FA0-0E4E-A7B3-56ABF0F41113}" sibTransId="{47615861-49C2-1E41-A485-5A09EE783526}"/>
    <dgm:cxn modelId="{3041A2AF-8394-0345-B01A-DA18DF59D0ED}" srcId="{AF3D125C-8BA9-2644-9EAD-8651CFCC1C13}" destId="{DD12B05E-897C-1747-B783-7FA156278244}" srcOrd="1" destOrd="0" parTransId="{31D7CD20-6D66-5348-825B-D149B5542D3A}" sibTransId="{2664B2A0-7E42-A34F-9160-F5F36349D45C}"/>
    <dgm:cxn modelId="{00A7A7B3-4A59-0A42-96E0-0DF37A42D20A}" srcId="{CE245442-9F7E-1A47-B3F2-441B11FC5E1E}" destId="{9E18D1BB-8724-7A46-A674-4A6DDF478A34}" srcOrd="1" destOrd="0" parTransId="{59675B01-B445-EF48-9F2D-3A3D0E267975}" sibTransId="{3347599D-ACE5-B04D-B803-8AD086278370}"/>
    <dgm:cxn modelId="{D3AACFE2-E4BB-6140-90E6-A03BD3DC67B8}" type="presOf" srcId="{DD12B05E-897C-1747-B783-7FA156278244}" destId="{DC55549F-F393-2647-9E54-1310CD84C54E}" srcOrd="0" destOrd="0" presId="urn:microsoft.com/office/officeart/2005/8/layout/hierarchy1"/>
    <dgm:cxn modelId="{771FDEE8-22BC-0D44-B6DF-F94736BBC422}" type="presOf" srcId="{A5BF6067-07F6-924F-BE1F-936CA8D04734}" destId="{DA4CE059-02CA-534D-AE87-5BF6B23BD23C}" srcOrd="0" destOrd="0" presId="urn:microsoft.com/office/officeart/2005/8/layout/hierarchy1"/>
    <dgm:cxn modelId="{7918295D-E9E4-A04F-B188-2618AC1FC63E}" type="presParOf" srcId="{6A5CC9A8-75FE-2B4D-A85B-C9B9DD04CD0B}" destId="{DABA5C80-8E9E-E542-A5B7-D4CB2CDEBCE2}" srcOrd="0" destOrd="0" presId="urn:microsoft.com/office/officeart/2005/8/layout/hierarchy1"/>
    <dgm:cxn modelId="{8653BC3D-F119-4B4B-BDD8-C8C01D63B367}" type="presParOf" srcId="{DABA5C80-8E9E-E542-A5B7-D4CB2CDEBCE2}" destId="{B5BA900E-9FAB-E844-81DC-6ED2930A66B9}" srcOrd="0" destOrd="0" presId="urn:microsoft.com/office/officeart/2005/8/layout/hierarchy1"/>
    <dgm:cxn modelId="{A38A3974-E4F2-BC4F-8AEB-6B57050EDA45}" type="presParOf" srcId="{B5BA900E-9FAB-E844-81DC-6ED2930A66B9}" destId="{59138A0C-FCAA-F744-99E1-C9514487B11F}" srcOrd="0" destOrd="0" presId="urn:microsoft.com/office/officeart/2005/8/layout/hierarchy1"/>
    <dgm:cxn modelId="{5D4A6295-3E50-4144-8EB9-AC11ACE38EE3}" type="presParOf" srcId="{B5BA900E-9FAB-E844-81DC-6ED2930A66B9}" destId="{72F3F458-394E-2A4F-8314-AE09190023F4}" srcOrd="1" destOrd="0" presId="urn:microsoft.com/office/officeart/2005/8/layout/hierarchy1"/>
    <dgm:cxn modelId="{17427A5A-8B3A-274D-BD9D-9C89E8EB325F}" type="presParOf" srcId="{DABA5C80-8E9E-E542-A5B7-D4CB2CDEBCE2}" destId="{19C2E22B-1B37-EF48-A794-80D80340DD7E}" srcOrd="1" destOrd="0" presId="urn:microsoft.com/office/officeart/2005/8/layout/hierarchy1"/>
    <dgm:cxn modelId="{01F24BB5-A750-8F40-BEB9-28F0FED62CB0}" type="presParOf" srcId="{19C2E22B-1B37-EF48-A794-80D80340DD7E}" destId="{C704B95C-4073-D648-9291-5F9BDED80437}" srcOrd="0" destOrd="0" presId="urn:microsoft.com/office/officeart/2005/8/layout/hierarchy1"/>
    <dgm:cxn modelId="{053C0970-1D93-D348-9627-B9DEC8B09D02}" type="presParOf" srcId="{19C2E22B-1B37-EF48-A794-80D80340DD7E}" destId="{92D3F953-65B3-7246-9B47-F4FF9DB7B1A3}" srcOrd="1" destOrd="0" presId="urn:microsoft.com/office/officeart/2005/8/layout/hierarchy1"/>
    <dgm:cxn modelId="{254521C9-72FB-6844-9181-3E6EC7C1FB1F}" type="presParOf" srcId="{92D3F953-65B3-7246-9B47-F4FF9DB7B1A3}" destId="{CB01D704-F0F8-0042-851D-E118FDECC61F}" srcOrd="0" destOrd="0" presId="urn:microsoft.com/office/officeart/2005/8/layout/hierarchy1"/>
    <dgm:cxn modelId="{9CB89B70-D098-344A-A692-54DCFE0BDF8B}" type="presParOf" srcId="{CB01D704-F0F8-0042-851D-E118FDECC61F}" destId="{ED316C2F-10F6-614B-A4E5-BF791CD38B53}" srcOrd="0" destOrd="0" presId="urn:microsoft.com/office/officeart/2005/8/layout/hierarchy1"/>
    <dgm:cxn modelId="{6F210AD9-E618-1040-AF35-68183AB17FF1}" type="presParOf" srcId="{CB01D704-F0F8-0042-851D-E118FDECC61F}" destId="{50DF6800-1C31-A94C-BD7E-D9D0979A28C4}" srcOrd="1" destOrd="0" presId="urn:microsoft.com/office/officeart/2005/8/layout/hierarchy1"/>
    <dgm:cxn modelId="{A0FA31A7-EA39-0D42-9485-5892CF28243F}" type="presParOf" srcId="{92D3F953-65B3-7246-9B47-F4FF9DB7B1A3}" destId="{2A41BD9F-3A56-7F4F-B058-7C0E197B980D}" srcOrd="1" destOrd="0" presId="urn:microsoft.com/office/officeart/2005/8/layout/hierarchy1"/>
    <dgm:cxn modelId="{775AF5C6-0675-0341-9477-413FA2D9D999}" type="presParOf" srcId="{2A41BD9F-3A56-7F4F-B058-7C0E197B980D}" destId="{0B06C0BE-0CC1-3C4E-8342-43EB79271111}" srcOrd="0" destOrd="0" presId="urn:microsoft.com/office/officeart/2005/8/layout/hierarchy1"/>
    <dgm:cxn modelId="{EC41AF9F-7697-B14E-B176-02ED33DD5EF4}" type="presParOf" srcId="{2A41BD9F-3A56-7F4F-B058-7C0E197B980D}" destId="{5ECF3CB8-8F8B-4D41-ACEC-7222AFFC6DD7}" srcOrd="1" destOrd="0" presId="urn:microsoft.com/office/officeart/2005/8/layout/hierarchy1"/>
    <dgm:cxn modelId="{EFBA3B3F-9B5F-AF42-BEED-C86F3D072697}" type="presParOf" srcId="{5ECF3CB8-8F8B-4D41-ACEC-7222AFFC6DD7}" destId="{A4CE1DFA-6B6F-0342-8C52-B169452CB1C4}" srcOrd="0" destOrd="0" presId="urn:microsoft.com/office/officeart/2005/8/layout/hierarchy1"/>
    <dgm:cxn modelId="{980B88A2-2A21-FC40-8CC5-D554FE36B1BD}" type="presParOf" srcId="{A4CE1DFA-6B6F-0342-8C52-B169452CB1C4}" destId="{E64B0968-55DF-6348-9C66-4A0B78859BC8}" srcOrd="0" destOrd="0" presId="urn:microsoft.com/office/officeart/2005/8/layout/hierarchy1"/>
    <dgm:cxn modelId="{194675D0-DC1B-C943-8CA1-AF9E97E9DF46}" type="presParOf" srcId="{A4CE1DFA-6B6F-0342-8C52-B169452CB1C4}" destId="{5916CCDE-95EB-FD4F-8889-A6794C0EDE42}" srcOrd="1" destOrd="0" presId="urn:microsoft.com/office/officeart/2005/8/layout/hierarchy1"/>
    <dgm:cxn modelId="{442FB801-1A5A-B442-86C6-E7EFA3EC7BD9}" type="presParOf" srcId="{5ECF3CB8-8F8B-4D41-ACEC-7222AFFC6DD7}" destId="{ABFFD3C8-C978-8F4C-977D-7AD2635338D0}" srcOrd="1" destOrd="0" presId="urn:microsoft.com/office/officeart/2005/8/layout/hierarchy1"/>
    <dgm:cxn modelId="{8A4AC625-B0DB-814B-B098-B11FFAE9A72E}" type="presParOf" srcId="{ABFFD3C8-C978-8F4C-977D-7AD2635338D0}" destId="{0C6B157E-9FD8-E84B-ACBF-B6B82981A63A}" srcOrd="0" destOrd="0" presId="urn:microsoft.com/office/officeart/2005/8/layout/hierarchy1"/>
    <dgm:cxn modelId="{83BAD9AB-7314-6643-8FE2-D2E50D81777E}" type="presParOf" srcId="{ABFFD3C8-C978-8F4C-977D-7AD2635338D0}" destId="{F701859A-B110-594D-B8FB-FC8B2A621A34}" srcOrd="1" destOrd="0" presId="urn:microsoft.com/office/officeart/2005/8/layout/hierarchy1"/>
    <dgm:cxn modelId="{F5ED514F-AA30-5249-BDE5-759A905F8ECA}" type="presParOf" srcId="{F701859A-B110-594D-B8FB-FC8B2A621A34}" destId="{56CFFF49-D35D-9B42-8FBF-A9DF7FD6C497}" srcOrd="0" destOrd="0" presId="urn:microsoft.com/office/officeart/2005/8/layout/hierarchy1"/>
    <dgm:cxn modelId="{D9D0ACAF-E6D2-324D-BB7F-DFC0AB6A6D52}" type="presParOf" srcId="{56CFFF49-D35D-9B42-8FBF-A9DF7FD6C497}" destId="{9BB69C6E-4336-164D-98EF-F8CD52DCC80A}" srcOrd="0" destOrd="0" presId="urn:microsoft.com/office/officeart/2005/8/layout/hierarchy1"/>
    <dgm:cxn modelId="{48B883A8-C300-F445-BAC8-C64052E0F07D}" type="presParOf" srcId="{56CFFF49-D35D-9B42-8FBF-A9DF7FD6C497}" destId="{BA36426A-8D38-414D-BFAC-03C1F33E0668}" srcOrd="1" destOrd="0" presId="urn:microsoft.com/office/officeart/2005/8/layout/hierarchy1"/>
    <dgm:cxn modelId="{1DB64E37-E87C-BC4F-B346-C4A4A2CC000E}" type="presParOf" srcId="{F701859A-B110-594D-B8FB-FC8B2A621A34}" destId="{2B590BCC-F723-BA4C-B51E-F7D2DBEA25D7}" srcOrd="1" destOrd="0" presId="urn:microsoft.com/office/officeart/2005/8/layout/hierarchy1"/>
    <dgm:cxn modelId="{FD703A8A-D261-8A43-B176-AE96E21577DE}" type="presParOf" srcId="{2B590BCC-F723-BA4C-B51E-F7D2DBEA25D7}" destId="{641F9B85-F881-3744-BDF7-6DC42F044326}" srcOrd="0" destOrd="0" presId="urn:microsoft.com/office/officeart/2005/8/layout/hierarchy1"/>
    <dgm:cxn modelId="{A925C1C4-29EE-1F48-B066-C0DEB69D0DC7}" type="presParOf" srcId="{2B590BCC-F723-BA4C-B51E-F7D2DBEA25D7}" destId="{25D18A47-19AC-8048-A6F9-4362F9572C36}" srcOrd="1" destOrd="0" presId="urn:microsoft.com/office/officeart/2005/8/layout/hierarchy1"/>
    <dgm:cxn modelId="{08B383F5-5770-A448-B0B3-250A2F182E8E}" type="presParOf" srcId="{25D18A47-19AC-8048-A6F9-4362F9572C36}" destId="{710006FD-3E3D-9040-B049-22A360D2769F}" srcOrd="0" destOrd="0" presId="urn:microsoft.com/office/officeart/2005/8/layout/hierarchy1"/>
    <dgm:cxn modelId="{E9F84700-9B52-FA44-A2DB-799DB577A074}" type="presParOf" srcId="{710006FD-3E3D-9040-B049-22A360D2769F}" destId="{D013C454-728E-7743-ADC6-0869699C013F}" srcOrd="0" destOrd="0" presId="urn:microsoft.com/office/officeart/2005/8/layout/hierarchy1"/>
    <dgm:cxn modelId="{5DA87957-3E64-0945-8434-5E03C13AE058}" type="presParOf" srcId="{710006FD-3E3D-9040-B049-22A360D2769F}" destId="{DA4CE059-02CA-534D-AE87-5BF6B23BD23C}" srcOrd="1" destOrd="0" presId="urn:microsoft.com/office/officeart/2005/8/layout/hierarchy1"/>
    <dgm:cxn modelId="{796B3231-0816-6946-AFE4-D61D70AE470E}" type="presParOf" srcId="{25D18A47-19AC-8048-A6F9-4362F9572C36}" destId="{8083520A-CACA-1A41-BE66-CBAD58F00659}" srcOrd="1" destOrd="0" presId="urn:microsoft.com/office/officeart/2005/8/layout/hierarchy1"/>
    <dgm:cxn modelId="{986DFC40-F00C-2248-A302-A20BA44540F4}" type="presParOf" srcId="{2B590BCC-F723-BA4C-B51E-F7D2DBEA25D7}" destId="{10C841D7-5678-CC49-9473-87D4BFCEB5D9}" srcOrd="2" destOrd="0" presId="urn:microsoft.com/office/officeart/2005/8/layout/hierarchy1"/>
    <dgm:cxn modelId="{44A10ADD-0CEF-F943-BA44-0083ED974DE5}" type="presParOf" srcId="{2B590BCC-F723-BA4C-B51E-F7D2DBEA25D7}" destId="{ECE99D0E-AE04-7242-AAA9-9156BAEFE57F}" srcOrd="3" destOrd="0" presId="urn:microsoft.com/office/officeart/2005/8/layout/hierarchy1"/>
    <dgm:cxn modelId="{3C1D7591-2FFB-AA4A-B8AC-DA99B568B14B}" type="presParOf" srcId="{ECE99D0E-AE04-7242-AAA9-9156BAEFE57F}" destId="{D5297E2B-DBC3-D845-A15A-6D173BA58960}" srcOrd="0" destOrd="0" presId="urn:microsoft.com/office/officeart/2005/8/layout/hierarchy1"/>
    <dgm:cxn modelId="{2D5B85E8-B1ED-C74F-89F2-2813E8745DAB}" type="presParOf" srcId="{D5297E2B-DBC3-D845-A15A-6D173BA58960}" destId="{2CEEA17A-9B02-524E-B76E-6AB16ECC36E5}" srcOrd="0" destOrd="0" presId="urn:microsoft.com/office/officeart/2005/8/layout/hierarchy1"/>
    <dgm:cxn modelId="{9D14A9DC-70A3-C246-A7E4-F59812DA5594}" type="presParOf" srcId="{D5297E2B-DBC3-D845-A15A-6D173BA58960}" destId="{745DC716-FFF0-8D45-B63B-28235067E5C8}" srcOrd="1" destOrd="0" presId="urn:microsoft.com/office/officeart/2005/8/layout/hierarchy1"/>
    <dgm:cxn modelId="{1053C11A-8B5D-EF4D-BF52-B6872D5A32AC}" type="presParOf" srcId="{ECE99D0E-AE04-7242-AAA9-9156BAEFE57F}" destId="{CAEFD24B-D99A-004D-9850-60C19C3ECF1A}" srcOrd="1" destOrd="0" presId="urn:microsoft.com/office/officeart/2005/8/layout/hierarchy1"/>
    <dgm:cxn modelId="{200FFA07-B3EA-9045-A5E0-5D14CFB36096}" type="presParOf" srcId="{2B590BCC-F723-BA4C-B51E-F7D2DBEA25D7}" destId="{091260A1-8E08-2E41-A832-3B6DC9F9642B}" srcOrd="4" destOrd="0" presId="urn:microsoft.com/office/officeart/2005/8/layout/hierarchy1"/>
    <dgm:cxn modelId="{D8855739-D0F0-8F48-B04D-F0E9B1F39FF0}" type="presParOf" srcId="{2B590BCC-F723-BA4C-B51E-F7D2DBEA25D7}" destId="{E960814D-1851-0C41-8AA5-D6AED6662D11}" srcOrd="5" destOrd="0" presId="urn:microsoft.com/office/officeart/2005/8/layout/hierarchy1"/>
    <dgm:cxn modelId="{904A6BE2-D79E-344B-A03F-ED234394810A}" type="presParOf" srcId="{E960814D-1851-0C41-8AA5-D6AED6662D11}" destId="{329F1608-DFEC-1140-B625-0F23A6EEBF7A}" srcOrd="0" destOrd="0" presId="urn:microsoft.com/office/officeart/2005/8/layout/hierarchy1"/>
    <dgm:cxn modelId="{95EF24F2-8946-554A-AC54-9CCAE131924F}" type="presParOf" srcId="{329F1608-DFEC-1140-B625-0F23A6EEBF7A}" destId="{D76A87B3-437B-694A-8355-D5B22C554915}" srcOrd="0" destOrd="0" presId="urn:microsoft.com/office/officeart/2005/8/layout/hierarchy1"/>
    <dgm:cxn modelId="{4D093ED5-AEC7-364A-B5E2-D0237825520E}" type="presParOf" srcId="{329F1608-DFEC-1140-B625-0F23A6EEBF7A}" destId="{9F0949CA-0958-5B48-963E-A40CA99D2ACE}" srcOrd="1" destOrd="0" presId="urn:microsoft.com/office/officeart/2005/8/layout/hierarchy1"/>
    <dgm:cxn modelId="{BCAC5C59-F77D-FE4B-87F2-4539E90A8CBB}" type="presParOf" srcId="{E960814D-1851-0C41-8AA5-D6AED6662D11}" destId="{77D9C640-2532-824D-9D8C-B6A437A13EF9}" srcOrd="1" destOrd="0" presId="urn:microsoft.com/office/officeart/2005/8/layout/hierarchy1"/>
    <dgm:cxn modelId="{515FCB95-B61E-8D4F-8CDB-06E2FBEC9C6B}" type="presParOf" srcId="{2B590BCC-F723-BA4C-B51E-F7D2DBEA25D7}" destId="{5260679A-360A-1444-BABA-6422B43C6BBA}" srcOrd="6" destOrd="0" presId="urn:microsoft.com/office/officeart/2005/8/layout/hierarchy1"/>
    <dgm:cxn modelId="{9176C5DF-5763-3140-BFC3-89FB0D4B9DBA}" type="presParOf" srcId="{2B590BCC-F723-BA4C-B51E-F7D2DBEA25D7}" destId="{D20AFE7F-1ADB-8049-B475-38F79BE0C209}" srcOrd="7" destOrd="0" presId="urn:microsoft.com/office/officeart/2005/8/layout/hierarchy1"/>
    <dgm:cxn modelId="{3FB9906E-23B4-F048-8B2C-6270DB0A919C}" type="presParOf" srcId="{D20AFE7F-1ADB-8049-B475-38F79BE0C209}" destId="{C7782E2E-7CF9-2845-899F-A63683AEC82A}" srcOrd="0" destOrd="0" presId="urn:microsoft.com/office/officeart/2005/8/layout/hierarchy1"/>
    <dgm:cxn modelId="{2E0EC9AA-4F6D-0B4E-A9CB-B8907804605E}" type="presParOf" srcId="{C7782E2E-7CF9-2845-899F-A63683AEC82A}" destId="{FDAB0618-2188-9C42-8591-F3F8DB09EEFF}" srcOrd="0" destOrd="0" presId="urn:microsoft.com/office/officeart/2005/8/layout/hierarchy1"/>
    <dgm:cxn modelId="{4A452239-320F-A143-8DB5-70B92CB1BDD5}" type="presParOf" srcId="{C7782E2E-7CF9-2845-899F-A63683AEC82A}" destId="{A90188CA-BAEF-D94F-8331-4AF0C6525C69}" srcOrd="1" destOrd="0" presId="urn:microsoft.com/office/officeart/2005/8/layout/hierarchy1"/>
    <dgm:cxn modelId="{EA3AF71B-CDBF-3440-A4C5-1BFDCA44526F}" type="presParOf" srcId="{D20AFE7F-1ADB-8049-B475-38F79BE0C209}" destId="{2D30B53A-B490-454B-AE42-FDB05A1AF733}" srcOrd="1" destOrd="0" presId="urn:microsoft.com/office/officeart/2005/8/layout/hierarchy1"/>
    <dgm:cxn modelId="{B5E6AE1E-3F17-5342-88C6-B6C64321DABD}" type="presParOf" srcId="{6A5CC9A8-75FE-2B4D-A85B-C9B9DD04CD0B}" destId="{16C78276-28C9-9E4D-A88C-E0C7CE71D85E}" srcOrd="1" destOrd="0" presId="urn:microsoft.com/office/officeart/2005/8/layout/hierarchy1"/>
    <dgm:cxn modelId="{A4A3AFD3-5F29-7648-AC25-2B85CE0871E3}" type="presParOf" srcId="{16C78276-28C9-9E4D-A88C-E0C7CE71D85E}" destId="{2FC15890-3164-5D46-8006-C1BB3236D643}" srcOrd="0" destOrd="0" presId="urn:microsoft.com/office/officeart/2005/8/layout/hierarchy1"/>
    <dgm:cxn modelId="{10195520-97A3-1843-AB20-93B613150792}" type="presParOf" srcId="{2FC15890-3164-5D46-8006-C1BB3236D643}" destId="{47A2D8F9-FBDE-9B49-B53F-9FD8FF6D0C40}" srcOrd="0" destOrd="0" presId="urn:microsoft.com/office/officeart/2005/8/layout/hierarchy1"/>
    <dgm:cxn modelId="{0B8BAA98-DFB5-3C45-9F29-E434D47F183A}" type="presParOf" srcId="{2FC15890-3164-5D46-8006-C1BB3236D643}" destId="{DC55549F-F393-2647-9E54-1310CD84C54E}" srcOrd="1" destOrd="0" presId="urn:microsoft.com/office/officeart/2005/8/layout/hierarchy1"/>
    <dgm:cxn modelId="{B5C9249C-8D53-1E41-A15E-E9D4E73D7409}" type="presParOf" srcId="{16C78276-28C9-9E4D-A88C-E0C7CE71D85E}" destId="{0BF4596A-789F-0947-9803-8B1E37B0CF53}" srcOrd="1" destOrd="0" presId="urn:microsoft.com/office/officeart/2005/8/layout/hierarchy1"/>
    <dgm:cxn modelId="{F20D4F94-54AB-954E-A6FD-E96CB9128C82}" type="presParOf" srcId="{6A5CC9A8-75FE-2B4D-A85B-C9B9DD04CD0B}" destId="{30DD5CD2-72EC-B141-854E-A1D50B067933}" srcOrd="2" destOrd="0" presId="urn:microsoft.com/office/officeart/2005/8/layout/hierarchy1"/>
    <dgm:cxn modelId="{41D6ED54-BBFC-304D-AB0E-D3AD464F4A78}" type="presParOf" srcId="{30DD5CD2-72EC-B141-854E-A1D50B067933}" destId="{178282B7-3053-D848-87D2-EF811ECC26A0}" srcOrd="0" destOrd="0" presId="urn:microsoft.com/office/officeart/2005/8/layout/hierarchy1"/>
    <dgm:cxn modelId="{6EAC0025-23B5-BE47-8046-7DFBA2BE0CD5}" type="presParOf" srcId="{178282B7-3053-D848-87D2-EF811ECC26A0}" destId="{13DF2BF8-1D17-7E40-A628-4E61EF71B961}" srcOrd="0" destOrd="0" presId="urn:microsoft.com/office/officeart/2005/8/layout/hierarchy1"/>
    <dgm:cxn modelId="{498E7222-A0F9-A64C-AC9C-C01154A330D0}" type="presParOf" srcId="{178282B7-3053-D848-87D2-EF811ECC26A0}" destId="{48C311B9-B453-CB4A-8874-D8A232E0B8AF}" srcOrd="1" destOrd="0" presId="urn:microsoft.com/office/officeart/2005/8/layout/hierarchy1"/>
    <dgm:cxn modelId="{0609FE89-8713-8540-908A-2E1F7F801B07}" type="presParOf" srcId="{30DD5CD2-72EC-B141-854E-A1D50B067933}" destId="{B4B6FDA2-F516-E446-9B76-4D945C38AEB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6006F2-E8A3-4F1C-87EC-6B75758839D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A2CE25F-3ABD-4B42-A9D6-27A83482100C}">
      <dgm:prSet/>
      <dgm:spPr/>
      <dgm:t>
        <a:bodyPr/>
        <a:lstStyle/>
        <a:p>
          <a:r>
            <a:rPr lang="en-US"/>
            <a:t>What is Interdisciplinary Learning? </a:t>
          </a:r>
        </a:p>
      </dgm:t>
    </dgm:pt>
    <dgm:pt modelId="{39C27DE0-99D7-4C50-BEC0-289F272CB7D8}" type="parTrans" cxnId="{76098F73-76FD-4B92-8B01-D6F4E96D0C94}">
      <dgm:prSet/>
      <dgm:spPr/>
      <dgm:t>
        <a:bodyPr/>
        <a:lstStyle/>
        <a:p>
          <a:endParaRPr lang="en-US"/>
        </a:p>
      </dgm:t>
    </dgm:pt>
    <dgm:pt modelId="{3177B062-37EE-4221-85FF-FD4E7C1AFBF7}" type="sibTrans" cxnId="{76098F73-76FD-4B92-8B01-D6F4E96D0C94}">
      <dgm:prSet/>
      <dgm:spPr/>
      <dgm:t>
        <a:bodyPr/>
        <a:lstStyle/>
        <a:p>
          <a:endParaRPr lang="en-US"/>
        </a:p>
      </dgm:t>
    </dgm:pt>
    <dgm:pt modelId="{B8A1E23C-829F-43F3-8164-C6A287EB1682}">
      <dgm:prSet/>
      <dgm:spPr/>
      <dgm:t>
        <a:bodyPr/>
        <a:lstStyle/>
        <a:p>
          <a:r>
            <a:rPr lang="en-US"/>
            <a:t>Friday September 16, 12-1 pm in RL 2005 and via Zoom</a:t>
          </a:r>
        </a:p>
      </dgm:t>
    </dgm:pt>
    <dgm:pt modelId="{E3DF0DCC-48A4-445B-8001-FDFDEEBCA8DF}" type="parTrans" cxnId="{1F063357-67B0-45D4-8E19-EE35D2E3CE89}">
      <dgm:prSet/>
      <dgm:spPr/>
      <dgm:t>
        <a:bodyPr/>
        <a:lstStyle/>
        <a:p>
          <a:endParaRPr lang="en-US"/>
        </a:p>
      </dgm:t>
    </dgm:pt>
    <dgm:pt modelId="{5DCBD17E-2DE9-4D19-A757-DB908B5496E7}" type="sibTrans" cxnId="{1F063357-67B0-45D4-8E19-EE35D2E3CE89}">
      <dgm:prSet/>
      <dgm:spPr/>
      <dgm:t>
        <a:bodyPr/>
        <a:lstStyle/>
        <a:p>
          <a:endParaRPr lang="en-US"/>
        </a:p>
      </dgm:t>
    </dgm:pt>
    <dgm:pt modelId="{8FBFE612-A632-45C3-BC83-A30EC267E3CE}">
      <dgm:prSet/>
      <dgm:spPr/>
      <dgm:t>
        <a:bodyPr/>
        <a:lstStyle/>
        <a:p>
          <a:r>
            <a:rPr lang="en-US"/>
            <a:t>Designing Interdisciplinary Learning Experiences </a:t>
          </a:r>
        </a:p>
      </dgm:t>
    </dgm:pt>
    <dgm:pt modelId="{38DA5017-B9CD-4B1E-95BA-CC5B88AB5302}" type="parTrans" cxnId="{60844BA5-A533-4FBB-952B-FEB07D41C962}">
      <dgm:prSet/>
      <dgm:spPr/>
      <dgm:t>
        <a:bodyPr/>
        <a:lstStyle/>
        <a:p>
          <a:endParaRPr lang="en-US"/>
        </a:p>
      </dgm:t>
    </dgm:pt>
    <dgm:pt modelId="{54FA2DFB-5C07-4068-9923-CC5DF4FBC3E6}" type="sibTrans" cxnId="{60844BA5-A533-4FBB-952B-FEB07D41C962}">
      <dgm:prSet/>
      <dgm:spPr/>
      <dgm:t>
        <a:bodyPr/>
        <a:lstStyle/>
        <a:p>
          <a:endParaRPr lang="en-US"/>
        </a:p>
      </dgm:t>
    </dgm:pt>
    <dgm:pt modelId="{10DFA479-ADEB-428C-A7E2-E4D982867849}">
      <dgm:prSet/>
      <dgm:spPr/>
      <dgm:t>
        <a:bodyPr/>
        <a:lstStyle/>
        <a:p>
          <a:r>
            <a:rPr lang="en-US"/>
            <a:t>Friday September 30, 12-1 pm in RL 2005 and via Zoom</a:t>
          </a:r>
        </a:p>
      </dgm:t>
    </dgm:pt>
    <dgm:pt modelId="{868788F9-F9AC-4622-901B-117AE106DF4E}" type="parTrans" cxnId="{E762742E-A0E1-43D1-A681-BD65301AC286}">
      <dgm:prSet/>
      <dgm:spPr/>
      <dgm:t>
        <a:bodyPr/>
        <a:lstStyle/>
        <a:p>
          <a:endParaRPr lang="en-US"/>
        </a:p>
      </dgm:t>
    </dgm:pt>
    <dgm:pt modelId="{878623DC-02C2-4013-A985-33A4ADA4ED21}" type="sibTrans" cxnId="{E762742E-A0E1-43D1-A681-BD65301AC286}">
      <dgm:prSet/>
      <dgm:spPr/>
      <dgm:t>
        <a:bodyPr/>
        <a:lstStyle/>
        <a:p>
          <a:endParaRPr lang="en-US"/>
        </a:p>
      </dgm:t>
    </dgm:pt>
    <dgm:pt modelId="{B7BDBAE0-678B-4CA8-806B-AC129E984680}">
      <dgm:prSet/>
      <dgm:spPr/>
      <dgm:t>
        <a:bodyPr/>
        <a:lstStyle/>
        <a:p>
          <a:r>
            <a:rPr lang="en-US"/>
            <a:t>Interdisciplinary Assignments for Critical Thinking, Diversity, and Global Citizenship </a:t>
          </a:r>
        </a:p>
      </dgm:t>
    </dgm:pt>
    <dgm:pt modelId="{1B950773-7403-4AB6-9B73-E19A407AD37E}" type="parTrans" cxnId="{EBA95403-E003-4132-A0A8-64F60E4FF019}">
      <dgm:prSet/>
      <dgm:spPr/>
      <dgm:t>
        <a:bodyPr/>
        <a:lstStyle/>
        <a:p>
          <a:endParaRPr lang="en-US"/>
        </a:p>
      </dgm:t>
    </dgm:pt>
    <dgm:pt modelId="{1173A650-7164-40A2-98C9-5CB8A1441FC7}" type="sibTrans" cxnId="{EBA95403-E003-4132-A0A8-64F60E4FF019}">
      <dgm:prSet/>
      <dgm:spPr/>
      <dgm:t>
        <a:bodyPr/>
        <a:lstStyle/>
        <a:p>
          <a:endParaRPr lang="en-US"/>
        </a:p>
      </dgm:t>
    </dgm:pt>
    <dgm:pt modelId="{DEB5EB35-5608-4306-BB87-48BE21513784}">
      <dgm:prSet/>
      <dgm:spPr/>
      <dgm:t>
        <a:bodyPr/>
        <a:lstStyle/>
        <a:p>
          <a:r>
            <a:rPr lang="en-US"/>
            <a:t>Friday October 21, 12-1 pm in RL 2005 and via Zoom</a:t>
          </a:r>
        </a:p>
      </dgm:t>
    </dgm:pt>
    <dgm:pt modelId="{48631D0C-A07C-4EF5-BEF8-8633DC2F8AB9}" type="parTrans" cxnId="{C4397CE1-D3A2-4E70-A6EC-432C1648E5B8}">
      <dgm:prSet/>
      <dgm:spPr/>
      <dgm:t>
        <a:bodyPr/>
        <a:lstStyle/>
        <a:p>
          <a:endParaRPr lang="en-US"/>
        </a:p>
      </dgm:t>
    </dgm:pt>
    <dgm:pt modelId="{E08D2002-97A6-484D-A667-3AD65B776507}" type="sibTrans" cxnId="{C4397CE1-D3A2-4E70-A6EC-432C1648E5B8}">
      <dgm:prSet/>
      <dgm:spPr/>
      <dgm:t>
        <a:bodyPr/>
        <a:lstStyle/>
        <a:p>
          <a:endParaRPr lang="en-US"/>
        </a:p>
      </dgm:t>
    </dgm:pt>
    <dgm:pt modelId="{7E9F7B9F-E5B7-2746-8547-0E350CE69BA9}" type="pres">
      <dgm:prSet presAssocID="{4A6006F2-E8A3-4F1C-87EC-6B75758839DF}" presName="linear" presStyleCnt="0">
        <dgm:presLayoutVars>
          <dgm:animLvl val="lvl"/>
          <dgm:resizeHandles val="exact"/>
        </dgm:presLayoutVars>
      </dgm:prSet>
      <dgm:spPr/>
    </dgm:pt>
    <dgm:pt modelId="{895C00CD-38EE-4D45-BDA4-BA4C6BC2A84C}" type="pres">
      <dgm:prSet presAssocID="{DA2CE25F-3ABD-4B42-A9D6-27A83482100C}" presName="parentText" presStyleLbl="node1" presStyleIdx="0" presStyleCnt="3">
        <dgm:presLayoutVars>
          <dgm:chMax val="0"/>
          <dgm:bulletEnabled val="1"/>
        </dgm:presLayoutVars>
      </dgm:prSet>
      <dgm:spPr/>
    </dgm:pt>
    <dgm:pt modelId="{A690C948-4E74-FE4E-980F-E758846F0216}" type="pres">
      <dgm:prSet presAssocID="{DA2CE25F-3ABD-4B42-A9D6-27A83482100C}" presName="childText" presStyleLbl="revTx" presStyleIdx="0" presStyleCnt="3">
        <dgm:presLayoutVars>
          <dgm:bulletEnabled val="1"/>
        </dgm:presLayoutVars>
      </dgm:prSet>
      <dgm:spPr/>
    </dgm:pt>
    <dgm:pt modelId="{B0B812F9-ED26-F940-98BD-B4D432D1C2DA}" type="pres">
      <dgm:prSet presAssocID="{8FBFE612-A632-45C3-BC83-A30EC267E3CE}" presName="parentText" presStyleLbl="node1" presStyleIdx="1" presStyleCnt="3">
        <dgm:presLayoutVars>
          <dgm:chMax val="0"/>
          <dgm:bulletEnabled val="1"/>
        </dgm:presLayoutVars>
      </dgm:prSet>
      <dgm:spPr/>
    </dgm:pt>
    <dgm:pt modelId="{D88E399B-A5AE-6D40-A9A9-4039F67C923E}" type="pres">
      <dgm:prSet presAssocID="{8FBFE612-A632-45C3-BC83-A30EC267E3CE}" presName="childText" presStyleLbl="revTx" presStyleIdx="1" presStyleCnt="3">
        <dgm:presLayoutVars>
          <dgm:bulletEnabled val="1"/>
        </dgm:presLayoutVars>
      </dgm:prSet>
      <dgm:spPr/>
    </dgm:pt>
    <dgm:pt modelId="{7BB75F1C-7E3B-584C-8918-A6C241C31E50}" type="pres">
      <dgm:prSet presAssocID="{B7BDBAE0-678B-4CA8-806B-AC129E984680}" presName="parentText" presStyleLbl="node1" presStyleIdx="2" presStyleCnt="3">
        <dgm:presLayoutVars>
          <dgm:chMax val="0"/>
          <dgm:bulletEnabled val="1"/>
        </dgm:presLayoutVars>
      </dgm:prSet>
      <dgm:spPr/>
    </dgm:pt>
    <dgm:pt modelId="{61C85526-2DB6-1843-B5E1-229E50F4134B}" type="pres">
      <dgm:prSet presAssocID="{B7BDBAE0-678B-4CA8-806B-AC129E984680}" presName="childText" presStyleLbl="revTx" presStyleIdx="2" presStyleCnt="3">
        <dgm:presLayoutVars>
          <dgm:bulletEnabled val="1"/>
        </dgm:presLayoutVars>
      </dgm:prSet>
      <dgm:spPr/>
    </dgm:pt>
  </dgm:ptLst>
  <dgm:cxnLst>
    <dgm:cxn modelId="{EBA95403-E003-4132-A0A8-64F60E4FF019}" srcId="{4A6006F2-E8A3-4F1C-87EC-6B75758839DF}" destId="{B7BDBAE0-678B-4CA8-806B-AC129E984680}" srcOrd="2" destOrd="0" parTransId="{1B950773-7403-4AB6-9B73-E19A407AD37E}" sibTransId="{1173A650-7164-40A2-98C9-5CB8A1441FC7}"/>
    <dgm:cxn modelId="{BEA70123-40E2-CA4A-ACCD-3F0F2A90F438}" type="presOf" srcId="{DEB5EB35-5608-4306-BB87-48BE21513784}" destId="{61C85526-2DB6-1843-B5E1-229E50F4134B}" srcOrd="0" destOrd="0" presId="urn:microsoft.com/office/officeart/2005/8/layout/vList2"/>
    <dgm:cxn modelId="{3DA74623-44D4-424D-AB16-4A51EC29121B}" type="presOf" srcId="{10DFA479-ADEB-428C-A7E2-E4D982867849}" destId="{D88E399B-A5AE-6D40-A9A9-4039F67C923E}" srcOrd="0" destOrd="0" presId="urn:microsoft.com/office/officeart/2005/8/layout/vList2"/>
    <dgm:cxn modelId="{E762742E-A0E1-43D1-A681-BD65301AC286}" srcId="{8FBFE612-A632-45C3-BC83-A30EC267E3CE}" destId="{10DFA479-ADEB-428C-A7E2-E4D982867849}" srcOrd="0" destOrd="0" parTransId="{868788F9-F9AC-4622-901B-117AE106DF4E}" sibTransId="{878623DC-02C2-4013-A985-33A4ADA4ED21}"/>
    <dgm:cxn modelId="{1F063357-67B0-45D4-8E19-EE35D2E3CE89}" srcId="{DA2CE25F-3ABD-4B42-A9D6-27A83482100C}" destId="{B8A1E23C-829F-43F3-8164-C6A287EB1682}" srcOrd="0" destOrd="0" parTransId="{E3DF0DCC-48A4-445B-8001-FDFDEEBCA8DF}" sibTransId="{5DCBD17E-2DE9-4D19-A757-DB908B5496E7}"/>
    <dgm:cxn modelId="{82AF686F-E748-BC40-8B53-C87E214E9247}" type="presOf" srcId="{B8A1E23C-829F-43F3-8164-C6A287EB1682}" destId="{A690C948-4E74-FE4E-980F-E758846F0216}" srcOrd="0" destOrd="0" presId="urn:microsoft.com/office/officeart/2005/8/layout/vList2"/>
    <dgm:cxn modelId="{76098F73-76FD-4B92-8B01-D6F4E96D0C94}" srcId="{4A6006F2-E8A3-4F1C-87EC-6B75758839DF}" destId="{DA2CE25F-3ABD-4B42-A9D6-27A83482100C}" srcOrd="0" destOrd="0" parTransId="{39C27DE0-99D7-4C50-BEC0-289F272CB7D8}" sibTransId="{3177B062-37EE-4221-85FF-FD4E7C1AFBF7}"/>
    <dgm:cxn modelId="{73C8B393-9E63-BA49-9C75-2A0FBD7AEC64}" type="presOf" srcId="{8FBFE612-A632-45C3-BC83-A30EC267E3CE}" destId="{B0B812F9-ED26-F940-98BD-B4D432D1C2DA}" srcOrd="0" destOrd="0" presId="urn:microsoft.com/office/officeart/2005/8/layout/vList2"/>
    <dgm:cxn modelId="{60844BA5-A533-4FBB-952B-FEB07D41C962}" srcId="{4A6006F2-E8A3-4F1C-87EC-6B75758839DF}" destId="{8FBFE612-A632-45C3-BC83-A30EC267E3CE}" srcOrd="1" destOrd="0" parTransId="{38DA5017-B9CD-4B1E-95BA-CC5B88AB5302}" sibTransId="{54FA2DFB-5C07-4068-9923-CC5DF4FBC3E6}"/>
    <dgm:cxn modelId="{3622C1B5-389A-F046-A44C-7D79203BA093}" type="presOf" srcId="{DA2CE25F-3ABD-4B42-A9D6-27A83482100C}" destId="{895C00CD-38EE-4D45-BDA4-BA4C6BC2A84C}" srcOrd="0" destOrd="0" presId="urn:microsoft.com/office/officeart/2005/8/layout/vList2"/>
    <dgm:cxn modelId="{7DF2B0CC-7314-644A-8FE5-97139C74CCFE}" type="presOf" srcId="{B7BDBAE0-678B-4CA8-806B-AC129E984680}" destId="{7BB75F1C-7E3B-584C-8918-A6C241C31E50}" srcOrd="0" destOrd="0" presId="urn:microsoft.com/office/officeart/2005/8/layout/vList2"/>
    <dgm:cxn modelId="{9340ECCC-0DB2-7D4E-A731-E06DEF5989EA}" type="presOf" srcId="{4A6006F2-E8A3-4F1C-87EC-6B75758839DF}" destId="{7E9F7B9F-E5B7-2746-8547-0E350CE69BA9}" srcOrd="0" destOrd="0" presId="urn:microsoft.com/office/officeart/2005/8/layout/vList2"/>
    <dgm:cxn modelId="{C4397CE1-D3A2-4E70-A6EC-432C1648E5B8}" srcId="{B7BDBAE0-678B-4CA8-806B-AC129E984680}" destId="{DEB5EB35-5608-4306-BB87-48BE21513784}" srcOrd="0" destOrd="0" parTransId="{48631D0C-A07C-4EF5-BEF8-8633DC2F8AB9}" sibTransId="{E08D2002-97A6-484D-A667-3AD65B776507}"/>
    <dgm:cxn modelId="{3F0C5420-42D3-E349-B67A-FDC4FD06C575}" type="presParOf" srcId="{7E9F7B9F-E5B7-2746-8547-0E350CE69BA9}" destId="{895C00CD-38EE-4D45-BDA4-BA4C6BC2A84C}" srcOrd="0" destOrd="0" presId="urn:microsoft.com/office/officeart/2005/8/layout/vList2"/>
    <dgm:cxn modelId="{C2CDA944-C54F-EE4F-9D9F-E2F1F67BD027}" type="presParOf" srcId="{7E9F7B9F-E5B7-2746-8547-0E350CE69BA9}" destId="{A690C948-4E74-FE4E-980F-E758846F0216}" srcOrd="1" destOrd="0" presId="urn:microsoft.com/office/officeart/2005/8/layout/vList2"/>
    <dgm:cxn modelId="{A2EDBD24-A16C-1B4B-AFC3-462A55405EEA}" type="presParOf" srcId="{7E9F7B9F-E5B7-2746-8547-0E350CE69BA9}" destId="{B0B812F9-ED26-F940-98BD-B4D432D1C2DA}" srcOrd="2" destOrd="0" presId="urn:microsoft.com/office/officeart/2005/8/layout/vList2"/>
    <dgm:cxn modelId="{57D0F91E-B516-4742-B56C-FB3CE9C843B8}" type="presParOf" srcId="{7E9F7B9F-E5B7-2746-8547-0E350CE69BA9}" destId="{D88E399B-A5AE-6D40-A9A9-4039F67C923E}" srcOrd="3" destOrd="0" presId="urn:microsoft.com/office/officeart/2005/8/layout/vList2"/>
    <dgm:cxn modelId="{E5AAA084-3B75-C04D-A13C-1299E7A195F6}" type="presParOf" srcId="{7E9F7B9F-E5B7-2746-8547-0E350CE69BA9}" destId="{7BB75F1C-7E3B-584C-8918-A6C241C31E50}" srcOrd="4" destOrd="0" presId="urn:microsoft.com/office/officeart/2005/8/layout/vList2"/>
    <dgm:cxn modelId="{FD8481AB-8C69-614D-B1B4-80C086FC2962}" type="presParOf" srcId="{7E9F7B9F-E5B7-2746-8547-0E350CE69BA9}" destId="{61C85526-2DB6-1843-B5E1-229E50F4134B}"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6006F2-E8A3-4F1C-87EC-6B75758839D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A2CE25F-3ABD-4B42-A9D6-27A83482100C}">
      <dgm:prSet/>
      <dgm:spPr/>
      <dgm:t>
        <a:bodyPr/>
        <a:lstStyle/>
        <a:p>
          <a:r>
            <a:rPr lang="en-US" dirty="0"/>
            <a:t>Diversity</a:t>
          </a:r>
        </a:p>
      </dgm:t>
    </dgm:pt>
    <dgm:pt modelId="{39C27DE0-99D7-4C50-BEC0-289F272CB7D8}" type="parTrans" cxnId="{76098F73-76FD-4B92-8B01-D6F4E96D0C94}">
      <dgm:prSet/>
      <dgm:spPr/>
      <dgm:t>
        <a:bodyPr/>
        <a:lstStyle/>
        <a:p>
          <a:endParaRPr lang="en-US"/>
        </a:p>
      </dgm:t>
    </dgm:pt>
    <dgm:pt modelId="{3177B062-37EE-4221-85FF-FD4E7C1AFBF7}" type="sibTrans" cxnId="{76098F73-76FD-4B92-8B01-D6F4E96D0C94}">
      <dgm:prSet/>
      <dgm:spPr/>
      <dgm:t>
        <a:bodyPr/>
        <a:lstStyle/>
        <a:p>
          <a:endParaRPr lang="en-US"/>
        </a:p>
      </dgm:t>
    </dgm:pt>
    <dgm:pt modelId="{B8A1E23C-829F-43F3-8164-C6A287EB1682}">
      <dgm:prSet/>
      <dgm:spPr/>
      <dgm:t>
        <a:bodyPr/>
        <a:lstStyle/>
        <a:p>
          <a:r>
            <a:rPr lang="en-US" dirty="0"/>
            <a:t>Friday, September 23, noon-1 pm in Faculty Commons (RL 2014) and via Zoom</a:t>
          </a:r>
        </a:p>
      </dgm:t>
    </dgm:pt>
    <dgm:pt modelId="{E3DF0DCC-48A4-445B-8001-FDFDEEBCA8DF}" type="parTrans" cxnId="{1F063357-67B0-45D4-8E19-EE35D2E3CE89}">
      <dgm:prSet/>
      <dgm:spPr/>
      <dgm:t>
        <a:bodyPr/>
        <a:lstStyle/>
        <a:p>
          <a:endParaRPr lang="en-US"/>
        </a:p>
      </dgm:t>
    </dgm:pt>
    <dgm:pt modelId="{5DCBD17E-2DE9-4D19-A757-DB908B5496E7}" type="sibTrans" cxnId="{1F063357-67B0-45D4-8E19-EE35D2E3CE89}">
      <dgm:prSet/>
      <dgm:spPr/>
      <dgm:t>
        <a:bodyPr/>
        <a:lstStyle/>
        <a:p>
          <a:endParaRPr lang="en-US"/>
        </a:p>
      </dgm:t>
    </dgm:pt>
    <dgm:pt modelId="{8FBFE612-A632-45C3-BC83-A30EC267E3CE}">
      <dgm:prSet/>
      <dgm:spPr/>
      <dgm:t>
        <a:bodyPr/>
        <a:lstStyle/>
        <a:p>
          <a:r>
            <a:rPr lang="en-US" dirty="0"/>
            <a:t>Critical Thinking</a:t>
          </a:r>
        </a:p>
      </dgm:t>
    </dgm:pt>
    <dgm:pt modelId="{38DA5017-B9CD-4B1E-95BA-CC5B88AB5302}" type="parTrans" cxnId="{60844BA5-A533-4FBB-952B-FEB07D41C962}">
      <dgm:prSet/>
      <dgm:spPr/>
      <dgm:t>
        <a:bodyPr/>
        <a:lstStyle/>
        <a:p>
          <a:endParaRPr lang="en-US"/>
        </a:p>
      </dgm:t>
    </dgm:pt>
    <dgm:pt modelId="{54FA2DFB-5C07-4068-9923-CC5DF4FBC3E6}" type="sibTrans" cxnId="{60844BA5-A533-4FBB-952B-FEB07D41C962}">
      <dgm:prSet/>
      <dgm:spPr/>
      <dgm:t>
        <a:bodyPr/>
        <a:lstStyle/>
        <a:p>
          <a:endParaRPr lang="en-US"/>
        </a:p>
      </dgm:t>
    </dgm:pt>
    <dgm:pt modelId="{10DFA479-ADEB-428C-A7E2-E4D982867849}">
      <dgm:prSet/>
      <dgm:spPr/>
      <dgm:t>
        <a:bodyPr/>
        <a:lstStyle/>
        <a:p>
          <a:r>
            <a:rPr lang="en-US" dirty="0"/>
            <a:t>Friday, October 7, noon-1 pm in Faculty Commons (RL 2014) and via Zoom</a:t>
          </a:r>
        </a:p>
      </dgm:t>
    </dgm:pt>
    <dgm:pt modelId="{868788F9-F9AC-4622-901B-117AE106DF4E}" type="parTrans" cxnId="{E762742E-A0E1-43D1-A681-BD65301AC286}">
      <dgm:prSet/>
      <dgm:spPr/>
      <dgm:t>
        <a:bodyPr/>
        <a:lstStyle/>
        <a:p>
          <a:endParaRPr lang="en-US"/>
        </a:p>
      </dgm:t>
    </dgm:pt>
    <dgm:pt modelId="{878623DC-02C2-4013-A985-33A4ADA4ED21}" type="sibTrans" cxnId="{E762742E-A0E1-43D1-A681-BD65301AC286}">
      <dgm:prSet/>
      <dgm:spPr/>
      <dgm:t>
        <a:bodyPr/>
        <a:lstStyle/>
        <a:p>
          <a:endParaRPr lang="en-US"/>
        </a:p>
      </dgm:t>
    </dgm:pt>
    <dgm:pt modelId="{B7BDBAE0-678B-4CA8-806B-AC129E984680}">
      <dgm:prSet/>
      <dgm:spPr/>
      <dgm:t>
        <a:bodyPr/>
        <a:lstStyle/>
        <a:p>
          <a:r>
            <a:rPr lang="en-US" dirty="0"/>
            <a:t>Global Citizenship</a:t>
          </a:r>
        </a:p>
      </dgm:t>
    </dgm:pt>
    <dgm:pt modelId="{1B950773-7403-4AB6-9B73-E19A407AD37E}" type="parTrans" cxnId="{EBA95403-E003-4132-A0A8-64F60E4FF019}">
      <dgm:prSet/>
      <dgm:spPr/>
      <dgm:t>
        <a:bodyPr/>
        <a:lstStyle/>
        <a:p>
          <a:endParaRPr lang="en-US"/>
        </a:p>
      </dgm:t>
    </dgm:pt>
    <dgm:pt modelId="{1173A650-7164-40A2-98C9-5CB8A1441FC7}" type="sibTrans" cxnId="{EBA95403-E003-4132-A0A8-64F60E4FF019}">
      <dgm:prSet/>
      <dgm:spPr/>
      <dgm:t>
        <a:bodyPr/>
        <a:lstStyle/>
        <a:p>
          <a:endParaRPr lang="en-US"/>
        </a:p>
      </dgm:t>
    </dgm:pt>
    <dgm:pt modelId="{DEB5EB35-5608-4306-BB87-48BE21513784}">
      <dgm:prSet/>
      <dgm:spPr/>
      <dgm:t>
        <a:bodyPr/>
        <a:lstStyle/>
        <a:p>
          <a:r>
            <a:rPr lang="en-US" dirty="0"/>
            <a:t>Friday, November 4, noon-1 pm in Faculty Commons (RL 2014) and via Zoom</a:t>
          </a:r>
        </a:p>
      </dgm:t>
    </dgm:pt>
    <dgm:pt modelId="{48631D0C-A07C-4EF5-BEF8-8633DC2F8AB9}" type="parTrans" cxnId="{C4397CE1-D3A2-4E70-A6EC-432C1648E5B8}">
      <dgm:prSet/>
      <dgm:spPr/>
      <dgm:t>
        <a:bodyPr/>
        <a:lstStyle/>
        <a:p>
          <a:endParaRPr lang="en-US"/>
        </a:p>
      </dgm:t>
    </dgm:pt>
    <dgm:pt modelId="{E08D2002-97A6-484D-A667-3AD65B776507}" type="sibTrans" cxnId="{C4397CE1-D3A2-4E70-A6EC-432C1648E5B8}">
      <dgm:prSet/>
      <dgm:spPr/>
      <dgm:t>
        <a:bodyPr/>
        <a:lstStyle/>
        <a:p>
          <a:endParaRPr lang="en-US"/>
        </a:p>
      </dgm:t>
    </dgm:pt>
    <dgm:pt modelId="{7E9F7B9F-E5B7-2746-8547-0E350CE69BA9}" type="pres">
      <dgm:prSet presAssocID="{4A6006F2-E8A3-4F1C-87EC-6B75758839DF}" presName="linear" presStyleCnt="0">
        <dgm:presLayoutVars>
          <dgm:animLvl val="lvl"/>
          <dgm:resizeHandles val="exact"/>
        </dgm:presLayoutVars>
      </dgm:prSet>
      <dgm:spPr/>
    </dgm:pt>
    <dgm:pt modelId="{895C00CD-38EE-4D45-BDA4-BA4C6BC2A84C}" type="pres">
      <dgm:prSet presAssocID="{DA2CE25F-3ABD-4B42-A9D6-27A83482100C}" presName="parentText" presStyleLbl="node1" presStyleIdx="0" presStyleCnt="3">
        <dgm:presLayoutVars>
          <dgm:chMax val="0"/>
          <dgm:bulletEnabled val="1"/>
        </dgm:presLayoutVars>
      </dgm:prSet>
      <dgm:spPr/>
    </dgm:pt>
    <dgm:pt modelId="{A690C948-4E74-FE4E-980F-E758846F0216}" type="pres">
      <dgm:prSet presAssocID="{DA2CE25F-3ABD-4B42-A9D6-27A83482100C}" presName="childText" presStyleLbl="revTx" presStyleIdx="0" presStyleCnt="3">
        <dgm:presLayoutVars>
          <dgm:bulletEnabled val="1"/>
        </dgm:presLayoutVars>
      </dgm:prSet>
      <dgm:spPr/>
    </dgm:pt>
    <dgm:pt modelId="{B0B812F9-ED26-F940-98BD-B4D432D1C2DA}" type="pres">
      <dgm:prSet presAssocID="{8FBFE612-A632-45C3-BC83-A30EC267E3CE}" presName="parentText" presStyleLbl="node1" presStyleIdx="1" presStyleCnt="3">
        <dgm:presLayoutVars>
          <dgm:chMax val="0"/>
          <dgm:bulletEnabled val="1"/>
        </dgm:presLayoutVars>
      </dgm:prSet>
      <dgm:spPr/>
    </dgm:pt>
    <dgm:pt modelId="{D88E399B-A5AE-6D40-A9A9-4039F67C923E}" type="pres">
      <dgm:prSet presAssocID="{8FBFE612-A632-45C3-BC83-A30EC267E3CE}" presName="childText" presStyleLbl="revTx" presStyleIdx="1" presStyleCnt="3">
        <dgm:presLayoutVars>
          <dgm:bulletEnabled val="1"/>
        </dgm:presLayoutVars>
      </dgm:prSet>
      <dgm:spPr/>
    </dgm:pt>
    <dgm:pt modelId="{7BB75F1C-7E3B-584C-8918-A6C241C31E50}" type="pres">
      <dgm:prSet presAssocID="{B7BDBAE0-678B-4CA8-806B-AC129E984680}" presName="parentText" presStyleLbl="node1" presStyleIdx="2" presStyleCnt="3">
        <dgm:presLayoutVars>
          <dgm:chMax val="0"/>
          <dgm:bulletEnabled val="1"/>
        </dgm:presLayoutVars>
      </dgm:prSet>
      <dgm:spPr/>
    </dgm:pt>
    <dgm:pt modelId="{61C85526-2DB6-1843-B5E1-229E50F4134B}" type="pres">
      <dgm:prSet presAssocID="{B7BDBAE0-678B-4CA8-806B-AC129E984680}" presName="childText" presStyleLbl="revTx" presStyleIdx="2" presStyleCnt="3">
        <dgm:presLayoutVars>
          <dgm:bulletEnabled val="1"/>
        </dgm:presLayoutVars>
      </dgm:prSet>
      <dgm:spPr/>
    </dgm:pt>
  </dgm:ptLst>
  <dgm:cxnLst>
    <dgm:cxn modelId="{EBA95403-E003-4132-A0A8-64F60E4FF019}" srcId="{4A6006F2-E8A3-4F1C-87EC-6B75758839DF}" destId="{B7BDBAE0-678B-4CA8-806B-AC129E984680}" srcOrd="2" destOrd="0" parTransId="{1B950773-7403-4AB6-9B73-E19A407AD37E}" sibTransId="{1173A650-7164-40A2-98C9-5CB8A1441FC7}"/>
    <dgm:cxn modelId="{BEA70123-40E2-CA4A-ACCD-3F0F2A90F438}" type="presOf" srcId="{DEB5EB35-5608-4306-BB87-48BE21513784}" destId="{61C85526-2DB6-1843-B5E1-229E50F4134B}" srcOrd="0" destOrd="0" presId="urn:microsoft.com/office/officeart/2005/8/layout/vList2"/>
    <dgm:cxn modelId="{3DA74623-44D4-424D-AB16-4A51EC29121B}" type="presOf" srcId="{10DFA479-ADEB-428C-A7E2-E4D982867849}" destId="{D88E399B-A5AE-6D40-A9A9-4039F67C923E}" srcOrd="0" destOrd="0" presId="urn:microsoft.com/office/officeart/2005/8/layout/vList2"/>
    <dgm:cxn modelId="{E762742E-A0E1-43D1-A681-BD65301AC286}" srcId="{8FBFE612-A632-45C3-BC83-A30EC267E3CE}" destId="{10DFA479-ADEB-428C-A7E2-E4D982867849}" srcOrd="0" destOrd="0" parTransId="{868788F9-F9AC-4622-901B-117AE106DF4E}" sibTransId="{878623DC-02C2-4013-A985-33A4ADA4ED21}"/>
    <dgm:cxn modelId="{1F063357-67B0-45D4-8E19-EE35D2E3CE89}" srcId="{DA2CE25F-3ABD-4B42-A9D6-27A83482100C}" destId="{B8A1E23C-829F-43F3-8164-C6A287EB1682}" srcOrd="0" destOrd="0" parTransId="{E3DF0DCC-48A4-445B-8001-FDFDEEBCA8DF}" sibTransId="{5DCBD17E-2DE9-4D19-A757-DB908B5496E7}"/>
    <dgm:cxn modelId="{82AF686F-E748-BC40-8B53-C87E214E9247}" type="presOf" srcId="{B8A1E23C-829F-43F3-8164-C6A287EB1682}" destId="{A690C948-4E74-FE4E-980F-E758846F0216}" srcOrd="0" destOrd="0" presId="urn:microsoft.com/office/officeart/2005/8/layout/vList2"/>
    <dgm:cxn modelId="{76098F73-76FD-4B92-8B01-D6F4E96D0C94}" srcId="{4A6006F2-E8A3-4F1C-87EC-6B75758839DF}" destId="{DA2CE25F-3ABD-4B42-A9D6-27A83482100C}" srcOrd="0" destOrd="0" parTransId="{39C27DE0-99D7-4C50-BEC0-289F272CB7D8}" sibTransId="{3177B062-37EE-4221-85FF-FD4E7C1AFBF7}"/>
    <dgm:cxn modelId="{73C8B393-9E63-BA49-9C75-2A0FBD7AEC64}" type="presOf" srcId="{8FBFE612-A632-45C3-BC83-A30EC267E3CE}" destId="{B0B812F9-ED26-F940-98BD-B4D432D1C2DA}" srcOrd="0" destOrd="0" presId="urn:microsoft.com/office/officeart/2005/8/layout/vList2"/>
    <dgm:cxn modelId="{60844BA5-A533-4FBB-952B-FEB07D41C962}" srcId="{4A6006F2-E8A3-4F1C-87EC-6B75758839DF}" destId="{8FBFE612-A632-45C3-BC83-A30EC267E3CE}" srcOrd="1" destOrd="0" parTransId="{38DA5017-B9CD-4B1E-95BA-CC5B88AB5302}" sibTransId="{54FA2DFB-5C07-4068-9923-CC5DF4FBC3E6}"/>
    <dgm:cxn modelId="{3622C1B5-389A-F046-A44C-7D79203BA093}" type="presOf" srcId="{DA2CE25F-3ABD-4B42-A9D6-27A83482100C}" destId="{895C00CD-38EE-4D45-BDA4-BA4C6BC2A84C}" srcOrd="0" destOrd="0" presId="urn:microsoft.com/office/officeart/2005/8/layout/vList2"/>
    <dgm:cxn modelId="{7DF2B0CC-7314-644A-8FE5-97139C74CCFE}" type="presOf" srcId="{B7BDBAE0-678B-4CA8-806B-AC129E984680}" destId="{7BB75F1C-7E3B-584C-8918-A6C241C31E50}" srcOrd="0" destOrd="0" presId="urn:microsoft.com/office/officeart/2005/8/layout/vList2"/>
    <dgm:cxn modelId="{9340ECCC-0DB2-7D4E-A731-E06DEF5989EA}" type="presOf" srcId="{4A6006F2-E8A3-4F1C-87EC-6B75758839DF}" destId="{7E9F7B9F-E5B7-2746-8547-0E350CE69BA9}" srcOrd="0" destOrd="0" presId="urn:microsoft.com/office/officeart/2005/8/layout/vList2"/>
    <dgm:cxn modelId="{C4397CE1-D3A2-4E70-A6EC-432C1648E5B8}" srcId="{B7BDBAE0-678B-4CA8-806B-AC129E984680}" destId="{DEB5EB35-5608-4306-BB87-48BE21513784}" srcOrd="0" destOrd="0" parTransId="{48631D0C-A07C-4EF5-BEF8-8633DC2F8AB9}" sibTransId="{E08D2002-97A6-484D-A667-3AD65B776507}"/>
    <dgm:cxn modelId="{3F0C5420-42D3-E349-B67A-FDC4FD06C575}" type="presParOf" srcId="{7E9F7B9F-E5B7-2746-8547-0E350CE69BA9}" destId="{895C00CD-38EE-4D45-BDA4-BA4C6BC2A84C}" srcOrd="0" destOrd="0" presId="urn:microsoft.com/office/officeart/2005/8/layout/vList2"/>
    <dgm:cxn modelId="{C2CDA944-C54F-EE4F-9D9F-E2F1F67BD027}" type="presParOf" srcId="{7E9F7B9F-E5B7-2746-8547-0E350CE69BA9}" destId="{A690C948-4E74-FE4E-980F-E758846F0216}" srcOrd="1" destOrd="0" presId="urn:microsoft.com/office/officeart/2005/8/layout/vList2"/>
    <dgm:cxn modelId="{A2EDBD24-A16C-1B4B-AFC3-462A55405EEA}" type="presParOf" srcId="{7E9F7B9F-E5B7-2746-8547-0E350CE69BA9}" destId="{B0B812F9-ED26-F940-98BD-B4D432D1C2DA}" srcOrd="2" destOrd="0" presId="urn:microsoft.com/office/officeart/2005/8/layout/vList2"/>
    <dgm:cxn modelId="{57D0F91E-B516-4742-B56C-FB3CE9C843B8}" type="presParOf" srcId="{7E9F7B9F-E5B7-2746-8547-0E350CE69BA9}" destId="{D88E399B-A5AE-6D40-A9A9-4039F67C923E}" srcOrd="3" destOrd="0" presId="urn:microsoft.com/office/officeart/2005/8/layout/vList2"/>
    <dgm:cxn modelId="{E5AAA084-3B75-C04D-A13C-1299E7A195F6}" type="presParOf" srcId="{7E9F7B9F-E5B7-2746-8547-0E350CE69BA9}" destId="{7BB75F1C-7E3B-584C-8918-A6C241C31E50}" srcOrd="4" destOrd="0" presId="urn:microsoft.com/office/officeart/2005/8/layout/vList2"/>
    <dgm:cxn modelId="{FD8481AB-8C69-614D-B1B4-80C086FC2962}" type="presParOf" srcId="{7E9F7B9F-E5B7-2746-8547-0E350CE69BA9}" destId="{61C85526-2DB6-1843-B5E1-229E50F4134B}"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13C82-5BF0-7345-A017-75F10434CCC1}">
      <dsp:nvSpPr>
        <dsp:cNvPr id="0" name=""/>
        <dsp:cNvSpPr/>
      </dsp:nvSpPr>
      <dsp:spPr>
        <a:xfrm>
          <a:off x="1088611" y="2455728"/>
          <a:ext cx="1265016" cy="1086237"/>
        </a:xfrm>
        <a:prstGeom prst="hexagon">
          <a:avLst>
            <a:gd name="adj" fmla="val 25000"/>
            <a:gd name="vf" fmla="val 11547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kern="1200">
              <a:solidFill>
                <a:schemeClr val="tx2"/>
              </a:solidFill>
            </a:rPr>
            <a:t>Interdisciplinary Living Learning Communities</a:t>
          </a:r>
        </a:p>
      </dsp:txBody>
      <dsp:txXfrm>
        <a:off x="1284549" y="2623975"/>
        <a:ext cx="873140" cy="749743"/>
      </dsp:txXfrm>
    </dsp:sp>
    <dsp:sp modelId="{3C1E517E-4509-BE43-BADC-72768C23F693}">
      <dsp:nvSpPr>
        <dsp:cNvPr id="0" name=""/>
        <dsp:cNvSpPr/>
      </dsp:nvSpPr>
      <dsp:spPr>
        <a:xfrm>
          <a:off x="1118795" y="2941321"/>
          <a:ext cx="147562" cy="127335"/>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98415E-26B5-C64E-A040-5150C78FC6A5}">
      <dsp:nvSpPr>
        <dsp:cNvPr id="0" name=""/>
        <dsp:cNvSpPr/>
      </dsp:nvSpPr>
      <dsp:spPr>
        <a:xfrm>
          <a:off x="40771" y="3023560"/>
          <a:ext cx="1265016" cy="1086237"/>
        </a:xfrm>
        <a:prstGeom prst="hexagon">
          <a:avLst>
            <a:gd name="adj" fmla="val 25000"/>
            <a:gd name="vf" fmla="val 11547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4098" t="3700" r="4098" b="3700"/>
          </a:stretch>
        </a:blip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665E17-6F00-1345-9E12-04B619958472}">
      <dsp:nvSpPr>
        <dsp:cNvPr id="0" name=""/>
        <dsp:cNvSpPr/>
      </dsp:nvSpPr>
      <dsp:spPr>
        <a:xfrm>
          <a:off x="851657" y="3096050"/>
          <a:ext cx="147562" cy="127335"/>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D9398A-93DC-9041-BB2A-FED17E949ECE}">
      <dsp:nvSpPr>
        <dsp:cNvPr id="0" name=""/>
        <dsp:cNvSpPr/>
      </dsp:nvSpPr>
      <dsp:spPr>
        <a:xfrm>
          <a:off x="2177223" y="1851808"/>
          <a:ext cx="1265016" cy="1086237"/>
        </a:xfrm>
        <a:prstGeom prst="hexagon">
          <a:avLst>
            <a:gd name="adj" fmla="val 25000"/>
            <a:gd name="vf" fmla="val 11547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kern="1200">
              <a:solidFill>
                <a:schemeClr val="tx2"/>
              </a:solidFill>
            </a:rPr>
            <a:t>Interdisciplinary Learning</a:t>
          </a:r>
          <a:endParaRPr lang="en-US" sz="1000" kern="1200" dirty="0">
            <a:solidFill>
              <a:schemeClr val="tx2"/>
            </a:solidFill>
          </a:endParaRPr>
        </a:p>
      </dsp:txBody>
      <dsp:txXfrm>
        <a:off x="2373161" y="2020055"/>
        <a:ext cx="873140" cy="749743"/>
      </dsp:txXfrm>
    </dsp:sp>
    <dsp:sp modelId="{8602693C-5BA5-2646-B4CD-1DBD37679855}">
      <dsp:nvSpPr>
        <dsp:cNvPr id="0" name=""/>
        <dsp:cNvSpPr/>
      </dsp:nvSpPr>
      <dsp:spPr>
        <a:xfrm>
          <a:off x="2444870" y="1944044"/>
          <a:ext cx="147562" cy="127335"/>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7D44DE-BC1B-E243-B8C1-68F339BB48AC}">
      <dsp:nvSpPr>
        <dsp:cNvPr id="0" name=""/>
        <dsp:cNvSpPr/>
      </dsp:nvSpPr>
      <dsp:spPr>
        <a:xfrm>
          <a:off x="2144777" y="4233626"/>
          <a:ext cx="1265016" cy="1086237"/>
        </a:xfrm>
        <a:prstGeom prst="hexagon">
          <a:avLst>
            <a:gd name="adj" fmla="val 25000"/>
            <a:gd name="vf" fmla="val 11547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7257" r="7257"/>
          </a:stretch>
        </a:blip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B83477-A6F1-2141-8E88-7F8F2601FBEA}">
      <dsp:nvSpPr>
        <dsp:cNvPr id="0" name=""/>
        <dsp:cNvSpPr/>
      </dsp:nvSpPr>
      <dsp:spPr>
        <a:xfrm>
          <a:off x="2414644" y="4266708"/>
          <a:ext cx="147562" cy="127335"/>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D7E399-3BB3-FA4A-9D32-72964C25EF10}">
      <dsp:nvSpPr>
        <dsp:cNvPr id="0" name=""/>
        <dsp:cNvSpPr/>
      </dsp:nvSpPr>
      <dsp:spPr>
        <a:xfrm>
          <a:off x="1088611" y="1254848"/>
          <a:ext cx="1265016" cy="1086237"/>
        </a:xfrm>
        <a:prstGeom prst="hexagon">
          <a:avLst>
            <a:gd name="adj" fmla="val 25000"/>
            <a:gd name="vf" fmla="val 11547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kern="1200">
              <a:solidFill>
                <a:schemeClr val="tx2"/>
              </a:solidFill>
            </a:rPr>
            <a:t>Interdisciplinary  Courses</a:t>
          </a:r>
        </a:p>
      </dsp:txBody>
      <dsp:txXfrm>
        <a:off x="1284549" y="1423095"/>
        <a:ext cx="873140" cy="749743"/>
      </dsp:txXfrm>
    </dsp:sp>
    <dsp:sp modelId="{D298E231-AF4F-184D-9616-39293552BCDB}">
      <dsp:nvSpPr>
        <dsp:cNvPr id="0" name=""/>
        <dsp:cNvSpPr/>
      </dsp:nvSpPr>
      <dsp:spPr>
        <a:xfrm>
          <a:off x="1126558" y="1733856"/>
          <a:ext cx="147562" cy="127335"/>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0D811A-10E3-4F47-A427-9A3FC171754E}">
      <dsp:nvSpPr>
        <dsp:cNvPr id="0" name=""/>
        <dsp:cNvSpPr/>
      </dsp:nvSpPr>
      <dsp:spPr>
        <a:xfrm>
          <a:off x="2177223" y="650928"/>
          <a:ext cx="1265016" cy="1086237"/>
        </a:xfrm>
        <a:prstGeom prst="hexagon">
          <a:avLst>
            <a:gd name="adj" fmla="val 25000"/>
            <a:gd name="vf" fmla="val 115470"/>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4213" t="24746" r="10243" b="24746"/>
          </a:stretch>
        </a:blip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4CD792-DD8A-0546-B7A5-80E162C3E306}">
      <dsp:nvSpPr>
        <dsp:cNvPr id="0" name=""/>
        <dsp:cNvSpPr/>
      </dsp:nvSpPr>
      <dsp:spPr>
        <a:xfrm>
          <a:off x="2473518" y="1555728"/>
          <a:ext cx="147562" cy="127335"/>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CBC6B1-4C47-2647-B1A1-C5605AB2AA40}">
      <dsp:nvSpPr>
        <dsp:cNvPr id="0" name=""/>
        <dsp:cNvSpPr/>
      </dsp:nvSpPr>
      <dsp:spPr>
        <a:xfrm>
          <a:off x="3265164" y="1252391"/>
          <a:ext cx="1265016" cy="1086237"/>
        </a:xfrm>
        <a:prstGeom prst="hexagon">
          <a:avLst>
            <a:gd name="adj" fmla="val 25000"/>
            <a:gd name="vf" fmla="val 11547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kern="1200">
              <a:solidFill>
                <a:schemeClr val="tx2"/>
              </a:solidFill>
            </a:rPr>
            <a:t>Interdisciplinary Programs</a:t>
          </a:r>
        </a:p>
      </dsp:txBody>
      <dsp:txXfrm>
        <a:off x="3461102" y="1420638"/>
        <a:ext cx="873140" cy="749743"/>
      </dsp:txXfrm>
    </dsp:sp>
    <dsp:sp modelId="{384754F7-69CA-514F-ADDD-928F231D4A2A}">
      <dsp:nvSpPr>
        <dsp:cNvPr id="0" name=""/>
        <dsp:cNvSpPr/>
      </dsp:nvSpPr>
      <dsp:spPr>
        <a:xfrm>
          <a:off x="4359813" y="1733890"/>
          <a:ext cx="147562" cy="127335"/>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A850BB-E93B-9B47-988F-B73CB051A09C}">
      <dsp:nvSpPr>
        <dsp:cNvPr id="0" name=""/>
        <dsp:cNvSpPr/>
      </dsp:nvSpPr>
      <dsp:spPr>
        <a:xfrm>
          <a:off x="4353776" y="1863272"/>
          <a:ext cx="1265016" cy="1086237"/>
        </a:xfrm>
        <a:prstGeom prst="hexagon">
          <a:avLst>
            <a:gd name="adj" fmla="val 25000"/>
            <a:gd name="vf" fmla="val 115470"/>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3236" t="15343" r="3236" b="15343"/>
          </a:stretch>
        </a:blip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A79944-3E84-034C-99A4-928CD8A8B834}">
      <dsp:nvSpPr>
        <dsp:cNvPr id="0" name=""/>
        <dsp:cNvSpPr/>
      </dsp:nvSpPr>
      <dsp:spPr>
        <a:xfrm>
          <a:off x="4600609" y="1882516"/>
          <a:ext cx="147562" cy="127335"/>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00EE70-0968-8E4F-9554-E6E802DE6F5F}">
      <dsp:nvSpPr>
        <dsp:cNvPr id="0" name=""/>
        <dsp:cNvSpPr/>
      </dsp:nvSpPr>
      <dsp:spPr>
        <a:xfrm>
          <a:off x="3293528" y="2445440"/>
          <a:ext cx="1265016" cy="1086237"/>
        </a:xfrm>
        <a:prstGeom prst="hexagon">
          <a:avLst>
            <a:gd name="adj" fmla="val 25000"/>
            <a:gd name="vf" fmla="val 11547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kern="1200">
              <a:solidFill>
                <a:schemeClr val="tx2"/>
              </a:solidFill>
            </a:rPr>
            <a:t>Interdisciplinary Research Seminars and Grants</a:t>
          </a:r>
        </a:p>
      </dsp:txBody>
      <dsp:txXfrm>
        <a:off x="3489466" y="2613687"/>
        <a:ext cx="873140" cy="749743"/>
      </dsp:txXfrm>
    </dsp:sp>
    <dsp:sp modelId="{D38A7C95-1313-DF4B-B1D9-9948570D1D01}">
      <dsp:nvSpPr>
        <dsp:cNvPr id="0" name=""/>
        <dsp:cNvSpPr/>
      </dsp:nvSpPr>
      <dsp:spPr>
        <a:xfrm>
          <a:off x="4119286" y="3382629"/>
          <a:ext cx="147562" cy="127335"/>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AF9D03-9EB5-F645-99AD-C64A4088109E}">
      <dsp:nvSpPr>
        <dsp:cNvPr id="0" name=""/>
        <dsp:cNvSpPr/>
      </dsp:nvSpPr>
      <dsp:spPr>
        <a:xfrm>
          <a:off x="3261360" y="3638845"/>
          <a:ext cx="1265016" cy="1086237"/>
        </a:xfrm>
        <a:prstGeom prst="hexagon">
          <a:avLst>
            <a:gd name="adj" fmla="val 25000"/>
            <a:gd name="vf" fmla="val 115470"/>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t="6384" b="6384"/>
          </a:stretch>
        </a:blip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7E4A0D-1CA2-ED49-9261-E98C5CBA3BF5}">
      <dsp:nvSpPr>
        <dsp:cNvPr id="0" name=""/>
        <dsp:cNvSpPr/>
      </dsp:nvSpPr>
      <dsp:spPr>
        <a:xfrm>
          <a:off x="4111104" y="3664020"/>
          <a:ext cx="147562" cy="127335"/>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ACD7E9-C694-7B43-B2F6-C984F6AB049D}">
      <dsp:nvSpPr>
        <dsp:cNvPr id="0" name=""/>
        <dsp:cNvSpPr/>
      </dsp:nvSpPr>
      <dsp:spPr>
        <a:xfrm>
          <a:off x="2170853" y="3034849"/>
          <a:ext cx="1265016" cy="1086237"/>
        </a:xfrm>
        <a:prstGeom prst="hexagon">
          <a:avLst>
            <a:gd name="adj" fmla="val 25000"/>
            <a:gd name="vf" fmla="val 11547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kern="1200">
              <a:solidFill>
                <a:schemeClr val="tx2"/>
              </a:solidFill>
            </a:rPr>
            <a:t>Interdisciplinary Learning Experiences in Community or Overseas</a:t>
          </a:r>
        </a:p>
      </dsp:txBody>
      <dsp:txXfrm>
        <a:off x="2366791" y="3203096"/>
        <a:ext cx="873140" cy="749743"/>
      </dsp:txXfrm>
    </dsp:sp>
    <dsp:sp modelId="{F817E61C-FAE7-714B-9A33-EA1C0576D4E2}">
      <dsp:nvSpPr>
        <dsp:cNvPr id="0" name=""/>
        <dsp:cNvSpPr/>
      </dsp:nvSpPr>
      <dsp:spPr>
        <a:xfrm>
          <a:off x="2421704" y="3986544"/>
          <a:ext cx="147562" cy="127335"/>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F32267-F9A7-AA4C-9CEF-A62EE67AA42B}">
      <dsp:nvSpPr>
        <dsp:cNvPr id="0" name=""/>
        <dsp:cNvSpPr/>
      </dsp:nvSpPr>
      <dsp:spPr>
        <a:xfrm>
          <a:off x="1082241" y="3629762"/>
          <a:ext cx="1265016" cy="1086237"/>
        </a:xfrm>
        <a:prstGeom prst="hexagon">
          <a:avLst>
            <a:gd name="adj" fmla="val 25000"/>
            <a:gd name="vf" fmla="val 115470"/>
          </a:avLst>
        </a:prstGeom>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l="7067" r="7067"/>
          </a:stretch>
        </a:blip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67759A-65BB-7F4C-A027-1BBD1DACCD52}">
      <dsp:nvSpPr>
        <dsp:cNvPr id="0" name=""/>
        <dsp:cNvSpPr/>
      </dsp:nvSpPr>
      <dsp:spPr>
        <a:xfrm>
          <a:off x="2186945" y="4106509"/>
          <a:ext cx="147562" cy="127335"/>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7E0223-6FA4-0C4E-8994-89567072E52B}">
      <dsp:nvSpPr>
        <dsp:cNvPr id="0" name=""/>
        <dsp:cNvSpPr/>
      </dsp:nvSpPr>
      <dsp:spPr>
        <a:xfrm>
          <a:off x="2175882" y="3055144"/>
          <a:ext cx="1265016" cy="1086237"/>
        </a:xfrm>
        <a:prstGeom prst="hexagon">
          <a:avLst>
            <a:gd name="adj" fmla="val 25000"/>
            <a:gd name="vf" fmla="val 11547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kern="1200">
              <a:solidFill>
                <a:schemeClr val="tx2"/>
              </a:solidFill>
            </a:rPr>
            <a:t>Interdisciplinary Learning in the Community or Abroad</a:t>
          </a:r>
        </a:p>
      </dsp:txBody>
      <dsp:txXfrm>
        <a:off x="2371820" y="3223391"/>
        <a:ext cx="873140" cy="749743"/>
      </dsp:txXfrm>
    </dsp:sp>
    <dsp:sp modelId="{F72B09F7-B2BD-F249-AF16-8DB9D0E95698}">
      <dsp:nvSpPr>
        <dsp:cNvPr id="0" name=""/>
        <dsp:cNvSpPr/>
      </dsp:nvSpPr>
      <dsp:spPr>
        <a:xfrm>
          <a:off x="2440255" y="3976652"/>
          <a:ext cx="147562" cy="127335"/>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1E826E-1DB9-F34F-80E2-8D2723317ACE}">
      <dsp:nvSpPr>
        <dsp:cNvPr id="0" name=""/>
        <dsp:cNvSpPr/>
      </dsp:nvSpPr>
      <dsp:spPr>
        <a:xfrm>
          <a:off x="1" y="1866436"/>
          <a:ext cx="1265016" cy="1086237"/>
        </a:xfrm>
        <a:prstGeom prst="hexagon">
          <a:avLst>
            <a:gd name="adj" fmla="val 25000"/>
            <a:gd name="vf" fmla="val 115470"/>
          </a:avLst>
        </a:prstGeom>
        <a:blipFill dpi="0" rotWithShape="1">
          <a:blip xmlns:r="http://schemas.openxmlformats.org/officeDocument/2006/relationships" r:embed="rId7">
            <a:extLst>
              <a:ext uri="{28A0092B-C50C-407E-A947-70E740481C1C}">
                <a14:useLocalDpi xmlns:a14="http://schemas.microsoft.com/office/drawing/2010/main" val="0"/>
              </a:ext>
            </a:extLst>
          </a:blip>
          <a:srcRect/>
          <a:stretch>
            <a:fillRect l="3015" t="-508" r="3015" b="-508"/>
          </a:stretch>
        </a:blip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77A64D-81B2-E748-8360-4082FB61833C}">
      <dsp:nvSpPr>
        <dsp:cNvPr id="0" name=""/>
        <dsp:cNvSpPr/>
      </dsp:nvSpPr>
      <dsp:spPr>
        <a:xfrm>
          <a:off x="856628" y="1914182"/>
          <a:ext cx="147562" cy="127335"/>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C66FB-9D52-BA49-B048-A6C578F54E2E}">
      <dsp:nvSpPr>
        <dsp:cNvPr id="0" name=""/>
        <dsp:cNvSpPr/>
      </dsp:nvSpPr>
      <dsp:spPr>
        <a:xfrm rot="2561685">
          <a:off x="1924617" y="2333117"/>
          <a:ext cx="513764" cy="52031"/>
        </a:xfrm>
        <a:custGeom>
          <a:avLst/>
          <a:gdLst/>
          <a:ahLst/>
          <a:cxnLst/>
          <a:rect l="0" t="0" r="0" b="0"/>
          <a:pathLst>
            <a:path>
              <a:moveTo>
                <a:pt x="0" y="26015"/>
              </a:moveTo>
              <a:lnTo>
                <a:pt x="513764" y="260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9B57CF-142E-0148-B760-4CFB5FDD2E5C}">
      <dsp:nvSpPr>
        <dsp:cNvPr id="0" name=""/>
        <dsp:cNvSpPr/>
      </dsp:nvSpPr>
      <dsp:spPr>
        <a:xfrm>
          <a:off x="1992696" y="1633779"/>
          <a:ext cx="655985" cy="52031"/>
        </a:xfrm>
        <a:custGeom>
          <a:avLst/>
          <a:gdLst/>
          <a:ahLst/>
          <a:cxnLst/>
          <a:rect l="0" t="0" r="0" b="0"/>
          <a:pathLst>
            <a:path>
              <a:moveTo>
                <a:pt x="0" y="26015"/>
              </a:moveTo>
              <a:lnTo>
                <a:pt x="655985" y="260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EDE6CB-DB35-0A43-B968-AF32848F404D}">
      <dsp:nvSpPr>
        <dsp:cNvPr id="0" name=""/>
        <dsp:cNvSpPr/>
      </dsp:nvSpPr>
      <dsp:spPr>
        <a:xfrm rot="19105485">
          <a:off x="1917273" y="930174"/>
          <a:ext cx="598796" cy="52031"/>
        </a:xfrm>
        <a:custGeom>
          <a:avLst/>
          <a:gdLst/>
          <a:ahLst/>
          <a:cxnLst/>
          <a:rect l="0" t="0" r="0" b="0"/>
          <a:pathLst>
            <a:path>
              <a:moveTo>
                <a:pt x="0" y="26015"/>
              </a:moveTo>
              <a:lnTo>
                <a:pt x="598796" y="260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BA760A-7386-304D-944A-8FDC8CD7BAB3}">
      <dsp:nvSpPr>
        <dsp:cNvPr id="0" name=""/>
        <dsp:cNvSpPr/>
      </dsp:nvSpPr>
      <dsp:spPr>
        <a:xfrm>
          <a:off x="610346" y="846647"/>
          <a:ext cx="1626294" cy="16262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A9B77E-9B0D-9345-8A33-3A5DF3B33CFB}">
      <dsp:nvSpPr>
        <dsp:cNvPr id="0" name=""/>
        <dsp:cNvSpPr/>
      </dsp:nvSpPr>
      <dsp:spPr>
        <a:xfrm>
          <a:off x="2325974" y="226"/>
          <a:ext cx="910411" cy="9104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2"/>
              </a:solidFill>
            </a:rPr>
            <a:t>Critical Thinking</a:t>
          </a:r>
        </a:p>
      </dsp:txBody>
      <dsp:txXfrm>
        <a:off x="2459301" y="133553"/>
        <a:ext cx="643757" cy="643757"/>
      </dsp:txXfrm>
    </dsp:sp>
    <dsp:sp modelId="{C9767645-C9DF-A045-B9A9-F77DF5B803A1}">
      <dsp:nvSpPr>
        <dsp:cNvPr id="0" name=""/>
        <dsp:cNvSpPr/>
      </dsp:nvSpPr>
      <dsp:spPr>
        <a:xfrm>
          <a:off x="2648682" y="1204588"/>
          <a:ext cx="910411" cy="9104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2"/>
              </a:solidFill>
            </a:rPr>
            <a:t>Diversity</a:t>
          </a:r>
        </a:p>
      </dsp:txBody>
      <dsp:txXfrm>
        <a:off x="2782009" y="1337915"/>
        <a:ext cx="643757" cy="643757"/>
      </dsp:txXfrm>
    </dsp:sp>
    <dsp:sp modelId="{BB8D9F78-DC4E-6345-8658-54478D6C43E8}">
      <dsp:nvSpPr>
        <dsp:cNvPr id="0" name=""/>
        <dsp:cNvSpPr/>
      </dsp:nvSpPr>
      <dsp:spPr>
        <a:xfrm>
          <a:off x="2241000" y="2376268"/>
          <a:ext cx="975776" cy="9757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2"/>
              </a:solidFill>
            </a:rPr>
            <a:t>Global Citizenship</a:t>
          </a:r>
        </a:p>
      </dsp:txBody>
      <dsp:txXfrm>
        <a:off x="2383899" y="2519167"/>
        <a:ext cx="689978" cy="6899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0679A-360A-1444-BABA-6422B43C6BBA}">
      <dsp:nvSpPr>
        <dsp:cNvPr id="0" name=""/>
        <dsp:cNvSpPr/>
      </dsp:nvSpPr>
      <dsp:spPr>
        <a:xfrm>
          <a:off x="3926383" y="4481113"/>
          <a:ext cx="2407302" cy="381885"/>
        </a:xfrm>
        <a:custGeom>
          <a:avLst/>
          <a:gdLst/>
          <a:ahLst/>
          <a:cxnLst/>
          <a:rect l="0" t="0" r="0" b="0"/>
          <a:pathLst>
            <a:path>
              <a:moveTo>
                <a:pt x="0" y="0"/>
              </a:moveTo>
              <a:lnTo>
                <a:pt x="0" y="260243"/>
              </a:lnTo>
              <a:lnTo>
                <a:pt x="2407302" y="260243"/>
              </a:lnTo>
              <a:lnTo>
                <a:pt x="2407302" y="3818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1260A1-8E08-2E41-A832-3B6DC9F9642B}">
      <dsp:nvSpPr>
        <dsp:cNvPr id="0" name=""/>
        <dsp:cNvSpPr/>
      </dsp:nvSpPr>
      <dsp:spPr>
        <a:xfrm>
          <a:off x="3926383" y="4481113"/>
          <a:ext cx="802434" cy="381885"/>
        </a:xfrm>
        <a:custGeom>
          <a:avLst/>
          <a:gdLst/>
          <a:ahLst/>
          <a:cxnLst/>
          <a:rect l="0" t="0" r="0" b="0"/>
          <a:pathLst>
            <a:path>
              <a:moveTo>
                <a:pt x="0" y="0"/>
              </a:moveTo>
              <a:lnTo>
                <a:pt x="0" y="260243"/>
              </a:lnTo>
              <a:lnTo>
                <a:pt x="802434" y="260243"/>
              </a:lnTo>
              <a:lnTo>
                <a:pt x="802434" y="3818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C841D7-5678-CC49-9473-87D4BFCEB5D9}">
      <dsp:nvSpPr>
        <dsp:cNvPr id="0" name=""/>
        <dsp:cNvSpPr/>
      </dsp:nvSpPr>
      <dsp:spPr>
        <a:xfrm>
          <a:off x="3123949" y="4481113"/>
          <a:ext cx="802434" cy="381885"/>
        </a:xfrm>
        <a:custGeom>
          <a:avLst/>
          <a:gdLst/>
          <a:ahLst/>
          <a:cxnLst/>
          <a:rect l="0" t="0" r="0" b="0"/>
          <a:pathLst>
            <a:path>
              <a:moveTo>
                <a:pt x="802434" y="0"/>
              </a:moveTo>
              <a:lnTo>
                <a:pt x="802434" y="260243"/>
              </a:lnTo>
              <a:lnTo>
                <a:pt x="0" y="260243"/>
              </a:lnTo>
              <a:lnTo>
                <a:pt x="0" y="3818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1F9B85-F881-3744-BDF7-6DC42F044326}">
      <dsp:nvSpPr>
        <dsp:cNvPr id="0" name=""/>
        <dsp:cNvSpPr/>
      </dsp:nvSpPr>
      <dsp:spPr>
        <a:xfrm>
          <a:off x="1519081" y="4481113"/>
          <a:ext cx="2407302" cy="381885"/>
        </a:xfrm>
        <a:custGeom>
          <a:avLst/>
          <a:gdLst/>
          <a:ahLst/>
          <a:cxnLst/>
          <a:rect l="0" t="0" r="0" b="0"/>
          <a:pathLst>
            <a:path>
              <a:moveTo>
                <a:pt x="2407302" y="0"/>
              </a:moveTo>
              <a:lnTo>
                <a:pt x="2407302" y="260243"/>
              </a:lnTo>
              <a:lnTo>
                <a:pt x="0" y="260243"/>
              </a:lnTo>
              <a:lnTo>
                <a:pt x="0" y="3818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6B157E-9FD8-E84B-ACBF-B6B82981A63A}">
      <dsp:nvSpPr>
        <dsp:cNvPr id="0" name=""/>
        <dsp:cNvSpPr/>
      </dsp:nvSpPr>
      <dsp:spPr>
        <a:xfrm>
          <a:off x="3880663" y="3265425"/>
          <a:ext cx="91440" cy="381885"/>
        </a:xfrm>
        <a:custGeom>
          <a:avLst/>
          <a:gdLst/>
          <a:ahLst/>
          <a:cxnLst/>
          <a:rect l="0" t="0" r="0" b="0"/>
          <a:pathLst>
            <a:path>
              <a:moveTo>
                <a:pt x="45720" y="0"/>
              </a:moveTo>
              <a:lnTo>
                <a:pt x="45720" y="3818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06C0BE-0CC1-3C4E-8342-43EB79271111}">
      <dsp:nvSpPr>
        <dsp:cNvPr id="0" name=""/>
        <dsp:cNvSpPr/>
      </dsp:nvSpPr>
      <dsp:spPr>
        <a:xfrm>
          <a:off x="3880663" y="2049737"/>
          <a:ext cx="91440" cy="381885"/>
        </a:xfrm>
        <a:custGeom>
          <a:avLst/>
          <a:gdLst/>
          <a:ahLst/>
          <a:cxnLst/>
          <a:rect l="0" t="0" r="0" b="0"/>
          <a:pathLst>
            <a:path>
              <a:moveTo>
                <a:pt x="45720" y="0"/>
              </a:moveTo>
              <a:lnTo>
                <a:pt x="45720" y="3818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04B95C-4073-D648-9291-5F9BDED80437}">
      <dsp:nvSpPr>
        <dsp:cNvPr id="0" name=""/>
        <dsp:cNvSpPr/>
      </dsp:nvSpPr>
      <dsp:spPr>
        <a:xfrm>
          <a:off x="3880663" y="834049"/>
          <a:ext cx="91440" cy="381885"/>
        </a:xfrm>
        <a:custGeom>
          <a:avLst/>
          <a:gdLst/>
          <a:ahLst/>
          <a:cxnLst/>
          <a:rect l="0" t="0" r="0" b="0"/>
          <a:pathLst>
            <a:path>
              <a:moveTo>
                <a:pt x="45720" y="0"/>
              </a:moveTo>
              <a:lnTo>
                <a:pt x="45720" y="3818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138A0C-FCAA-F744-99E1-C9514487B11F}">
      <dsp:nvSpPr>
        <dsp:cNvPr id="0" name=""/>
        <dsp:cNvSpPr/>
      </dsp:nvSpPr>
      <dsp:spPr>
        <a:xfrm>
          <a:off x="3269846" y="247"/>
          <a:ext cx="1313074" cy="8338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F3F458-394E-2A4F-8314-AE09190023F4}">
      <dsp:nvSpPr>
        <dsp:cNvPr id="0" name=""/>
        <dsp:cNvSpPr/>
      </dsp:nvSpPr>
      <dsp:spPr>
        <a:xfrm>
          <a:off x="3415743" y="138850"/>
          <a:ext cx="1313074" cy="8338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Font typeface="Times New Roman" panose="02020603050405020304" pitchFamily="18" charset="0"/>
            <a:buNone/>
          </a:pPr>
          <a:r>
            <a:rPr lang="en-US" sz="1000" kern="1200"/>
            <a:t>Provost and Vice Chancellor for Academic Affairs</a:t>
          </a:r>
        </a:p>
      </dsp:txBody>
      <dsp:txXfrm>
        <a:off x="3440164" y="163271"/>
        <a:ext cx="1264232" cy="784960"/>
      </dsp:txXfrm>
    </dsp:sp>
    <dsp:sp modelId="{ED316C2F-10F6-614B-A4E5-BF791CD38B53}">
      <dsp:nvSpPr>
        <dsp:cNvPr id="0" name=""/>
        <dsp:cNvSpPr/>
      </dsp:nvSpPr>
      <dsp:spPr>
        <a:xfrm>
          <a:off x="3269846" y="1215935"/>
          <a:ext cx="1313074" cy="8338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DF6800-1C31-A94C-BD7E-D9D0979A28C4}">
      <dsp:nvSpPr>
        <dsp:cNvPr id="0" name=""/>
        <dsp:cNvSpPr/>
      </dsp:nvSpPr>
      <dsp:spPr>
        <a:xfrm>
          <a:off x="3415743" y="1354537"/>
          <a:ext cx="1313074" cy="8338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Font typeface="Times New Roman" panose="02020603050405020304" pitchFamily="18" charset="0"/>
            <a:buNone/>
          </a:pPr>
          <a:r>
            <a:rPr lang="en-US" sz="1000" kern="1200"/>
            <a:t>Associate Provost for Undergraduate Education and Faculty Affairs</a:t>
          </a:r>
        </a:p>
      </dsp:txBody>
      <dsp:txXfrm>
        <a:off x="3440164" y="1378958"/>
        <a:ext cx="1264232" cy="784960"/>
      </dsp:txXfrm>
    </dsp:sp>
    <dsp:sp modelId="{E64B0968-55DF-6348-9C66-4A0B78859BC8}">
      <dsp:nvSpPr>
        <dsp:cNvPr id="0" name=""/>
        <dsp:cNvSpPr/>
      </dsp:nvSpPr>
      <dsp:spPr>
        <a:xfrm>
          <a:off x="3269846" y="2431623"/>
          <a:ext cx="1313074" cy="8338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16CCDE-95EB-FD4F-8889-A6794C0EDE42}">
      <dsp:nvSpPr>
        <dsp:cNvPr id="0" name=""/>
        <dsp:cNvSpPr/>
      </dsp:nvSpPr>
      <dsp:spPr>
        <a:xfrm>
          <a:off x="3415743" y="2570225"/>
          <a:ext cx="1313074" cy="8338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QEP Director </a:t>
          </a:r>
        </a:p>
        <a:p>
          <a:pPr marL="0" lvl="0" indent="0" algn="ctr" defTabSz="444500">
            <a:lnSpc>
              <a:spcPct val="90000"/>
            </a:lnSpc>
            <a:spcBef>
              <a:spcPct val="0"/>
            </a:spcBef>
            <a:spcAft>
              <a:spcPct val="35000"/>
            </a:spcAft>
            <a:buNone/>
          </a:pPr>
          <a:r>
            <a:rPr lang="en-US" sz="1000" kern="1200"/>
            <a:t>(2-2 course release plus stipend)</a:t>
          </a:r>
        </a:p>
      </dsp:txBody>
      <dsp:txXfrm>
        <a:off x="3440164" y="2594646"/>
        <a:ext cx="1264232" cy="784960"/>
      </dsp:txXfrm>
    </dsp:sp>
    <dsp:sp modelId="{9BB69C6E-4336-164D-98EF-F8CD52DCC80A}">
      <dsp:nvSpPr>
        <dsp:cNvPr id="0" name=""/>
        <dsp:cNvSpPr/>
      </dsp:nvSpPr>
      <dsp:spPr>
        <a:xfrm>
          <a:off x="3269846" y="3647311"/>
          <a:ext cx="1313074" cy="8338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36426A-8D38-414D-BFAC-03C1F33E0668}">
      <dsp:nvSpPr>
        <dsp:cNvPr id="0" name=""/>
        <dsp:cNvSpPr/>
      </dsp:nvSpPr>
      <dsp:spPr>
        <a:xfrm>
          <a:off x="3415743" y="3785913"/>
          <a:ext cx="1313074" cy="8338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QEP Assistant Director</a:t>
          </a:r>
        </a:p>
        <a:p>
          <a:pPr marL="0" lvl="0" indent="0" algn="ctr" defTabSz="444500">
            <a:lnSpc>
              <a:spcPct val="90000"/>
            </a:lnSpc>
            <a:spcBef>
              <a:spcPct val="0"/>
            </a:spcBef>
            <a:spcAft>
              <a:spcPct val="35000"/>
            </a:spcAft>
            <a:buNone/>
          </a:pPr>
          <a:r>
            <a:rPr lang="en-US" sz="1000" kern="1200"/>
            <a:t> (1-1 course release plus summer stipend)</a:t>
          </a:r>
        </a:p>
      </dsp:txBody>
      <dsp:txXfrm>
        <a:off x="3440164" y="3810334"/>
        <a:ext cx="1264232" cy="784960"/>
      </dsp:txXfrm>
    </dsp:sp>
    <dsp:sp modelId="{D013C454-728E-7743-ADC6-0869699C013F}">
      <dsp:nvSpPr>
        <dsp:cNvPr id="0" name=""/>
        <dsp:cNvSpPr/>
      </dsp:nvSpPr>
      <dsp:spPr>
        <a:xfrm>
          <a:off x="862544" y="4862998"/>
          <a:ext cx="1313074" cy="8338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4CE059-02CA-534D-AE87-5BF6B23BD23C}">
      <dsp:nvSpPr>
        <dsp:cNvPr id="0" name=""/>
        <dsp:cNvSpPr/>
      </dsp:nvSpPr>
      <dsp:spPr>
        <a:xfrm>
          <a:off x="1008441" y="5001601"/>
          <a:ext cx="1313074" cy="8338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kern="1200"/>
            <a:t>QEP Fellows </a:t>
          </a:r>
        </a:p>
        <a:p>
          <a:pPr marL="0" lvl="0" indent="0" algn="ctr" defTabSz="444500">
            <a:lnSpc>
              <a:spcPct val="90000"/>
            </a:lnSpc>
            <a:spcBef>
              <a:spcPct val="0"/>
            </a:spcBef>
            <a:spcAft>
              <a:spcPct val="35000"/>
            </a:spcAft>
            <a:buNone/>
          </a:pPr>
          <a:r>
            <a:rPr lang="en-US" sz="1000" kern="1200"/>
            <a:t>(8 per year, stipend)</a:t>
          </a:r>
        </a:p>
      </dsp:txBody>
      <dsp:txXfrm>
        <a:off x="1032862" y="5026022"/>
        <a:ext cx="1264232" cy="784960"/>
      </dsp:txXfrm>
    </dsp:sp>
    <dsp:sp modelId="{2CEEA17A-9B02-524E-B76E-6AB16ECC36E5}">
      <dsp:nvSpPr>
        <dsp:cNvPr id="0" name=""/>
        <dsp:cNvSpPr/>
      </dsp:nvSpPr>
      <dsp:spPr>
        <a:xfrm>
          <a:off x="2467412" y="4862998"/>
          <a:ext cx="1313074" cy="8338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5DC716-FFF0-8D45-B63B-28235067E5C8}">
      <dsp:nvSpPr>
        <dsp:cNvPr id="0" name=""/>
        <dsp:cNvSpPr/>
      </dsp:nvSpPr>
      <dsp:spPr>
        <a:xfrm>
          <a:off x="2613309" y="5001601"/>
          <a:ext cx="1313074" cy="8338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kern="1200" dirty="0"/>
            <a:t>Administrative Assistance </a:t>
          </a:r>
        </a:p>
        <a:p>
          <a:pPr marL="0" lvl="0" indent="0" algn="ctr" defTabSz="444500">
            <a:lnSpc>
              <a:spcPct val="90000"/>
            </a:lnSpc>
            <a:spcBef>
              <a:spcPct val="0"/>
            </a:spcBef>
            <a:spcAft>
              <a:spcPct val="35000"/>
            </a:spcAft>
            <a:buNone/>
          </a:pPr>
          <a:endParaRPr lang="en-US" sz="1000" b="0" kern="1200" dirty="0"/>
        </a:p>
      </dsp:txBody>
      <dsp:txXfrm>
        <a:off x="2637730" y="5026022"/>
        <a:ext cx="1264232" cy="784960"/>
      </dsp:txXfrm>
    </dsp:sp>
    <dsp:sp modelId="{D76A87B3-437B-694A-8355-D5B22C554915}">
      <dsp:nvSpPr>
        <dsp:cNvPr id="0" name=""/>
        <dsp:cNvSpPr/>
      </dsp:nvSpPr>
      <dsp:spPr>
        <a:xfrm>
          <a:off x="4072280" y="4862998"/>
          <a:ext cx="1313074" cy="8338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0949CA-0958-5B48-963E-A40CA99D2ACE}">
      <dsp:nvSpPr>
        <dsp:cNvPr id="0" name=""/>
        <dsp:cNvSpPr/>
      </dsp:nvSpPr>
      <dsp:spPr>
        <a:xfrm>
          <a:off x="4218178" y="5001601"/>
          <a:ext cx="1313074" cy="8338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kern="1200"/>
            <a:t>Team Grantees</a:t>
          </a:r>
        </a:p>
        <a:p>
          <a:pPr marL="0" lvl="0" indent="0" algn="ctr" defTabSz="444500">
            <a:lnSpc>
              <a:spcPct val="90000"/>
            </a:lnSpc>
            <a:spcBef>
              <a:spcPct val="0"/>
            </a:spcBef>
            <a:spcAft>
              <a:spcPct val="35000"/>
            </a:spcAft>
            <a:buNone/>
          </a:pPr>
          <a:r>
            <a:rPr lang="en-US" sz="1000" b="0" kern="1200"/>
            <a:t>(12 total)</a:t>
          </a:r>
        </a:p>
      </dsp:txBody>
      <dsp:txXfrm>
        <a:off x="4242599" y="5026022"/>
        <a:ext cx="1264232" cy="784960"/>
      </dsp:txXfrm>
    </dsp:sp>
    <dsp:sp modelId="{FDAB0618-2188-9C42-8591-F3F8DB09EEFF}">
      <dsp:nvSpPr>
        <dsp:cNvPr id="0" name=""/>
        <dsp:cNvSpPr/>
      </dsp:nvSpPr>
      <dsp:spPr>
        <a:xfrm>
          <a:off x="5677149" y="4862998"/>
          <a:ext cx="1313074" cy="8338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0188CA-BAEF-D94F-8331-4AF0C6525C69}">
      <dsp:nvSpPr>
        <dsp:cNvPr id="0" name=""/>
        <dsp:cNvSpPr/>
      </dsp:nvSpPr>
      <dsp:spPr>
        <a:xfrm>
          <a:off x="5823046" y="5001601"/>
          <a:ext cx="1313074" cy="8338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 Individual Grantees </a:t>
          </a:r>
        </a:p>
        <a:p>
          <a:pPr marL="0" lvl="0" indent="0" algn="ctr" defTabSz="444500">
            <a:lnSpc>
              <a:spcPct val="90000"/>
            </a:lnSpc>
            <a:spcBef>
              <a:spcPct val="0"/>
            </a:spcBef>
            <a:spcAft>
              <a:spcPct val="35000"/>
            </a:spcAft>
            <a:buNone/>
          </a:pPr>
          <a:r>
            <a:rPr lang="en-US" sz="1000" kern="1200"/>
            <a:t>(100 total)</a:t>
          </a:r>
        </a:p>
      </dsp:txBody>
      <dsp:txXfrm>
        <a:off x="5847467" y="5026022"/>
        <a:ext cx="1264232" cy="784960"/>
      </dsp:txXfrm>
    </dsp:sp>
    <dsp:sp modelId="{47A2D8F9-FBDE-9B49-B53F-9FD8FF6D0C40}">
      <dsp:nvSpPr>
        <dsp:cNvPr id="0" name=""/>
        <dsp:cNvSpPr/>
      </dsp:nvSpPr>
      <dsp:spPr>
        <a:xfrm>
          <a:off x="1216490" y="2450058"/>
          <a:ext cx="1313074" cy="8338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55549F-F393-2647-9E54-1310CD84C54E}">
      <dsp:nvSpPr>
        <dsp:cNvPr id="0" name=""/>
        <dsp:cNvSpPr/>
      </dsp:nvSpPr>
      <dsp:spPr>
        <a:xfrm>
          <a:off x="1362387" y="2588660"/>
          <a:ext cx="1313074" cy="8338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Student Committee</a:t>
          </a:r>
        </a:p>
      </dsp:txBody>
      <dsp:txXfrm>
        <a:off x="1386808" y="2613081"/>
        <a:ext cx="1264232" cy="784960"/>
      </dsp:txXfrm>
    </dsp:sp>
    <dsp:sp modelId="{13DF2BF8-1D17-7E40-A628-4E61EF71B961}">
      <dsp:nvSpPr>
        <dsp:cNvPr id="0" name=""/>
        <dsp:cNvSpPr/>
      </dsp:nvSpPr>
      <dsp:spPr>
        <a:xfrm>
          <a:off x="5249193" y="2450049"/>
          <a:ext cx="1313074" cy="8338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C311B9-B453-CB4A-8874-D8A232E0B8AF}">
      <dsp:nvSpPr>
        <dsp:cNvPr id="0" name=""/>
        <dsp:cNvSpPr/>
      </dsp:nvSpPr>
      <dsp:spPr>
        <a:xfrm>
          <a:off x="5395090" y="2588652"/>
          <a:ext cx="1313074" cy="8338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Advisory Board</a:t>
          </a:r>
        </a:p>
      </dsp:txBody>
      <dsp:txXfrm>
        <a:off x="5419511" y="2613073"/>
        <a:ext cx="1264232" cy="7849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C00CD-38EE-4D45-BDA4-BA4C6BC2A84C}">
      <dsp:nvSpPr>
        <dsp:cNvPr id="0" name=""/>
        <dsp:cNvSpPr/>
      </dsp:nvSpPr>
      <dsp:spPr>
        <a:xfrm>
          <a:off x="0" y="51268"/>
          <a:ext cx="9628632" cy="9136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What is Interdisciplinary Learning? </a:t>
          </a:r>
        </a:p>
      </dsp:txBody>
      <dsp:txXfrm>
        <a:off x="44602" y="95870"/>
        <a:ext cx="9539428" cy="824474"/>
      </dsp:txXfrm>
    </dsp:sp>
    <dsp:sp modelId="{A690C948-4E74-FE4E-980F-E758846F0216}">
      <dsp:nvSpPr>
        <dsp:cNvPr id="0" name=""/>
        <dsp:cNvSpPr/>
      </dsp:nvSpPr>
      <dsp:spPr>
        <a:xfrm>
          <a:off x="0" y="964947"/>
          <a:ext cx="9628632"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709"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Friday September 16, 12-1 pm in RL 2005 and via Zoom</a:t>
          </a:r>
        </a:p>
      </dsp:txBody>
      <dsp:txXfrm>
        <a:off x="0" y="964947"/>
        <a:ext cx="9628632" cy="380880"/>
      </dsp:txXfrm>
    </dsp:sp>
    <dsp:sp modelId="{B0B812F9-ED26-F940-98BD-B4D432D1C2DA}">
      <dsp:nvSpPr>
        <dsp:cNvPr id="0" name=""/>
        <dsp:cNvSpPr/>
      </dsp:nvSpPr>
      <dsp:spPr>
        <a:xfrm>
          <a:off x="0" y="1345827"/>
          <a:ext cx="9628632" cy="913678"/>
        </a:xfrm>
        <a:prstGeom prst="roundRect">
          <a:avLst/>
        </a:prstGeom>
        <a:solidFill>
          <a:schemeClr val="accent2">
            <a:hueOff val="4089090"/>
            <a:satOff val="-9814"/>
            <a:lumOff val="3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Designing Interdisciplinary Learning Experiences </a:t>
          </a:r>
        </a:p>
      </dsp:txBody>
      <dsp:txXfrm>
        <a:off x="44602" y="1390429"/>
        <a:ext cx="9539428" cy="824474"/>
      </dsp:txXfrm>
    </dsp:sp>
    <dsp:sp modelId="{D88E399B-A5AE-6D40-A9A9-4039F67C923E}">
      <dsp:nvSpPr>
        <dsp:cNvPr id="0" name=""/>
        <dsp:cNvSpPr/>
      </dsp:nvSpPr>
      <dsp:spPr>
        <a:xfrm>
          <a:off x="0" y="2259505"/>
          <a:ext cx="9628632"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709"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Friday September 30, 12-1 pm in RL 2005 and via Zoom</a:t>
          </a:r>
        </a:p>
      </dsp:txBody>
      <dsp:txXfrm>
        <a:off x="0" y="2259505"/>
        <a:ext cx="9628632" cy="380880"/>
      </dsp:txXfrm>
    </dsp:sp>
    <dsp:sp modelId="{7BB75F1C-7E3B-584C-8918-A6C241C31E50}">
      <dsp:nvSpPr>
        <dsp:cNvPr id="0" name=""/>
        <dsp:cNvSpPr/>
      </dsp:nvSpPr>
      <dsp:spPr>
        <a:xfrm>
          <a:off x="0" y="2640385"/>
          <a:ext cx="9628632" cy="913678"/>
        </a:xfrm>
        <a:prstGeom prst="roundRect">
          <a:avLst/>
        </a:prstGeom>
        <a:solidFill>
          <a:schemeClr val="accent2">
            <a:hueOff val="8178181"/>
            <a:satOff val="-19628"/>
            <a:lumOff val="7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Interdisciplinary Assignments for Critical Thinking, Diversity, and Global Citizenship </a:t>
          </a:r>
        </a:p>
      </dsp:txBody>
      <dsp:txXfrm>
        <a:off x="44602" y="2684987"/>
        <a:ext cx="9539428" cy="824474"/>
      </dsp:txXfrm>
    </dsp:sp>
    <dsp:sp modelId="{61C85526-2DB6-1843-B5E1-229E50F4134B}">
      <dsp:nvSpPr>
        <dsp:cNvPr id="0" name=""/>
        <dsp:cNvSpPr/>
      </dsp:nvSpPr>
      <dsp:spPr>
        <a:xfrm>
          <a:off x="0" y="3554064"/>
          <a:ext cx="9628632"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709"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Friday October 21, 12-1 pm in RL 2005 and via Zoom</a:t>
          </a:r>
        </a:p>
      </dsp:txBody>
      <dsp:txXfrm>
        <a:off x="0" y="3554064"/>
        <a:ext cx="9628632" cy="3808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C00CD-38EE-4D45-BDA4-BA4C6BC2A84C}">
      <dsp:nvSpPr>
        <dsp:cNvPr id="0" name=""/>
        <dsp:cNvSpPr/>
      </dsp:nvSpPr>
      <dsp:spPr>
        <a:xfrm>
          <a:off x="0" y="290216"/>
          <a:ext cx="9628632"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Diversity</a:t>
          </a:r>
        </a:p>
      </dsp:txBody>
      <dsp:txXfrm>
        <a:off x="32784" y="323000"/>
        <a:ext cx="9563064" cy="606012"/>
      </dsp:txXfrm>
    </dsp:sp>
    <dsp:sp modelId="{A690C948-4E74-FE4E-980F-E758846F0216}">
      <dsp:nvSpPr>
        <dsp:cNvPr id="0" name=""/>
        <dsp:cNvSpPr/>
      </dsp:nvSpPr>
      <dsp:spPr>
        <a:xfrm>
          <a:off x="0" y="961796"/>
          <a:ext cx="9628632"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709"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Friday, September 23, noon-1 pm in Faculty Commons (RL 2014) and via Zoom</a:t>
          </a:r>
        </a:p>
      </dsp:txBody>
      <dsp:txXfrm>
        <a:off x="0" y="961796"/>
        <a:ext cx="9628632" cy="463680"/>
      </dsp:txXfrm>
    </dsp:sp>
    <dsp:sp modelId="{B0B812F9-ED26-F940-98BD-B4D432D1C2DA}">
      <dsp:nvSpPr>
        <dsp:cNvPr id="0" name=""/>
        <dsp:cNvSpPr/>
      </dsp:nvSpPr>
      <dsp:spPr>
        <a:xfrm>
          <a:off x="0" y="1425476"/>
          <a:ext cx="9628632" cy="671580"/>
        </a:xfrm>
        <a:prstGeom prst="roundRect">
          <a:avLst/>
        </a:prstGeom>
        <a:solidFill>
          <a:schemeClr val="accent2">
            <a:hueOff val="4089090"/>
            <a:satOff val="-9814"/>
            <a:lumOff val="3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Critical Thinking</a:t>
          </a:r>
        </a:p>
      </dsp:txBody>
      <dsp:txXfrm>
        <a:off x="32784" y="1458260"/>
        <a:ext cx="9563064" cy="606012"/>
      </dsp:txXfrm>
    </dsp:sp>
    <dsp:sp modelId="{D88E399B-A5AE-6D40-A9A9-4039F67C923E}">
      <dsp:nvSpPr>
        <dsp:cNvPr id="0" name=""/>
        <dsp:cNvSpPr/>
      </dsp:nvSpPr>
      <dsp:spPr>
        <a:xfrm>
          <a:off x="0" y="2097056"/>
          <a:ext cx="9628632"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709"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Friday, October 7, noon-1 pm in Faculty Commons (RL 2014) and via Zoom</a:t>
          </a:r>
        </a:p>
      </dsp:txBody>
      <dsp:txXfrm>
        <a:off x="0" y="2097056"/>
        <a:ext cx="9628632" cy="463680"/>
      </dsp:txXfrm>
    </dsp:sp>
    <dsp:sp modelId="{7BB75F1C-7E3B-584C-8918-A6C241C31E50}">
      <dsp:nvSpPr>
        <dsp:cNvPr id="0" name=""/>
        <dsp:cNvSpPr/>
      </dsp:nvSpPr>
      <dsp:spPr>
        <a:xfrm>
          <a:off x="0" y="2560736"/>
          <a:ext cx="9628632" cy="671580"/>
        </a:xfrm>
        <a:prstGeom prst="roundRect">
          <a:avLst/>
        </a:prstGeom>
        <a:solidFill>
          <a:schemeClr val="accent2">
            <a:hueOff val="8178181"/>
            <a:satOff val="-19628"/>
            <a:lumOff val="7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Global Citizenship</a:t>
          </a:r>
        </a:p>
      </dsp:txBody>
      <dsp:txXfrm>
        <a:off x="32784" y="2593520"/>
        <a:ext cx="9563064" cy="606012"/>
      </dsp:txXfrm>
    </dsp:sp>
    <dsp:sp modelId="{61C85526-2DB6-1843-B5E1-229E50F4134B}">
      <dsp:nvSpPr>
        <dsp:cNvPr id="0" name=""/>
        <dsp:cNvSpPr/>
      </dsp:nvSpPr>
      <dsp:spPr>
        <a:xfrm>
          <a:off x="0" y="3232316"/>
          <a:ext cx="9628632"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709"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Friday, November 4, noon-1 pm in Faculty Commons (RL 2014) and via Zoom</a:t>
          </a:r>
        </a:p>
      </dsp:txBody>
      <dsp:txXfrm>
        <a:off x="0" y="3232316"/>
        <a:ext cx="9628632" cy="463680"/>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9/13/22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9/13/22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1"/>
        <p:cNvGrpSpPr/>
        <p:nvPr/>
      </p:nvGrpSpPr>
      <p:grpSpPr>
        <a:xfrm>
          <a:off x="0" y="0"/>
          <a:ext cx="0" cy="0"/>
          <a:chOff x="0" y="0"/>
          <a:chExt cx="0" cy="0"/>
        </a:xfrm>
      </p:grpSpPr>
      <p:sp>
        <p:nvSpPr>
          <p:cNvPr id="1782" name="Google Shape;1782;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3" name="Google Shape;1783;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15085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t>Click to edit Master title style</a:t>
            </a: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sp>
        <p:nvSpPr>
          <p:cNvPr id="11" name="Date Placeholder 10"/>
          <p:cNvSpPr>
            <a:spLocks noGrp="1"/>
          </p:cNvSpPr>
          <p:nvPr>
            <p:ph type="dt" sz="half" idx="10"/>
          </p:nvPr>
        </p:nvSpPr>
        <p:spPr/>
        <p:txBody>
          <a:bodyPr/>
          <a:lstStyle/>
          <a:p>
            <a:fld id="{2CCFE9AC-F15C-4FA0-A6F1-298829FA691D}" type="datetimeFigureOut">
              <a:rPr lang="en-US"/>
              <a:t>9/13/22</a:t>
            </a:fld>
            <a:endParaRPr/>
          </a:p>
        </p:txBody>
      </p:sp>
      <p:sp>
        <p:nvSpPr>
          <p:cNvPr id="12" name="Footer Placeholder 11"/>
          <p:cNvSpPr>
            <a:spLocks noGrp="1"/>
          </p:cNvSpPr>
          <p:nvPr>
            <p:ph type="ftr" sz="quarter" idx="11"/>
          </p:nvPr>
        </p:nvSpPr>
        <p:spPr/>
        <p:txBody>
          <a:bodyPr/>
          <a:lstStyle/>
          <a:p>
            <a:endParaRPr/>
          </a:p>
        </p:txBody>
      </p:sp>
      <p:sp>
        <p:nvSpPr>
          <p:cNvPr id="13" name="Slide Number Placeholder 12"/>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2CCFE9AC-F15C-4FA0-A6F1-298829FA691D}" type="datetimeFigureOut">
              <a:rPr lang="en-US"/>
              <a:t>9/13/22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78199" y="462249"/>
            <a:ext cx="9693088" cy="5714714"/>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9/13/22</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266348" y="462249"/>
            <a:ext cx="1370886" cy="5714714"/>
          </a:xfrm>
        </p:spPr>
        <p:txBody>
          <a:bodyPr vert="eaVert"/>
          <a:lstStyle/>
          <a:p>
            <a:r>
              <a:t>Click to edit Master title style</a:t>
            </a: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561"/>
        <p:cNvGrpSpPr/>
        <p:nvPr/>
      </p:nvGrpSpPr>
      <p:grpSpPr>
        <a:xfrm>
          <a:off x="0" y="0"/>
          <a:ext cx="0" cy="0"/>
          <a:chOff x="0" y="0"/>
          <a:chExt cx="0" cy="0"/>
        </a:xfrm>
      </p:grpSpPr>
      <p:sp>
        <p:nvSpPr>
          <p:cNvPr id="562" name="Google Shape;562;p6"/>
          <p:cNvSpPr txBox="1">
            <a:spLocks noGrp="1"/>
          </p:cNvSpPr>
          <p:nvPr>
            <p:ph type="title"/>
          </p:nvPr>
        </p:nvSpPr>
        <p:spPr>
          <a:xfrm>
            <a:off x="937200" y="1014567"/>
            <a:ext cx="7546800" cy="6284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63" name="Google Shape;563;p6"/>
          <p:cNvSpPr txBox="1">
            <a:spLocks noGrp="1"/>
          </p:cNvSpPr>
          <p:nvPr>
            <p:ph type="body" idx="1"/>
          </p:nvPr>
        </p:nvSpPr>
        <p:spPr>
          <a:xfrm>
            <a:off x="937200" y="1906867"/>
            <a:ext cx="3526000" cy="4034800"/>
          </a:xfrm>
          <a:prstGeom prst="rect">
            <a:avLst/>
          </a:prstGeom>
        </p:spPr>
        <p:txBody>
          <a:bodyPr spcFirstLastPara="1" wrap="square" lIns="0" tIns="0" rIns="0" bIns="0" anchor="t" anchorCtr="0">
            <a:noAutofit/>
          </a:bodyPr>
          <a:lstStyle>
            <a:lvl1pPr marL="609585" lvl="0" indent="-474121" rtl="0">
              <a:spcBef>
                <a:spcPts val="0"/>
              </a:spcBef>
              <a:spcAft>
                <a:spcPts val="0"/>
              </a:spcAft>
              <a:buSzPts val="2000"/>
              <a:buChar char="⊹"/>
              <a:defRPr sz="2667"/>
            </a:lvl1pPr>
            <a:lvl2pPr marL="1219170" lvl="1" indent="-474121" rtl="0">
              <a:spcBef>
                <a:spcPts val="1067"/>
              </a:spcBef>
              <a:spcAft>
                <a:spcPts val="0"/>
              </a:spcAft>
              <a:buSzPts val="2000"/>
              <a:buChar char="×"/>
              <a:defRPr sz="2667"/>
            </a:lvl2pPr>
            <a:lvl3pPr marL="1828754" lvl="2" indent="-474121" rtl="0">
              <a:spcBef>
                <a:spcPts val="1067"/>
              </a:spcBef>
              <a:spcAft>
                <a:spcPts val="0"/>
              </a:spcAft>
              <a:buSzPts val="2000"/>
              <a:buChar char="⬩"/>
              <a:defRPr sz="2667"/>
            </a:lvl3pPr>
            <a:lvl4pPr marL="2438339" lvl="3" indent="-474121" rtl="0">
              <a:spcBef>
                <a:spcPts val="1067"/>
              </a:spcBef>
              <a:spcAft>
                <a:spcPts val="0"/>
              </a:spcAft>
              <a:buSzPts val="2000"/>
              <a:buChar char="●"/>
              <a:defRPr sz="2667"/>
            </a:lvl4pPr>
            <a:lvl5pPr marL="3047924" lvl="4" indent="-474121" rtl="0">
              <a:spcBef>
                <a:spcPts val="1067"/>
              </a:spcBef>
              <a:spcAft>
                <a:spcPts val="0"/>
              </a:spcAft>
              <a:buSzPts val="2000"/>
              <a:buChar char="○"/>
              <a:defRPr sz="2667"/>
            </a:lvl5pPr>
            <a:lvl6pPr marL="3657509" lvl="5" indent="-474121" rtl="0">
              <a:spcBef>
                <a:spcPts val="1067"/>
              </a:spcBef>
              <a:spcAft>
                <a:spcPts val="0"/>
              </a:spcAft>
              <a:buSzPts val="2000"/>
              <a:buChar char="■"/>
              <a:defRPr sz="2667"/>
            </a:lvl6pPr>
            <a:lvl7pPr marL="4267093" lvl="6" indent="-474121" rtl="0">
              <a:spcBef>
                <a:spcPts val="1067"/>
              </a:spcBef>
              <a:spcAft>
                <a:spcPts val="0"/>
              </a:spcAft>
              <a:buSzPts val="2000"/>
              <a:buChar char="●"/>
              <a:defRPr sz="2667"/>
            </a:lvl7pPr>
            <a:lvl8pPr marL="4876678" lvl="7" indent="-474121" rtl="0">
              <a:spcBef>
                <a:spcPts val="1067"/>
              </a:spcBef>
              <a:spcAft>
                <a:spcPts val="0"/>
              </a:spcAft>
              <a:buSzPts val="2000"/>
              <a:buChar char="○"/>
              <a:defRPr sz="2667"/>
            </a:lvl8pPr>
            <a:lvl9pPr marL="5486263" lvl="8" indent="-474121" rtl="0">
              <a:spcBef>
                <a:spcPts val="1067"/>
              </a:spcBef>
              <a:spcAft>
                <a:spcPts val="1067"/>
              </a:spcAft>
              <a:buSzPts val="2000"/>
              <a:buChar char="■"/>
              <a:defRPr sz="2667"/>
            </a:lvl9pPr>
          </a:lstStyle>
          <a:p>
            <a:endParaRPr/>
          </a:p>
        </p:txBody>
      </p:sp>
      <p:sp>
        <p:nvSpPr>
          <p:cNvPr id="564" name="Google Shape;564;p6"/>
          <p:cNvSpPr txBox="1">
            <a:spLocks noGrp="1"/>
          </p:cNvSpPr>
          <p:nvPr>
            <p:ph type="body" idx="2"/>
          </p:nvPr>
        </p:nvSpPr>
        <p:spPr>
          <a:xfrm>
            <a:off x="4957931" y="1906867"/>
            <a:ext cx="3526000" cy="4034800"/>
          </a:xfrm>
          <a:prstGeom prst="rect">
            <a:avLst/>
          </a:prstGeom>
        </p:spPr>
        <p:txBody>
          <a:bodyPr spcFirstLastPara="1" wrap="square" lIns="0" tIns="0" rIns="0" bIns="0" anchor="t" anchorCtr="0">
            <a:noAutofit/>
          </a:bodyPr>
          <a:lstStyle>
            <a:lvl1pPr marL="609585" lvl="0" indent="-474121" rtl="0">
              <a:spcBef>
                <a:spcPts val="0"/>
              </a:spcBef>
              <a:spcAft>
                <a:spcPts val="0"/>
              </a:spcAft>
              <a:buSzPts val="2000"/>
              <a:buChar char="⊹"/>
              <a:defRPr sz="2667"/>
            </a:lvl1pPr>
            <a:lvl2pPr marL="1219170" lvl="1" indent="-474121" rtl="0">
              <a:spcBef>
                <a:spcPts val="1067"/>
              </a:spcBef>
              <a:spcAft>
                <a:spcPts val="0"/>
              </a:spcAft>
              <a:buSzPts val="2000"/>
              <a:buChar char="×"/>
              <a:defRPr sz="2667"/>
            </a:lvl2pPr>
            <a:lvl3pPr marL="1828754" lvl="2" indent="-474121" rtl="0">
              <a:spcBef>
                <a:spcPts val="1067"/>
              </a:spcBef>
              <a:spcAft>
                <a:spcPts val="0"/>
              </a:spcAft>
              <a:buSzPts val="2000"/>
              <a:buChar char="⬩"/>
              <a:defRPr sz="2667"/>
            </a:lvl3pPr>
            <a:lvl4pPr marL="2438339" lvl="3" indent="-474121" rtl="0">
              <a:spcBef>
                <a:spcPts val="1067"/>
              </a:spcBef>
              <a:spcAft>
                <a:spcPts val="0"/>
              </a:spcAft>
              <a:buSzPts val="2000"/>
              <a:buChar char="●"/>
              <a:defRPr sz="2667"/>
            </a:lvl4pPr>
            <a:lvl5pPr marL="3047924" lvl="4" indent="-474121" rtl="0">
              <a:spcBef>
                <a:spcPts val="1067"/>
              </a:spcBef>
              <a:spcAft>
                <a:spcPts val="0"/>
              </a:spcAft>
              <a:buSzPts val="2000"/>
              <a:buChar char="○"/>
              <a:defRPr sz="2667"/>
            </a:lvl5pPr>
            <a:lvl6pPr marL="3657509" lvl="5" indent="-474121" rtl="0">
              <a:spcBef>
                <a:spcPts val="1067"/>
              </a:spcBef>
              <a:spcAft>
                <a:spcPts val="0"/>
              </a:spcAft>
              <a:buSzPts val="2000"/>
              <a:buChar char="■"/>
              <a:defRPr sz="2667"/>
            </a:lvl6pPr>
            <a:lvl7pPr marL="4267093" lvl="6" indent="-474121" rtl="0">
              <a:spcBef>
                <a:spcPts val="1067"/>
              </a:spcBef>
              <a:spcAft>
                <a:spcPts val="0"/>
              </a:spcAft>
              <a:buSzPts val="2000"/>
              <a:buChar char="●"/>
              <a:defRPr sz="2667"/>
            </a:lvl7pPr>
            <a:lvl8pPr marL="4876678" lvl="7" indent="-474121" rtl="0">
              <a:spcBef>
                <a:spcPts val="1067"/>
              </a:spcBef>
              <a:spcAft>
                <a:spcPts val="0"/>
              </a:spcAft>
              <a:buSzPts val="2000"/>
              <a:buChar char="○"/>
              <a:defRPr sz="2667"/>
            </a:lvl8pPr>
            <a:lvl9pPr marL="5486263" lvl="8" indent="-474121" rtl="0">
              <a:spcBef>
                <a:spcPts val="1067"/>
              </a:spcBef>
              <a:spcAft>
                <a:spcPts val="1067"/>
              </a:spcAft>
              <a:buSzPts val="2000"/>
              <a:buChar char="■"/>
              <a:defRPr sz="2667"/>
            </a:lvl9pPr>
          </a:lstStyle>
          <a:p>
            <a:endParaRPr/>
          </a:p>
        </p:txBody>
      </p:sp>
      <p:sp>
        <p:nvSpPr>
          <p:cNvPr id="565" name="Google Shape;565;p6"/>
          <p:cNvSpPr txBox="1">
            <a:spLocks noGrp="1"/>
          </p:cNvSpPr>
          <p:nvPr>
            <p:ph type="sldNum" idx="12"/>
          </p:nvPr>
        </p:nvSpPr>
        <p:spPr>
          <a:xfrm>
            <a:off x="11595204" y="6231533"/>
            <a:ext cx="4440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04157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695"/>
        <p:cNvGrpSpPr/>
        <p:nvPr/>
      </p:nvGrpSpPr>
      <p:grpSpPr>
        <a:xfrm>
          <a:off x="0" y="0"/>
          <a:ext cx="0" cy="0"/>
          <a:chOff x="0" y="0"/>
          <a:chExt cx="0" cy="0"/>
        </a:xfrm>
      </p:grpSpPr>
      <p:sp>
        <p:nvSpPr>
          <p:cNvPr id="696" name="Google Shape;696;p7"/>
          <p:cNvSpPr txBox="1">
            <a:spLocks noGrp="1"/>
          </p:cNvSpPr>
          <p:nvPr>
            <p:ph type="title"/>
          </p:nvPr>
        </p:nvSpPr>
        <p:spPr>
          <a:xfrm>
            <a:off x="937200" y="1014567"/>
            <a:ext cx="7546800" cy="6284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697" name="Google Shape;697;p7"/>
          <p:cNvSpPr txBox="1">
            <a:spLocks noGrp="1"/>
          </p:cNvSpPr>
          <p:nvPr>
            <p:ph type="body" idx="1"/>
          </p:nvPr>
        </p:nvSpPr>
        <p:spPr>
          <a:xfrm>
            <a:off x="937200" y="1906867"/>
            <a:ext cx="2619200" cy="4342000"/>
          </a:xfrm>
          <a:prstGeom prst="rect">
            <a:avLst/>
          </a:prstGeom>
        </p:spPr>
        <p:txBody>
          <a:bodyPr spcFirstLastPara="1" wrap="square" lIns="0" tIns="0" rIns="0" bIns="0" anchor="t" anchorCtr="0">
            <a:noAutofit/>
          </a:bodyPr>
          <a:lstStyle>
            <a:lvl1pPr marL="609585" lvl="0" indent="-457189" rtl="0">
              <a:spcBef>
                <a:spcPts val="0"/>
              </a:spcBef>
              <a:spcAft>
                <a:spcPts val="0"/>
              </a:spcAft>
              <a:buSzPts val="1800"/>
              <a:buChar char="⊹"/>
              <a:defRPr sz="2400"/>
            </a:lvl1pPr>
            <a:lvl2pPr marL="1219170" lvl="1" indent="-457189" rtl="0">
              <a:spcBef>
                <a:spcPts val="1067"/>
              </a:spcBef>
              <a:spcAft>
                <a:spcPts val="0"/>
              </a:spcAft>
              <a:buSzPts val="1800"/>
              <a:buChar char="×"/>
              <a:defRPr sz="2400"/>
            </a:lvl2pPr>
            <a:lvl3pPr marL="1828754" lvl="2" indent="-457189" rtl="0">
              <a:spcBef>
                <a:spcPts val="1067"/>
              </a:spcBef>
              <a:spcAft>
                <a:spcPts val="0"/>
              </a:spcAft>
              <a:buSzPts val="1800"/>
              <a:buChar char="⬩"/>
              <a:defRPr sz="2400"/>
            </a:lvl3pPr>
            <a:lvl4pPr marL="2438339" lvl="3" indent="-457189" rtl="0">
              <a:spcBef>
                <a:spcPts val="1067"/>
              </a:spcBef>
              <a:spcAft>
                <a:spcPts val="0"/>
              </a:spcAft>
              <a:buSzPts val="1800"/>
              <a:buChar char="●"/>
              <a:defRPr sz="2400"/>
            </a:lvl4pPr>
            <a:lvl5pPr marL="3047924" lvl="4" indent="-457189" rtl="0">
              <a:spcBef>
                <a:spcPts val="1067"/>
              </a:spcBef>
              <a:spcAft>
                <a:spcPts val="0"/>
              </a:spcAft>
              <a:buSzPts val="1800"/>
              <a:buChar char="○"/>
              <a:defRPr sz="2400"/>
            </a:lvl5pPr>
            <a:lvl6pPr marL="3657509" lvl="5" indent="-457189" rtl="0">
              <a:spcBef>
                <a:spcPts val="1067"/>
              </a:spcBef>
              <a:spcAft>
                <a:spcPts val="0"/>
              </a:spcAft>
              <a:buSzPts val="1800"/>
              <a:buChar char="■"/>
              <a:defRPr sz="2400"/>
            </a:lvl6pPr>
            <a:lvl7pPr marL="4267093" lvl="6" indent="-457189" rtl="0">
              <a:spcBef>
                <a:spcPts val="1067"/>
              </a:spcBef>
              <a:spcAft>
                <a:spcPts val="0"/>
              </a:spcAft>
              <a:buSzPts val="1800"/>
              <a:buChar char="●"/>
              <a:defRPr sz="2400"/>
            </a:lvl7pPr>
            <a:lvl8pPr marL="4876678" lvl="7" indent="-457189" rtl="0">
              <a:spcBef>
                <a:spcPts val="1067"/>
              </a:spcBef>
              <a:spcAft>
                <a:spcPts val="0"/>
              </a:spcAft>
              <a:buSzPts val="1800"/>
              <a:buChar char="○"/>
              <a:defRPr sz="2400"/>
            </a:lvl8pPr>
            <a:lvl9pPr marL="5486263" lvl="8" indent="-457189" rtl="0">
              <a:spcBef>
                <a:spcPts val="1067"/>
              </a:spcBef>
              <a:spcAft>
                <a:spcPts val="1067"/>
              </a:spcAft>
              <a:buSzPts val="1800"/>
              <a:buChar char="■"/>
              <a:defRPr sz="2400"/>
            </a:lvl9pPr>
          </a:lstStyle>
          <a:p>
            <a:endParaRPr/>
          </a:p>
        </p:txBody>
      </p:sp>
      <p:sp>
        <p:nvSpPr>
          <p:cNvPr id="698" name="Google Shape;698;p7"/>
          <p:cNvSpPr txBox="1">
            <a:spLocks noGrp="1"/>
          </p:cNvSpPr>
          <p:nvPr>
            <p:ph type="body" idx="2"/>
          </p:nvPr>
        </p:nvSpPr>
        <p:spPr>
          <a:xfrm>
            <a:off x="3831268" y="1906867"/>
            <a:ext cx="2619200" cy="4342000"/>
          </a:xfrm>
          <a:prstGeom prst="rect">
            <a:avLst/>
          </a:prstGeom>
        </p:spPr>
        <p:txBody>
          <a:bodyPr spcFirstLastPara="1" wrap="square" lIns="0" tIns="0" rIns="0" bIns="0" anchor="t" anchorCtr="0">
            <a:noAutofit/>
          </a:bodyPr>
          <a:lstStyle>
            <a:lvl1pPr marL="609585" lvl="0" indent="-457189" rtl="0">
              <a:spcBef>
                <a:spcPts val="0"/>
              </a:spcBef>
              <a:spcAft>
                <a:spcPts val="0"/>
              </a:spcAft>
              <a:buSzPts val="1800"/>
              <a:buChar char="⊹"/>
              <a:defRPr sz="2400"/>
            </a:lvl1pPr>
            <a:lvl2pPr marL="1219170" lvl="1" indent="-457189" rtl="0">
              <a:spcBef>
                <a:spcPts val="1067"/>
              </a:spcBef>
              <a:spcAft>
                <a:spcPts val="0"/>
              </a:spcAft>
              <a:buSzPts val="1800"/>
              <a:buChar char="×"/>
              <a:defRPr sz="2400"/>
            </a:lvl2pPr>
            <a:lvl3pPr marL="1828754" lvl="2" indent="-457189" rtl="0">
              <a:spcBef>
                <a:spcPts val="1067"/>
              </a:spcBef>
              <a:spcAft>
                <a:spcPts val="0"/>
              </a:spcAft>
              <a:buSzPts val="1800"/>
              <a:buChar char="⬩"/>
              <a:defRPr sz="2400"/>
            </a:lvl3pPr>
            <a:lvl4pPr marL="2438339" lvl="3" indent="-457189" rtl="0">
              <a:spcBef>
                <a:spcPts val="1067"/>
              </a:spcBef>
              <a:spcAft>
                <a:spcPts val="0"/>
              </a:spcAft>
              <a:buSzPts val="1800"/>
              <a:buChar char="●"/>
              <a:defRPr sz="2400"/>
            </a:lvl4pPr>
            <a:lvl5pPr marL="3047924" lvl="4" indent="-457189" rtl="0">
              <a:spcBef>
                <a:spcPts val="1067"/>
              </a:spcBef>
              <a:spcAft>
                <a:spcPts val="0"/>
              </a:spcAft>
              <a:buSzPts val="1800"/>
              <a:buChar char="○"/>
              <a:defRPr sz="2400"/>
            </a:lvl5pPr>
            <a:lvl6pPr marL="3657509" lvl="5" indent="-457189" rtl="0">
              <a:spcBef>
                <a:spcPts val="1067"/>
              </a:spcBef>
              <a:spcAft>
                <a:spcPts val="0"/>
              </a:spcAft>
              <a:buSzPts val="1800"/>
              <a:buChar char="■"/>
              <a:defRPr sz="2400"/>
            </a:lvl6pPr>
            <a:lvl7pPr marL="4267093" lvl="6" indent="-457189" rtl="0">
              <a:spcBef>
                <a:spcPts val="1067"/>
              </a:spcBef>
              <a:spcAft>
                <a:spcPts val="0"/>
              </a:spcAft>
              <a:buSzPts val="1800"/>
              <a:buChar char="●"/>
              <a:defRPr sz="2400"/>
            </a:lvl7pPr>
            <a:lvl8pPr marL="4876678" lvl="7" indent="-457189" rtl="0">
              <a:spcBef>
                <a:spcPts val="1067"/>
              </a:spcBef>
              <a:spcAft>
                <a:spcPts val="0"/>
              </a:spcAft>
              <a:buSzPts val="1800"/>
              <a:buChar char="○"/>
              <a:defRPr sz="2400"/>
            </a:lvl8pPr>
            <a:lvl9pPr marL="5486263" lvl="8" indent="-457189" rtl="0">
              <a:spcBef>
                <a:spcPts val="1067"/>
              </a:spcBef>
              <a:spcAft>
                <a:spcPts val="1067"/>
              </a:spcAft>
              <a:buSzPts val="1800"/>
              <a:buChar char="■"/>
              <a:defRPr sz="2400"/>
            </a:lvl9pPr>
          </a:lstStyle>
          <a:p>
            <a:endParaRPr/>
          </a:p>
        </p:txBody>
      </p:sp>
      <p:sp>
        <p:nvSpPr>
          <p:cNvPr id="699" name="Google Shape;699;p7"/>
          <p:cNvSpPr txBox="1">
            <a:spLocks noGrp="1"/>
          </p:cNvSpPr>
          <p:nvPr>
            <p:ph type="body" idx="3"/>
          </p:nvPr>
        </p:nvSpPr>
        <p:spPr>
          <a:xfrm>
            <a:off x="6725337" y="1906867"/>
            <a:ext cx="2619200" cy="4342000"/>
          </a:xfrm>
          <a:prstGeom prst="rect">
            <a:avLst/>
          </a:prstGeom>
        </p:spPr>
        <p:txBody>
          <a:bodyPr spcFirstLastPara="1" wrap="square" lIns="0" tIns="0" rIns="0" bIns="0" anchor="t" anchorCtr="0">
            <a:noAutofit/>
          </a:bodyPr>
          <a:lstStyle>
            <a:lvl1pPr marL="609585" lvl="0" indent="-457189" rtl="0">
              <a:spcBef>
                <a:spcPts val="0"/>
              </a:spcBef>
              <a:spcAft>
                <a:spcPts val="0"/>
              </a:spcAft>
              <a:buSzPts val="1800"/>
              <a:buChar char="⊹"/>
              <a:defRPr sz="2400"/>
            </a:lvl1pPr>
            <a:lvl2pPr marL="1219170" lvl="1" indent="-457189" rtl="0">
              <a:spcBef>
                <a:spcPts val="1067"/>
              </a:spcBef>
              <a:spcAft>
                <a:spcPts val="0"/>
              </a:spcAft>
              <a:buSzPts val="1800"/>
              <a:buChar char="×"/>
              <a:defRPr sz="2400"/>
            </a:lvl2pPr>
            <a:lvl3pPr marL="1828754" lvl="2" indent="-457189" rtl="0">
              <a:spcBef>
                <a:spcPts val="1067"/>
              </a:spcBef>
              <a:spcAft>
                <a:spcPts val="0"/>
              </a:spcAft>
              <a:buSzPts val="1800"/>
              <a:buChar char="⬩"/>
              <a:defRPr sz="2400"/>
            </a:lvl3pPr>
            <a:lvl4pPr marL="2438339" lvl="3" indent="-457189" rtl="0">
              <a:spcBef>
                <a:spcPts val="1067"/>
              </a:spcBef>
              <a:spcAft>
                <a:spcPts val="0"/>
              </a:spcAft>
              <a:buSzPts val="1800"/>
              <a:buChar char="●"/>
              <a:defRPr sz="2400"/>
            </a:lvl4pPr>
            <a:lvl5pPr marL="3047924" lvl="4" indent="-457189" rtl="0">
              <a:spcBef>
                <a:spcPts val="1067"/>
              </a:spcBef>
              <a:spcAft>
                <a:spcPts val="0"/>
              </a:spcAft>
              <a:buSzPts val="1800"/>
              <a:buChar char="○"/>
              <a:defRPr sz="2400"/>
            </a:lvl5pPr>
            <a:lvl6pPr marL="3657509" lvl="5" indent="-457189" rtl="0">
              <a:spcBef>
                <a:spcPts val="1067"/>
              </a:spcBef>
              <a:spcAft>
                <a:spcPts val="0"/>
              </a:spcAft>
              <a:buSzPts val="1800"/>
              <a:buChar char="■"/>
              <a:defRPr sz="2400"/>
            </a:lvl6pPr>
            <a:lvl7pPr marL="4267093" lvl="6" indent="-457189" rtl="0">
              <a:spcBef>
                <a:spcPts val="1067"/>
              </a:spcBef>
              <a:spcAft>
                <a:spcPts val="0"/>
              </a:spcAft>
              <a:buSzPts val="1800"/>
              <a:buChar char="●"/>
              <a:defRPr sz="2400"/>
            </a:lvl7pPr>
            <a:lvl8pPr marL="4876678" lvl="7" indent="-457189" rtl="0">
              <a:spcBef>
                <a:spcPts val="1067"/>
              </a:spcBef>
              <a:spcAft>
                <a:spcPts val="0"/>
              </a:spcAft>
              <a:buSzPts val="1800"/>
              <a:buChar char="○"/>
              <a:defRPr sz="2400"/>
            </a:lvl8pPr>
            <a:lvl9pPr marL="5486263" lvl="8" indent="-457189" rtl="0">
              <a:spcBef>
                <a:spcPts val="1067"/>
              </a:spcBef>
              <a:spcAft>
                <a:spcPts val="1067"/>
              </a:spcAft>
              <a:buSzPts val="1800"/>
              <a:buChar char="■"/>
              <a:defRPr sz="2400"/>
            </a:lvl9pPr>
          </a:lstStyle>
          <a:p>
            <a:endParaRPr/>
          </a:p>
        </p:txBody>
      </p:sp>
      <p:sp>
        <p:nvSpPr>
          <p:cNvPr id="700" name="Google Shape;700;p7"/>
          <p:cNvSpPr txBox="1">
            <a:spLocks noGrp="1"/>
          </p:cNvSpPr>
          <p:nvPr>
            <p:ph type="sldNum" idx="12"/>
          </p:nvPr>
        </p:nvSpPr>
        <p:spPr>
          <a:xfrm>
            <a:off x="11595204" y="6231533"/>
            <a:ext cx="4440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70787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2CCFE9AC-F15C-4FA0-A6F1-298829FA691D}" type="datetimeFigureOut">
              <a:rPr lang="en-US"/>
              <a:t>9/13/22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t>Click to edit Master title style</a:t>
            </a: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2CCFE9AC-F15C-4FA0-A6F1-298829FA691D}" type="datetimeFigureOut">
              <a:rPr lang="en-US"/>
              <a:t>9/13/22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1280160" y="2194560"/>
            <a:ext cx="4489704" cy="3986784"/>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6415368" y="2194560"/>
            <a:ext cx="4493424" cy="3986784"/>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2CCFE9AC-F15C-4FA0-A6F1-298829FA691D}" type="datetimeFigureOut">
              <a:rPr lang="en-US"/>
              <a:t>9/13/22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1280160" y="2743194"/>
            <a:ext cx="4489704" cy="3433769"/>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2CCFE9AC-F15C-4FA0-A6F1-298829FA691D}" type="datetimeFigureOut">
              <a:rPr lang="en-US"/>
              <a:t>9/13/22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2CCFE9AC-F15C-4FA0-A6F1-298829FA691D}" type="datetimeFigureOut">
              <a:rPr lang="en-US"/>
              <a:t>9/13/22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9/13/22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t>Click to edit Master title style</a:t>
            </a:r>
          </a:p>
        </p:txBody>
      </p:sp>
      <p:sp>
        <p:nvSpPr>
          <p:cNvPr id="3" name="Content Placeholder 2"/>
          <p:cNvSpPr>
            <a:spLocks noGrp="1"/>
          </p:cNvSpPr>
          <p:nvPr>
            <p:ph idx="1"/>
          </p:nvPr>
        </p:nvSpPr>
        <p:spPr>
          <a:xfrm>
            <a:off x="5518896" y="2465294"/>
            <a:ext cx="5389895" cy="4392706"/>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fld id="{2CCFE9AC-F15C-4FA0-A6F1-298829FA691D}" type="datetimeFigureOut">
              <a:rPr lang="en-US"/>
              <a:t>9/13/22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t>Click to edit Master title style</a:t>
            </a:r>
          </a:p>
        </p:txBody>
      </p:sp>
      <p:sp>
        <p:nvSpPr>
          <p:cNvPr id="3" name="Picture Placeholder 2"/>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fld id="{2CCFE9AC-F15C-4FA0-A6F1-298829FA691D}" type="datetimeFigureOut">
              <a:rPr lang="en-US"/>
              <a:t>9/13/22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5">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t>Click to edit Master title style</a:t>
            </a:r>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t>Click to edit Master text styles</a:t>
            </a:r>
          </a:p>
          <a:p>
            <a:pPr lvl="1"/>
            <a:r>
              <a:t>Second level</a:t>
            </a:r>
          </a:p>
          <a:p>
            <a:pPr lvl="2"/>
            <a:r>
              <a:t>Third level</a:t>
            </a:r>
          </a:p>
          <a:p>
            <a:pPr lvl="3"/>
            <a:r>
              <a:t>Fourth level</a:t>
            </a:r>
          </a:p>
          <a:p>
            <a:pPr lvl="4"/>
            <a:r>
              <a:t>Fifth level</a:t>
            </a:r>
          </a:p>
          <a:p>
            <a:pPr lvl="5"/>
            <a:r>
              <a:t>Sixth</a:t>
            </a:r>
          </a:p>
          <a:p>
            <a:pPr lvl="6"/>
            <a:r>
              <a:t>Seventh</a:t>
            </a:r>
          </a:p>
          <a:p>
            <a:pPr lvl="7"/>
            <a:r>
              <a:t>Eighth</a:t>
            </a:r>
          </a:p>
          <a:p>
            <a:pPr lvl="8"/>
            <a:r>
              <a:t>Ninth</a:t>
            </a:r>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CFE9AC-F15C-4FA0-A6F1-298829FA691D}" type="datetimeFigureOut">
              <a:rPr lang="en-US"/>
              <a:t>9/13/22</a:t>
            </a:fld>
            <a:endParaRPr/>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66BE7-899D-4075-917F-DBDE33B6B692}" type="slidenum">
              <a:rPr/>
              <a:t>‹#›</a:t>
            </a:fld>
            <a:endParaRP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hyperlink" Target="https://uncw.edu/irp/ie/qep.html" TargetMode="External"/><Relationship Id="rId2" Type="http://schemas.openxmlformats.org/officeDocument/2006/relationships/hyperlink" Target="mailto:cguireb@uncw.edu" TargetMode="Externa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4298" y="1627891"/>
            <a:ext cx="9159840" cy="2276089"/>
          </a:xfrm>
        </p:spPr>
        <p:txBody>
          <a:bodyPr vert="horz" lIns="91440" tIns="45720" rIns="91440" bIns="45720" rtlCol="0" anchor="b">
            <a:noAutofit/>
          </a:bodyPr>
          <a:lstStyle/>
          <a:p>
            <a:r>
              <a:rPr lang="en-US" dirty="0"/>
              <a:t>Interdisciplinary Learning Experiences:</a:t>
            </a:r>
            <a:br>
              <a:rPr lang="en-US" dirty="0"/>
            </a:br>
            <a:endParaRPr lang="en-US" sz="5400" b="0" dirty="0">
              <a:cs typeface="Calibri" panose="020F0502020204030204"/>
            </a:endParaRPr>
          </a:p>
        </p:txBody>
      </p:sp>
      <p:sp>
        <p:nvSpPr>
          <p:cNvPr id="3" name="Subtitle 2"/>
          <p:cNvSpPr>
            <a:spLocks noGrp="1"/>
          </p:cNvSpPr>
          <p:nvPr>
            <p:ph type="subTitle" idx="1"/>
          </p:nvPr>
        </p:nvSpPr>
        <p:spPr>
          <a:xfrm>
            <a:off x="2966114" y="3181927"/>
            <a:ext cx="8500062" cy="865321"/>
          </a:xfrm>
        </p:spPr>
        <p:txBody>
          <a:bodyPr vert="horz" lIns="91440" tIns="45720" rIns="91440" bIns="45720" rtlCol="0" anchor="t">
            <a:noAutofit/>
          </a:bodyPr>
          <a:lstStyle/>
          <a:p>
            <a:r>
              <a:rPr lang="en-US" sz="3200" b="1" dirty="0">
                <a:ea typeface="+mn-lt"/>
                <a:cs typeface="+mn-lt"/>
              </a:rPr>
              <a:t>Ways to Enhance Higher-Order Thinking</a:t>
            </a:r>
            <a:endParaRPr lang="en-US" sz="3200" dirty="0">
              <a:cs typeface="Calibri"/>
            </a:endParaRPr>
          </a:p>
        </p:txBody>
      </p:sp>
      <p:sp>
        <p:nvSpPr>
          <p:cNvPr id="4" name="TextBox 3">
            <a:extLst>
              <a:ext uri="{FF2B5EF4-FFF2-40B4-BE49-F238E27FC236}">
                <a16:creationId xmlns:a16="http://schemas.microsoft.com/office/drawing/2014/main" id="{2DE08FC3-CE19-4B58-A491-2DEC05D1BE8C}"/>
              </a:ext>
            </a:extLst>
          </p:cNvPr>
          <p:cNvSpPr txBox="1"/>
          <p:nvPr/>
        </p:nvSpPr>
        <p:spPr>
          <a:xfrm>
            <a:off x="3047070" y="4640766"/>
            <a:ext cx="751665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ea typeface="+mn-lt"/>
                <a:cs typeface="+mn-lt"/>
              </a:rPr>
              <a:t>Quality Enhancement Plan 2023-2028</a:t>
            </a:r>
            <a:endParaRPr lang="en-US" sz="3600" dirty="0">
              <a:cs typeface="Calibri"/>
            </a:endParaRPr>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63A36-A78E-7E01-15C5-2D9CC7E963DE}"/>
              </a:ext>
            </a:extLst>
          </p:cNvPr>
          <p:cNvSpPr>
            <a:spLocks noGrp="1"/>
          </p:cNvSpPr>
          <p:nvPr>
            <p:ph type="title"/>
          </p:nvPr>
        </p:nvSpPr>
        <p:spPr/>
        <p:txBody>
          <a:bodyPr/>
          <a:lstStyle/>
          <a:p>
            <a:r>
              <a:rPr lang="en-US" dirty="0"/>
              <a:t>QEP Organization</a:t>
            </a:r>
          </a:p>
        </p:txBody>
      </p:sp>
      <p:graphicFrame>
        <p:nvGraphicFramePr>
          <p:cNvPr id="5" name="Content Placeholder 4">
            <a:extLst>
              <a:ext uri="{FF2B5EF4-FFF2-40B4-BE49-F238E27FC236}">
                <a16:creationId xmlns:a16="http://schemas.microsoft.com/office/drawing/2014/main" id="{22B95B58-C26A-D296-EAAB-68369F19A24E}"/>
              </a:ext>
            </a:extLst>
          </p:cNvPr>
          <p:cNvGraphicFramePr>
            <a:graphicFrameLocks noGrp="1"/>
          </p:cNvGraphicFramePr>
          <p:nvPr>
            <p:ph sz="half" idx="1"/>
            <p:extLst>
              <p:ext uri="{D42A27DB-BD31-4B8C-83A1-F6EECF244321}">
                <p14:modId xmlns:p14="http://schemas.microsoft.com/office/powerpoint/2010/main" val="2053250516"/>
              </p:ext>
            </p:extLst>
          </p:nvPr>
        </p:nvGraphicFramePr>
        <p:xfrm>
          <a:off x="3071813" y="736599"/>
          <a:ext cx="8801099" cy="5835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992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E062F-E6D7-BDC4-0281-5CF4CF289529}"/>
              </a:ext>
            </a:extLst>
          </p:cNvPr>
          <p:cNvSpPr>
            <a:spLocks noGrp="1"/>
          </p:cNvSpPr>
          <p:nvPr>
            <p:ph type="title"/>
          </p:nvPr>
        </p:nvSpPr>
        <p:spPr/>
        <p:txBody>
          <a:bodyPr/>
          <a:lstStyle/>
          <a:p>
            <a:r>
              <a:rPr lang="en-US" dirty="0"/>
              <a:t>QEP Timeline and Actions (Years 1-5, 2023-2028)</a:t>
            </a:r>
          </a:p>
        </p:txBody>
      </p:sp>
      <p:graphicFrame>
        <p:nvGraphicFramePr>
          <p:cNvPr id="7" name="Content Placeholder 6">
            <a:extLst>
              <a:ext uri="{FF2B5EF4-FFF2-40B4-BE49-F238E27FC236}">
                <a16:creationId xmlns:a16="http://schemas.microsoft.com/office/drawing/2014/main" id="{03630796-863A-DAD8-401D-F1C1442D26FF}"/>
              </a:ext>
            </a:extLst>
          </p:cNvPr>
          <p:cNvGraphicFramePr>
            <a:graphicFrameLocks noGrp="1"/>
          </p:cNvGraphicFramePr>
          <p:nvPr>
            <p:ph sz="half" idx="1"/>
            <p:extLst>
              <p:ext uri="{D42A27DB-BD31-4B8C-83A1-F6EECF244321}">
                <p14:modId xmlns:p14="http://schemas.microsoft.com/office/powerpoint/2010/main" val="3224819795"/>
              </p:ext>
            </p:extLst>
          </p:nvPr>
        </p:nvGraphicFramePr>
        <p:xfrm>
          <a:off x="1065211" y="1957043"/>
          <a:ext cx="9843581" cy="4750126"/>
        </p:xfrm>
        <a:graphic>
          <a:graphicData uri="http://schemas.openxmlformats.org/drawingml/2006/table">
            <a:tbl>
              <a:tblPr firstRow="1" firstCol="1" bandRow="1">
                <a:tableStyleId>{3B4B98B0-60AC-42C2-AFA5-B58CD77FA1E5}</a:tableStyleId>
              </a:tblPr>
              <a:tblGrid>
                <a:gridCol w="1278693">
                  <a:extLst>
                    <a:ext uri="{9D8B030D-6E8A-4147-A177-3AD203B41FA5}">
                      <a16:colId xmlns:a16="http://schemas.microsoft.com/office/drawing/2014/main" val="85698181"/>
                    </a:ext>
                  </a:extLst>
                </a:gridCol>
                <a:gridCol w="8564888">
                  <a:extLst>
                    <a:ext uri="{9D8B030D-6E8A-4147-A177-3AD203B41FA5}">
                      <a16:colId xmlns:a16="http://schemas.microsoft.com/office/drawing/2014/main" val="3787996253"/>
                    </a:ext>
                  </a:extLst>
                </a:gridCol>
              </a:tblGrid>
              <a:tr h="1676515">
                <a:tc>
                  <a:txBody>
                    <a:bodyPr/>
                    <a:lstStyle/>
                    <a:p>
                      <a:pPr marL="0" marR="0" fontAlgn="base">
                        <a:spcBef>
                          <a:spcPts val="0"/>
                        </a:spcBef>
                        <a:spcAft>
                          <a:spcPts val="0"/>
                        </a:spcAft>
                      </a:pPr>
                      <a:r>
                        <a:rPr lang="en-US" sz="1800" b="0" dirty="0">
                          <a:effectLst/>
                        </a:rPr>
                        <a:t>Fall </a:t>
                      </a:r>
                    </a:p>
                    <a:p>
                      <a:pPr marL="0" marR="0" fontAlgn="base">
                        <a:spcBef>
                          <a:spcPts val="0"/>
                        </a:spcBef>
                        <a:spcAft>
                          <a:spcPts val="0"/>
                        </a:spcAft>
                      </a:pPr>
                      <a:r>
                        <a:rPr lang="en-US" sz="1800" b="0" dirty="0">
                          <a:effectLst/>
                          <a:latin typeface="+mj-lt"/>
                          <a:ea typeface="Times New Roman" panose="02020603050405020304" pitchFamily="18" charset="0"/>
                          <a:cs typeface="Times New Roman" panose="02020603050405020304" pitchFamily="18" charset="0"/>
                        </a:rPr>
                        <a:t>2023</a:t>
                      </a:r>
                    </a:p>
                  </a:txBody>
                  <a:tcPr marL="0" marR="0" marT="0" marB="0"/>
                </a:tc>
                <a:tc>
                  <a:txBody>
                    <a:bodyPr/>
                    <a:lstStyle/>
                    <a:p>
                      <a:pPr marL="0" marR="0" fontAlgn="base">
                        <a:spcBef>
                          <a:spcPts val="0"/>
                        </a:spcBef>
                        <a:spcAft>
                          <a:spcPts val="0"/>
                        </a:spcAft>
                      </a:pPr>
                      <a:r>
                        <a:rPr lang="en-US" sz="1800" b="0" dirty="0">
                          <a:effectLst/>
                        </a:rPr>
                        <a:t>Organize Interdisciplinary Learning Workshops </a:t>
                      </a:r>
                    </a:p>
                    <a:p>
                      <a:pPr marL="0" marR="0" fontAlgn="base">
                        <a:spcBef>
                          <a:spcPts val="0"/>
                        </a:spcBef>
                        <a:spcAft>
                          <a:spcPts val="0"/>
                        </a:spcAft>
                      </a:pPr>
                      <a:r>
                        <a:rPr lang="en-US" sz="1800" b="0" dirty="0">
                          <a:effectLst/>
                        </a:rPr>
                        <a:t>Facilitate “Connect &amp; Collaborate” sessions </a:t>
                      </a:r>
                    </a:p>
                    <a:p>
                      <a:pPr marL="0" marR="0" fontAlgn="base">
                        <a:spcBef>
                          <a:spcPts val="0"/>
                        </a:spcBef>
                        <a:spcAft>
                          <a:spcPts val="0"/>
                        </a:spcAft>
                      </a:pPr>
                      <a:r>
                        <a:rPr lang="en-US" sz="1800" b="0" dirty="0">
                          <a:effectLst/>
                        </a:rPr>
                        <a:t>Grant Application Drop-In Hours (Teams and Individuals) </a:t>
                      </a:r>
                    </a:p>
                    <a:p>
                      <a:pPr marL="0" marR="0" fontAlgn="base">
                        <a:spcBef>
                          <a:spcPts val="0"/>
                        </a:spcBef>
                        <a:spcAft>
                          <a:spcPts val="0"/>
                        </a:spcAft>
                      </a:pPr>
                      <a:r>
                        <a:rPr lang="en-US" sz="1800" b="0" dirty="0">
                          <a:effectLst/>
                        </a:rPr>
                        <a:t>Support teams and individual grantees </a:t>
                      </a:r>
                    </a:p>
                    <a:p>
                      <a:pPr marL="0" marR="0" fontAlgn="base">
                        <a:spcBef>
                          <a:spcPts val="0"/>
                        </a:spcBef>
                        <a:spcAft>
                          <a:spcPts val="0"/>
                        </a:spcAft>
                      </a:pPr>
                      <a:r>
                        <a:rPr lang="en-US" sz="1800" b="0" dirty="0">
                          <a:effectLst/>
                        </a:rPr>
                        <a:t>Hold two meetings of the Advisory Board and Student Committee </a:t>
                      </a:r>
                    </a:p>
                    <a:p>
                      <a:pPr marL="0" marR="0" fontAlgn="base">
                        <a:spcBef>
                          <a:spcPts val="0"/>
                        </a:spcBef>
                        <a:spcAft>
                          <a:spcPts val="0"/>
                        </a:spcAft>
                      </a:pPr>
                      <a:r>
                        <a:rPr lang="en-US" sz="1800" b="0" dirty="0">
                          <a:effectLst/>
                        </a:rPr>
                        <a:t>Hold biweekly QEP Fellow Meetings </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343346517"/>
                  </a:ext>
                </a:extLst>
              </a:tr>
              <a:tr h="1955934">
                <a:tc>
                  <a:txBody>
                    <a:bodyPr/>
                    <a:lstStyle/>
                    <a:p>
                      <a:pPr marL="0" marR="0" fontAlgn="base">
                        <a:spcBef>
                          <a:spcPts val="0"/>
                        </a:spcBef>
                        <a:spcAft>
                          <a:spcPts val="0"/>
                        </a:spcAft>
                      </a:pPr>
                      <a:r>
                        <a:rPr lang="en-US" sz="1800" b="0" dirty="0">
                          <a:effectLst/>
                        </a:rPr>
                        <a:t>Spring </a:t>
                      </a:r>
                    </a:p>
                    <a:p>
                      <a:pPr marL="0" marR="0" fontAlgn="base">
                        <a:spcBef>
                          <a:spcPts val="0"/>
                        </a:spcBef>
                        <a:spcAft>
                          <a:spcPts val="0"/>
                        </a:spcAft>
                      </a:pPr>
                      <a:r>
                        <a:rPr lang="en-US" sz="1800" b="0" dirty="0">
                          <a:effectLst/>
                          <a:latin typeface="+mj-lt"/>
                          <a:ea typeface="Times New Roman" panose="02020603050405020304" pitchFamily="18" charset="0"/>
                          <a:cs typeface="Times New Roman" panose="02020603050405020304" pitchFamily="18" charset="0"/>
                        </a:rPr>
                        <a:t>2024</a:t>
                      </a:r>
                    </a:p>
                  </a:txBody>
                  <a:tcPr marL="0" marR="0" marT="0" marB="0"/>
                </a:tc>
                <a:tc>
                  <a:txBody>
                    <a:bodyPr/>
                    <a:lstStyle/>
                    <a:p>
                      <a:pPr marL="0" marR="0" fontAlgn="base">
                        <a:spcBef>
                          <a:spcPts val="0"/>
                        </a:spcBef>
                        <a:spcAft>
                          <a:spcPts val="0"/>
                        </a:spcAft>
                      </a:pPr>
                      <a:r>
                        <a:rPr lang="en-US" sz="1800" b="0" dirty="0">
                          <a:effectLst/>
                        </a:rPr>
                        <a:t>Grant Application Drop-In Hours (Teams and Individuals; deadline March 1) </a:t>
                      </a:r>
                    </a:p>
                    <a:p>
                      <a:pPr marL="0" marR="0" fontAlgn="base">
                        <a:spcBef>
                          <a:spcPts val="0"/>
                        </a:spcBef>
                        <a:spcAft>
                          <a:spcPts val="0"/>
                        </a:spcAft>
                      </a:pPr>
                      <a:r>
                        <a:rPr lang="en-US" sz="1800" b="0" dirty="0">
                          <a:effectLst/>
                        </a:rPr>
                        <a:t>Support teams and individual grantees </a:t>
                      </a:r>
                    </a:p>
                    <a:p>
                      <a:pPr marL="0" marR="0" fontAlgn="base">
                        <a:spcBef>
                          <a:spcPts val="0"/>
                        </a:spcBef>
                        <a:spcAft>
                          <a:spcPts val="0"/>
                        </a:spcAft>
                      </a:pPr>
                      <a:r>
                        <a:rPr lang="en-US" sz="1800" b="0" dirty="0">
                          <a:effectLst/>
                        </a:rPr>
                        <a:t>Select QEP Fellows, Teams, and Individual Grantees (decisions by April 1) </a:t>
                      </a:r>
                    </a:p>
                    <a:p>
                      <a:pPr marL="0" marR="0" fontAlgn="base">
                        <a:spcBef>
                          <a:spcPts val="0"/>
                        </a:spcBef>
                        <a:spcAft>
                          <a:spcPts val="0"/>
                        </a:spcAft>
                      </a:pPr>
                      <a:r>
                        <a:rPr lang="en-US" sz="1800" b="0" dirty="0">
                          <a:effectLst/>
                        </a:rPr>
                        <a:t>Host Student Interdisciplinary Learning Showcase (mid-April) </a:t>
                      </a:r>
                    </a:p>
                    <a:p>
                      <a:pPr marL="0" marR="0" fontAlgn="base">
                        <a:spcBef>
                          <a:spcPts val="0"/>
                        </a:spcBef>
                        <a:spcAft>
                          <a:spcPts val="0"/>
                        </a:spcAft>
                      </a:pPr>
                      <a:r>
                        <a:rPr lang="en-US" sz="1800" b="0" dirty="0">
                          <a:effectLst/>
                        </a:rPr>
                        <a:t>Collect Students’ Signature Assignments from Teams and Individuals (May 1) </a:t>
                      </a:r>
                    </a:p>
                    <a:p>
                      <a:pPr marL="0" marR="0" fontAlgn="base">
                        <a:spcBef>
                          <a:spcPts val="0"/>
                        </a:spcBef>
                        <a:spcAft>
                          <a:spcPts val="0"/>
                        </a:spcAft>
                      </a:pPr>
                      <a:r>
                        <a:rPr lang="en-US" sz="1800" b="0" dirty="0">
                          <a:effectLst/>
                        </a:rPr>
                        <a:t>Collect Annual Reports from Teams and Individuals </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07775890"/>
                  </a:ext>
                </a:extLst>
              </a:tr>
              <a:tr h="1117677">
                <a:tc>
                  <a:txBody>
                    <a:bodyPr/>
                    <a:lstStyle/>
                    <a:p>
                      <a:pPr marL="0" marR="0" fontAlgn="base">
                        <a:spcBef>
                          <a:spcPts val="0"/>
                        </a:spcBef>
                        <a:spcAft>
                          <a:spcPts val="0"/>
                        </a:spcAft>
                      </a:pPr>
                      <a:r>
                        <a:rPr lang="en-US" sz="1800" b="0" dirty="0">
                          <a:effectLst/>
                        </a:rPr>
                        <a:t>Summer </a:t>
                      </a:r>
                    </a:p>
                    <a:p>
                      <a:pPr marL="0" marR="0" fontAlgn="base">
                        <a:spcBef>
                          <a:spcPts val="0"/>
                        </a:spcBef>
                        <a:spcAft>
                          <a:spcPts val="0"/>
                        </a:spcAft>
                      </a:pPr>
                      <a:r>
                        <a:rPr lang="en-US" sz="1800" b="0" dirty="0">
                          <a:effectLst/>
                          <a:latin typeface="+mj-lt"/>
                          <a:ea typeface="Times New Roman" panose="02020603050405020304" pitchFamily="18" charset="0"/>
                          <a:cs typeface="Times New Roman" panose="02020603050405020304" pitchFamily="18" charset="0"/>
                        </a:rPr>
                        <a:t>2024</a:t>
                      </a:r>
                    </a:p>
                  </a:txBody>
                  <a:tcPr marL="0" marR="0" marT="0" marB="0"/>
                </a:tc>
                <a:tc>
                  <a:txBody>
                    <a:bodyPr/>
                    <a:lstStyle/>
                    <a:p>
                      <a:pPr marL="0" marR="0" fontAlgn="base">
                        <a:spcBef>
                          <a:spcPts val="0"/>
                        </a:spcBef>
                        <a:spcAft>
                          <a:spcPts val="0"/>
                        </a:spcAft>
                      </a:pPr>
                      <a:r>
                        <a:rPr lang="en-US" sz="1800" b="0" dirty="0">
                          <a:effectLst/>
                        </a:rPr>
                        <a:t>Scoring Sessions (mid-May) </a:t>
                      </a:r>
                    </a:p>
                    <a:p>
                      <a:pPr marL="0" marR="0" fontAlgn="base">
                        <a:spcBef>
                          <a:spcPts val="0"/>
                        </a:spcBef>
                        <a:spcAft>
                          <a:spcPts val="0"/>
                        </a:spcAft>
                      </a:pPr>
                      <a:r>
                        <a:rPr lang="en-US" sz="1800" b="0" dirty="0">
                          <a:effectLst/>
                        </a:rPr>
                        <a:t>Analyze and Report Assessment Findings (early June) </a:t>
                      </a:r>
                    </a:p>
                    <a:p>
                      <a:pPr marL="0" marR="0" fontAlgn="base">
                        <a:spcBef>
                          <a:spcPts val="0"/>
                        </a:spcBef>
                        <a:spcAft>
                          <a:spcPts val="0"/>
                        </a:spcAft>
                      </a:pPr>
                      <a:r>
                        <a:rPr lang="en-US" sz="1800" b="0" dirty="0">
                          <a:effectLst/>
                        </a:rPr>
                        <a:t>Reflection on QEP Activities (June &amp; July) </a:t>
                      </a:r>
                    </a:p>
                    <a:p>
                      <a:pPr marL="0" marR="0" fontAlgn="base">
                        <a:spcBef>
                          <a:spcPts val="0"/>
                        </a:spcBef>
                        <a:spcAft>
                          <a:spcPts val="0"/>
                        </a:spcAft>
                      </a:pPr>
                      <a:r>
                        <a:rPr lang="en-US" sz="1800" b="0" dirty="0">
                          <a:effectLst/>
                        </a:rPr>
                        <a:t>Write and Circulate QEP Annual Report </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933872662"/>
                  </a:ext>
                </a:extLst>
              </a:tr>
            </a:tbl>
          </a:graphicData>
        </a:graphic>
      </p:graphicFrame>
    </p:spTree>
    <p:extLst>
      <p:ext uri="{BB962C8B-B14F-4D97-AF65-F5344CB8AC3E}">
        <p14:creationId xmlns:p14="http://schemas.microsoft.com/office/powerpoint/2010/main" val="363366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558FA-ADF4-044C-B081-44C16DF9A637}"/>
              </a:ext>
            </a:extLst>
          </p:cNvPr>
          <p:cNvSpPr>
            <a:spLocks noGrp="1"/>
          </p:cNvSpPr>
          <p:nvPr>
            <p:ph type="title"/>
          </p:nvPr>
        </p:nvSpPr>
        <p:spPr>
          <a:xfrm>
            <a:off x="1280160" y="466343"/>
            <a:ext cx="9628632" cy="1362113"/>
          </a:xfrm>
        </p:spPr>
        <p:txBody>
          <a:bodyPr anchor="ctr">
            <a:normAutofit/>
          </a:bodyPr>
          <a:lstStyle/>
          <a:p>
            <a:r>
              <a:rPr lang="en-US" dirty="0"/>
              <a:t>Team Grants: up to $50,000 for 2-3 years</a:t>
            </a:r>
          </a:p>
        </p:txBody>
      </p:sp>
      <p:sp>
        <p:nvSpPr>
          <p:cNvPr id="4" name="Text Placeholder 3">
            <a:extLst>
              <a:ext uri="{FF2B5EF4-FFF2-40B4-BE49-F238E27FC236}">
                <a16:creationId xmlns:a16="http://schemas.microsoft.com/office/drawing/2014/main" id="{6EA4F320-7AF3-6C43-94B5-8676C6839D39}"/>
              </a:ext>
            </a:extLst>
          </p:cNvPr>
          <p:cNvSpPr>
            <a:spLocks noGrp="1"/>
          </p:cNvSpPr>
          <p:nvPr>
            <p:ph sz="half" idx="1"/>
          </p:nvPr>
        </p:nvSpPr>
        <p:spPr>
          <a:xfrm>
            <a:off x="1280159" y="2194560"/>
            <a:ext cx="10178415" cy="4197098"/>
          </a:xfrm>
        </p:spPr>
        <p:txBody>
          <a:bodyPr>
            <a:normAutofit/>
          </a:bodyPr>
          <a:lstStyle/>
          <a:p>
            <a:pPr marL="342900" indent="-342900">
              <a:buFont typeface="Arial" panose="020B0604020202020204" pitchFamily="34" charset="0"/>
              <a:buChar char="•"/>
            </a:pPr>
            <a:r>
              <a:rPr lang="en-US" dirty="0"/>
              <a:t>Made up of </a:t>
            </a:r>
            <a:r>
              <a:rPr lang="en-US" i="1" dirty="0"/>
              <a:t>at least</a:t>
            </a:r>
            <a:r>
              <a:rPr lang="en-US" dirty="0"/>
              <a:t> 5 people from different academic units across different programs, departments, and colleges</a:t>
            </a:r>
          </a:p>
          <a:p>
            <a:pPr marL="342900" indent="-342900">
              <a:buFont typeface="Arial" panose="020B0604020202020204" pitchFamily="34" charset="0"/>
              <a:buChar char="•"/>
            </a:pPr>
            <a:r>
              <a:rPr lang="en-US" dirty="0"/>
              <a:t>Develop interdisciplinary learning experiences that facilitate disciplinary grounding, perspective taking, and integration, and that target one of the university learning goals (critical thinking, diversity, global citizenship)</a:t>
            </a:r>
          </a:p>
          <a:p>
            <a:pPr marL="342900" indent="-342900">
              <a:buFont typeface="Arial" panose="020B0604020202020204" pitchFamily="34" charset="0"/>
              <a:buChar char="•"/>
            </a:pPr>
            <a:r>
              <a:rPr lang="en-US" dirty="0"/>
              <a:t>Offer annual workshops about those interdisciplinary learning experiences</a:t>
            </a:r>
          </a:p>
          <a:p>
            <a:pPr marL="342900" indent="-342900">
              <a:buFont typeface="Arial" panose="020B0604020202020204" pitchFamily="34" charset="0"/>
              <a:buChar char="•"/>
            </a:pPr>
            <a:r>
              <a:rPr lang="en-US" dirty="0"/>
              <a:t>Complete faculty and student survey before and after the learning experience</a:t>
            </a:r>
          </a:p>
          <a:p>
            <a:pPr marL="342900" indent="-342900">
              <a:buFont typeface="Arial" panose="020B0604020202020204" pitchFamily="34" charset="0"/>
              <a:buChar char="•"/>
            </a:pPr>
            <a:r>
              <a:rPr lang="en-US" dirty="0"/>
              <a:t>Submit students’ signature work from each year</a:t>
            </a:r>
          </a:p>
        </p:txBody>
      </p:sp>
    </p:spTree>
    <p:extLst>
      <p:ext uri="{BB962C8B-B14F-4D97-AF65-F5344CB8AC3E}">
        <p14:creationId xmlns:p14="http://schemas.microsoft.com/office/powerpoint/2010/main" val="302787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18B52-5B49-C261-BC42-8F9ADC18BCF8}"/>
              </a:ext>
            </a:extLst>
          </p:cNvPr>
          <p:cNvSpPr>
            <a:spLocks noGrp="1"/>
          </p:cNvSpPr>
          <p:nvPr>
            <p:ph type="title"/>
          </p:nvPr>
        </p:nvSpPr>
        <p:spPr/>
        <p:txBody>
          <a:bodyPr/>
          <a:lstStyle/>
          <a:p>
            <a:r>
              <a:rPr lang="en-US" dirty="0"/>
              <a:t>Individual Grants of $5,000</a:t>
            </a:r>
          </a:p>
        </p:txBody>
      </p:sp>
      <p:sp>
        <p:nvSpPr>
          <p:cNvPr id="5" name="Text Placeholder 3">
            <a:extLst>
              <a:ext uri="{FF2B5EF4-FFF2-40B4-BE49-F238E27FC236}">
                <a16:creationId xmlns:a16="http://schemas.microsoft.com/office/drawing/2014/main" id="{D9F817D8-D9D8-FB23-F09A-D1AF0F7EAB04}"/>
              </a:ext>
            </a:extLst>
          </p:cNvPr>
          <p:cNvSpPr txBox="1">
            <a:spLocks/>
          </p:cNvSpPr>
          <p:nvPr/>
        </p:nvSpPr>
        <p:spPr>
          <a:xfrm>
            <a:off x="1122997" y="2194559"/>
            <a:ext cx="10178415" cy="419709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t>Develop an interdisciplinary learning experience that facilitates </a:t>
            </a:r>
            <a:r>
              <a:rPr lang="en-US" sz="2400" i="1" dirty="0"/>
              <a:t>disciplinary grounding, perspective taking, and integration</a:t>
            </a:r>
            <a:r>
              <a:rPr lang="en-US" sz="2400" dirty="0"/>
              <a:t>, and targets one of the university learning goals of </a:t>
            </a:r>
            <a:r>
              <a:rPr lang="en-US" sz="2400" i="1" dirty="0"/>
              <a:t>critical thinking, diversity, or global citizenship</a:t>
            </a:r>
          </a:p>
          <a:p>
            <a:pPr marL="398463" lvl="1" indent="-398463">
              <a:buFont typeface="Arial" panose="020B0604020202020204" pitchFamily="34" charset="0"/>
              <a:buChar char="•"/>
            </a:pPr>
            <a:endParaRPr lang="en-US" sz="2400" i="1" dirty="0"/>
          </a:p>
          <a:p>
            <a:pPr marL="398463" lvl="1" indent="-398463">
              <a:buFont typeface="Arial" panose="020B0604020202020204" pitchFamily="34" charset="0"/>
              <a:buChar char="•"/>
            </a:pPr>
            <a:r>
              <a:rPr lang="en-US" sz="2400" dirty="0"/>
              <a:t>Offer a workshop about the interdisciplinary learning experience</a:t>
            </a:r>
          </a:p>
          <a:p>
            <a:pPr marL="342900" indent="-342900">
              <a:buFont typeface="Arial" panose="020B0604020202020204" pitchFamily="34" charset="0"/>
              <a:buChar char="•"/>
            </a:pPr>
            <a:r>
              <a:rPr lang="en-US" sz="2400" dirty="0"/>
              <a:t>Complete faculty and student surveys before and after the learning experience</a:t>
            </a:r>
          </a:p>
          <a:p>
            <a:pPr marL="342900" indent="-342900">
              <a:buFont typeface="Arial" panose="020B0604020202020204" pitchFamily="34" charset="0"/>
              <a:buChar char="•"/>
            </a:pPr>
            <a:r>
              <a:rPr lang="en-US" sz="2400" dirty="0"/>
              <a:t>Submit students’ signature work samples from that year</a:t>
            </a:r>
          </a:p>
        </p:txBody>
      </p:sp>
    </p:spTree>
    <p:extLst>
      <p:ext uri="{BB962C8B-B14F-4D97-AF65-F5344CB8AC3E}">
        <p14:creationId xmlns:p14="http://schemas.microsoft.com/office/powerpoint/2010/main" val="7965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3B887-1F97-68A1-B5BA-B0FF6F609B9A}"/>
              </a:ext>
            </a:extLst>
          </p:cNvPr>
          <p:cNvSpPr>
            <a:spLocks noGrp="1"/>
          </p:cNvSpPr>
          <p:nvPr>
            <p:ph type="title"/>
          </p:nvPr>
        </p:nvSpPr>
        <p:spPr/>
        <p:txBody>
          <a:bodyPr/>
          <a:lstStyle/>
          <a:p>
            <a:r>
              <a:rPr lang="en-US" dirty="0"/>
              <a:t>Upcoming Deadlines</a:t>
            </a:r>
          </a:p>
        </p:txBody>
      </p:sp>
      <p:sp>
        <p:nvSpPr>
          <p:cNvPr id="3" name="Content Placeholder 2">
            <a:extLst>
              <a:ext uri="{FF2B5EF4-FFF2-40B4-BE49-F238E27FC236}">
                <a16:creationId xmlns:a16="http://schemas.microsoft.com/office/drawing/2014/main" id="{1F613BBB-49ED-DD90-08EF-7B1223BB6532}"/>
              </a:ext>
            </a:extLst>
          </p:cNvPr>
          <p:cNvSpPr>
            <a:spLocks noGrp="1"/>
          </p:cNvSpPr>
          <p:nvPr>
            <p:ph sz="half" idx="1"/>
          </p:nvPr>
        </p:nvSpPr>
        <p:spPr>
          <a:xfrm>
            <a:off x="1280159" y="2194560"/>
            <a:ext cx="10349866" cy="3986784"/>
          </a:xfrm>
        </p:spPr>
        <p:txBody>
          <a:bodyPr/>
          <a:lstStyle/>
          <a:p>
            <a:pPr marL="0" indent="0">
              <a:buNone/>
            </a:pPr>
            <a:r>
              <a:rPr lang="en-US" b="1" dirty="0">
                <a:latin typeface="+mj-lt"/>
              </a:rPr>
              <a:t>November 1, 2022</a:t>
            </a:r>
          </a:p>
          <a:p>
            <a:r>
              <a:rPr lang="en-US" dirty="0"/>
              <a:t>Assistant Director applications due</a:t>
            </a:r>
          </a:p>
          <a:p>
            <a:endParaRPr lang="en-US" dirty="0"/>
          </a:p>
          <a:p>
            <a:pPr marL="0" indent="0">
              <a:buNone/>
            </a:pPr>
            <a:r>
              <a:rPr lang="en-US" b="1" dirty="0">
                <a:latin typeface="+mj-lt"/>
              </a:rPr>
              <a:t>February 1, 2023</a:t>
            </a:r>
          </a:p>
          <a:p>
            <a:r>
              <a:rPr lang="en-US" dirty="0"/>
              <a:t>QEP Fellow applications due ($4,000 for year)</a:t>
            </a:r>
          </a:p>
          <a:p>
            <a:r>
              <a:rPr lang="en-US" dirty="0"/>
              <a:t>Team Grant applications due (for 2023-2026 cycle)</a:t>
            </a:r>
          </a:p>
          <a:p>
            <a:r>
              <a:rPr lang="en-US" dirty="0"/>
              <a:t>Individual Grant applications due (for 2023-2024 year)</a:t>
            </a:r>
          </a:p>
        </p:txBody>
      </p:sp>
    </p:spTree>
    <p:extLst>
      <p:ext uri="{BB962C8B-B14F-4D97-AF65-F5344CB8AC3E}">
        <p14:creationId xmlns:p14="http://schemas.microsoft.com/office/powerpoint/2010/main" val="326939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CF7-8D44-1D45-0ED3-6EE4F578AB07}"/>
              </a:ext>
            </a:extLst>
          </p:cNvPr>
          <p:cNvSpPr>
            <a:spLocks noGrp="1"/>
          </p:cNvSpPr>
          <p:nvPr>
            <p:ph type="title"/>
          </p:nvPr>
        </p:nvSpPr>
        <p:spPr>
          <a:xfrm>
            <a:off x="1280159" y="466343"/>
            <a:ext cx="10335579" cy="1362113"/>
          </a:xfrm>
        </p:spPr>
        <p:txBody>
          <a:bodyPr anchor="ctr">
            <a:normAutofit/>
          </a:bodyPr>
          <a:lstStyle/>
          <a:p>
            <a:r>
              <a:rPr lang="en-US" dirty="0"/>
              <a:t>Upcoming Workshops (co-sponsored w/ CTE)</a:t>
            </a:r>
          </a:p>
        </p:txBody>
      </p:sp>
      <p:graphicFrame>
        <p:nvGraphicFramePr>
          <p:cNvPr id="5" name="Content Placeholder 2">
            <a:extLst>
              <a:ext uri="{FF2B5EF4-FFF2-40B4-BE49-F238E27FC236}">
                <a16:creationId xmlns:a16="http://schemas.microsoft.com/office/drawing/2014/main" id="{B35A71C7-0F68-34BE-F6DC-5546EE284C23}"/>
              </a:ext>
            </a:extLst>
          </p:cNvPr>
          <p:cNvGraphicFramePr>
            <a:graphicFrameLocks noGrp="1"/>
          </p:cNvGraphicFramePr>
          <p:nvPr>
            <p:ph idx="1"/>
            <p:extLst>
              <p:ext uri="{D42A27DB-BD31-4B8C-83A1-F6EECF244321}">
                <p14:modId xmlns:p14="http://schemas.microsoft.com/office/powerpoint/2010/main" val="3815781957"/>
              </p:ext>
            </p:extLst>
          </p:nvPr>
        </p:nvGraphicFramePr>
        <p:xfrm>
          <a:off x="1280160" y="2190749"/>
          <a:ext cx="9628632" cy="3986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436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16F6B-19BD-C555-71D7-3CE79870F895}"/>
              </a:ext>
            </a:extLst>
          </p:cNvPr>
          <p:cNvSpPr>
            <a:spLocks noGrp="1"/>
          </p:cNvSpPr>
          <p:nvPr>
            <p:ph type="title"/>
          </p:nvPr>
        </p:nvSpPr>
        <p:spPr/>
        <p:txBody>
          <a:bodyPr/>
          <a:lstStyle/>
          <a:p>
            <a:r>
              <a:rPr lang="en-US" dirty="0"/>
              <a:t>Upcoming Connect and Collaborate Sessions</a:t>
            </a:r>
          </a:p>
        </p:txBody>
      </p:sp>
      <p:graphicFrame>
        <p:nvGraphicFramePr>
          <p:cNvPr id="6" name="Content Placeholder 2">
            <a:extLst>
              <a:ext uri="{FF2B5EF4-FFF2-40B4-BE49-F238E27FC236}">
                <a16:creationId xmlns:a16="http://schemas.microsoft.com/office/drawing/2014/main" id="{E61ED081-8EA2-1902-5B90-575E4C03D989}"/>
              </a:ext>
            </a:extLst>
          </p:cNvPr>
          <p:cNvGraphicFramePr>
            <a:graphicFrameLocks/>
          </p:cNvGraphicFramePr>
          <p:nvPr>
            <p:extLst>
              <p:ext uri="{D42A27DB-BD31-4B8C-83A1-F6EECF244321}">
                <p14:modId xmlns:p14="http://schemas.microsoft.com/office/powerpoint/2010/main" val="776739501"/>
              </p:ext>
            </p:extLst>
          </p:nvPr>
        </p:nvGraphicFramePr>
        <p:xfrm>
          <a:off x="1446847" y="2405444"/>
          <a:ext cx="9628632" cy="3986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540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further information, or to schedule a presentation for your department, contact:</a:t>
            </a:r>
          </a:p>
        </p:txBody>
      </p:sp>
      <p:sp>
        <p:nvSpPr>
          <p:cNvPr id="4" name="Text Placeholder 3">
            <a:extLst>
              <a:ext uri="{FF2B5EF4-FFF2-40B4-BE49-F238E27FC236}">
                <a16:creationId xmlns:a16="http://schemas.microsoft.com/office/drawing/2014/main" id="{85A0F361-0490-5A48-93E2-66827A4BBA7E}"/>
              </a:ext>
            </a:extLst>
          </p:cNvPr>
          <p:cNvSpPr>
            <a:spLocks noGrp="1"/>
          </p:cNvSpPr>
          <p:nvPr>
            <p:ph type="body" sz="half" idx="2"/>
          </p:nvPr>
        </p:nvSpPr>
        <p:spPr>
          <a:xfrm>
            <a:off x="1280160" y="1975310"/>
            <a:ext cx="5558236" cy="4699000"/>
          </a:xfrm>
        </p:spPr>
        <p:txBody>
          <a:bodyPr>
            <a:normAutofit/>
          </a:bodyPr>
          <a:lstStyle/>
          <a:p>
            <a:r>
              <a:rPr lang="en-US" dirty="0"/>
              <a:t>Beverley McGuire</a:t>
            </a:r>
          </a:p>
          <a:p>
            <a:r>
              <a:rPr lang="en-US" dirty="0"/>
              <a:t>QEP Director</a:t>
            </a:r>
          </a:p>
          <a:p>
            <a:r>
              <a:rPr lang="en-US" dirty="0">
                <a:hlinkClick r:id="rId2"/>
              </a:rPr>
              <a:t>mcguireb@uncw.edu</a:t>
            </a:r>
            <a:r>
              <a:rPr lang="en-US" dirty="0"/>
              <a:t> </a:t>
            </a:r>
          </a:p>
          <a:p>
            <a:r>
              <a:rPr lang="en-US" dirty="0"/>
              <a:t>962-2879</a:t>
            </a:r>
          </a:p>
          <a:p>
            <a:endParaRPr lang="en-US" dirty="0"/>
          </a:p>
          <a:p>
            <a:r>
              <a:rPr lang="en-US" dirty="0"/>
              <a:t>Current QEP website:</a:t>
            </a:r>
          </a:p>
          <a:p>
            <a:r>
              <a:rPr lang="en-US" dirty="0">
                <a:hlinkClick r:id="rId3"/>
              </a:rPr>
              <a:t>https://uncw.edu/irp/ie/qep.html</a:t>
            </a:r>
            <a:r>
              <a:rPr lang="en-US" dirty="0"/>
              <a:t> </a:t>
            </a:r>
          </a:p>
        </p:txBody>
      </p:sp>
      <p:pic>
        <p:nvPicPr>
          <p:cNvPr id="4098" name="Picture 2" descr="Interdisciplinarity |">
            <a:extLst>
              <a:ext uri="{FF2B5EF4-FFF2-40B4-BE49-F238E27FC236}">
                <a16:creationId xmlns:a16="http://schemas.microsoft.com/office/drawing/2014/main" id="{E3A17A27-92FD-454E-8035-18E1E9DA0C6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526184" y="1971629"/>
            <a:ext cx="3899171" cy="469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46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1F089-8405-D0CA-4B8D-CDC11D91823A}"/>
              </a:ext>
            </a:extLst>
          </p:cNvPr>
          <p:cNvSpPr>
            <a:spLocks noGrp="1"/>
          </p:cNvSpPr>
          <p:nvPr>
            <p:ph type="title"/>
          </p:nvPr>
        </p:nvSpPr>
        <p:spPr/>
        <p:txBody>
          <a:bodyPr/>
          <a:lstStyle/>
          <a:p>
            <a:r>
              <a:rPr lang="en-US" dirty="0"/>
              <a:t>Enhancing Interdisciplinary Teaching and Research at UNCW</a:t>
            </a:r>
          </a:p>
        </p:txBody>
      </p:sp>
      <p:graphicFrame>
        <p:nvGraphicFramePr>
          <p:cNvPr id="10" name="Diagram 9">
            <a:extLst>
              <a:ext uri="{FF2B5EF4-FFF2-40B4-BE49-F238E27FC236}">
                <a16:creationId xmlns:a16="http://schemas.microsoft.com/office/drawing/2014/main" id="{77CE89CA-AF80-91CB-4FC5-E470D9BBEE3A}"/>
              </a:ext>
            </a:extLst>
          </p:cNvPr>
          <p:cNvGraphicFramePr/>
          <p:nvPr>
            <p:extLst>
              <p:ext uri="{D42A27DB-BD31-4B8C-83A1-F6EECF244321}">
                <p14:modId xmlns:p14="http://schemas.microsoft.com/office/powerpoint/2010/main" val="1042274014"/>
              </p:ext>
            </p:extLst>
          </p:nvPr>
        </p:nvGraphicFramePr>
        <p:xfrm>
          <a:off x="108484" y="1247456"/>
          <a:ext cx="6707405" cy="5396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7E1C6EE8-9E63-A014-5DFD-28DB29DF8282}"/>
              </a:ext>
            </a:extLst>
          </p:cNvPr>
          <p:cNvSpPr txBox="1"/>
          <p:nvPr/>
        </p:nvSpPr>
        <p:spPr>
          <a:xfrm>
            <a:off x="6686550" y="2428875"/>
            <a:ext cx="4629150" cy="3908762"/>
          </a:xfrm>
          <a:prstGeom prst="rect">
            <a:avLst/>
          </a:prstGeom>
          <a:noFill/>
        </p:spPr>
        <p:txBody>
          <a:bodyPr wrap="square" rtlCol="0">
            <a:spAutoFit/>
          </a:bodyPr>
          <a:lstStyle/>
          <a:p>
            <a:r>
              <a:rPr lang="en-US" sz="2000" dirty="0">
                <a:latin typeface="+mj-lt"/>
              </a:rPr>
              <a:t>Interdisciplinary programs &amp; minors</a:t>
            </a:r>
          </a:p>
          <a:p>
            <a:pPr marL="285750" indent="-285750">
              <a:buFont typeface="Arial" panose="020B0604020202020204" pitchFamily="34" charset="0"/>
              <a:buChar char="•"/>
            </a:pPr>
            <a:endParaRPr lang="en-US" dirty="0"/>
          </a:p>
          <a:p>
            <a:r>
              <a:rPr lang="en-US" sz="2000" dirty="0">
                <a:latin typeface="+mj-lt"/>
              </a:rPr>
              <a:t>Interdisciplinary research</a:t>
            </a:r>
          </a:p>
          <a:p>
            <a:endParaRPr lang="en-US" sz="2000" dirty="0">
              <a:latin typeface="+mj-lt"/>
            </a:endParaRPr>
          </a:p>
          <a:p>
            <a:pPr marL="285750" indent="-285750">
              <a:buFont typeface="Arial" panose="020B0604020202020204" pitchFamily="34" charset="0"/>
              <a:buChar char="•"/>
            </a:pPr>
            <a:r>
              <a:rPr lang="en-US" sz="1600" dirty="0"/>
              <a:t>need to “build teams for large interdisciplinary proposals” cited by faculty as top priority for advancing research capacity (</a:t>
            </a:r>
            <a:r>
              <a:rPr lang="en-US" sz="1600" i="1" dirty="0"/>
              <a:t>Doctoral Transition Task Force Report</a:t>
            </a:r>
            <a:r>
              <a:rPr lang="en-US" sz="1600" dirty="0"/>
              <a:t>, 2020)</a:t>
            </a:r>
          </a:p>
          <a:p>
            <a:pPr marL="285750" indent="-285750">
              <a:buFont typeface="Arial" panose="020B0604020202020204" pitchFamily="34" charset="0"/>
              <a:buChar char="•"/>
            </a:pPr>
            <a:endParaRPr lang="en-US" dirty="0"/>
          </a:p>
          <a:p>
            <a:r>
              <a:rPr lang="en-US" sz="2000" dirty="0">
                <a:latin typeface="+mj-lt"/>
              </a:rPr>
              <a:t>Interdisciplinary teaching </a:t>
            </a:r>
          </a:p>
          <a:p>
            <a:endParaRPr lang="en-US" sz="2000" dirty="0">
              <a:latin typeface="+mj-lt"/>
            </a:endParaRPr>
          </a:p>
          <a:p>
            <a:pPr marL="285750" indent="-285750">
              <a:buFont typeface="Arial" panose="020B0604020202020204" pitchFamily="34" charset="0"/>
              <a:buChar char="•"/>
            </a:pPr>
            <a:r>
              <a:rPr lang="en-US" sz="1600" dirty="0"/>
              <a:t>need for students to develop as interdisciplinary thinkers (</a:t>
            </a:r>
            <a:r>
              <a:rPr lang="en-US" sz="1600" i="1" dirty="0"/>
              <a:t>Task Force on Creating and Facilitating Interdisciplinary Teaching and Research</a:t>
            </a:r>
            <a:r>
              <a:rPr lang="en-US" sz="1600" dirty="0"/>
              <a:t>, 2022)</a:t>
            </a:r>
          </a:p>
        </p:txBody>
      </p:sp>
    </p:spTree>
    <p:extLst>
      <p:ext uri="{BB962C8B-B14F-4D97-AF65-F5344CB8AC3E}">
        <p14:creationId xmlns:p14="http://schemas.microsoft.com/office/powerpoint/2010/main" val="285551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C06AD6-45E0-27BF-1AF4-20EB63E32684}"/>
              </a:ext>
            </a:extLst>
          </p:cNvPr>
          <p:cNvSpPr>
            <a:spLocks noGrp="1"/>
          </p:cNvSpPr>
          <p:nvPr>
            <p:ph type="body" idx="1"/>
          </p:nvPr>
        </p:nvSpPr>
        <p:spPr>
          <a:xfrm>
            <a:off x="781239" y="2243137"/>
            <a:ext cx="6150935" cy="4023360"/>
          </a:xfrm>
        </p:spPr>
        <p:txBody>
          <a:bodyPr spcFirstLastPara="1" vert="horz" wrap="square" lIns="60960" tIns="60960" rIns="60960" bIns="60960" rtlCol="0" anchor="t" anchorCtr="0">
            <a:normAutofit fontScale="92500" lnSpcReduction="10000"/>
          </a:bodyPr>
          <a:lstStyle/>
          <a:p>
            <a:pPr marL="135463" indent="0" defTabSz="1219170">
              <a:spcAft>
                <a:spcPts val="800"/>
              </a:spcAft>
              <a:buNone/>
            </a:pPr>
            <a:r>
              <a:rPr lang="en-US" dirty="0">
                <a:solidFill>
                  <a:schemeClr val="tx2"/>
                </a:solidFill>
              </a:rPr>
              <a:t>“The capacity to integrate knowledge and modes of thinking from two or more disciplines or established areas of expertise to produce a cognitive advancement—such as explaining a phenomenon, solving a problem, or creating a product—in ways that would have been impossible or unlikely through single disciplinary means.” </a:t>
            </a:r>
          </a:p>
          <a:p>
            <a:pPr defTabSz="1219170">
              <a:spcAft>
                <a:spcPts val="800"/>
              </a:spcAft>
            </a:pPr>
            <a:endParaRPr lang="en-US" sz="2267" dirty="0">
              <a:solidFill>
                <a:schemeClr val="tx2"/>
              </a:solidFill>
            </a:endParaRPr>
          </a:p>
          <a:p>
            <a:pPr marL="135463" indent="0" defTabSz="1219170">
              <a:spcAft>
                <a:spcPts val="800"/>
              </a:spcAft>
              <a:buNone/>
            </a:pPr>
            <a:r>
              <a:rPr lang="en-US" sz="2267" dirty="0">
                <a:solidFill>
                  <a:schemeClr val="tx2"/>
                </a:solidFill>
              </a:rPr>
              <a:t>(</a:t>
            </a:r>
            <a:r>
              <a:rPr lang="en-US" sz="2267" dirty="0" err="1">
                <a:solidFill>
                  <a:schemeClr val="tx2"/>
                </a:solidFill>
              </a:rPr>
              <a:t>Boix</a:t>
            </a:r>
            <a:r>
              <a:rPr lang="en-US" sz="2267" dirty="0">
                <a:solidFill>
                  <a:schemeClr val="tx2"/>
                </a:solidFill>
              </a:rPr>
              <a:t> </a:t>
            </a:r>
            <a:r>
              <a:rPr lang="en-US" sz="2267" dirty="0" err="1">
                <a:solidFill>
                  <a:schemeClr val="tx2"/>
                </a:solidFill>
              </a:rPr>
              <a:t>Mansilla</a:t>
            </a:r>
            <a:r>
              <a:rPr lang="en-US" sz="2267" dirty="0">
                <a:solidFill>
                  <a:schemeClr val="tx2"/>
                </a:solidFill>
              </a:rPr>
              <a:t>, </a:t>
            </a:r>
            <a:r>
              <a:rPr lang="en-US" sz="2267" dirty="0" err="1">
                <a:solidFill>
                  <a:schemeClr val="tx2"/>
                </a:solidFill>
              </a:rPr>
              <a:t>Duraisingh</a:t>
            </a:r>
            <a:r>
              <a:rPr lang="en-US" sz="2267" dirty="0">
                <a:solidFill>
                  <a:schemeClr val="tx2"/>
                </a:solidFill>
              </a:rPr>
              <a:t>, Wolfe &amp; Haynes 2009)</a:t>
            </a:r>
          </a:p>
        </p:txBody>
      </p:sp>
      <p:sp>
        <p:nvSpPr>
          <p:cNvPr id="5" name="Slide Number Placeholder 4">
            <a:extLst>
              <a:ext uri="{FF2B5EF4-FFF2-40B4-BE49-F238E27FC236}">
                <a16:creationId xmlns:a16="http://schemas.microsoft.com/office/drawing/2014/main" id="{79114677-B8C2-1572-7F25-0175215A6D98}"/>
              </a:ext>
            </a:extLst>
          </p:cNvPr>
          <p:cNvSpPr>
            <a:spLocks noGrp="1"/>
          </p:cNvSpPr>
          <p:nvPr>
            <p:ph type="sldNum" idx="12"/>
          </p:nvPr>
        </p:nvSpPr>
        <p:spPr>
          <a:xfrm>
            <a:off x="10837333" y="6470704"/>
            <a:ext cx="973668" cy="274320"/>
          </a:xfrm>
        </p:spPr>
        <p:txBody>
          <a:bodyPr spcFirstLastPara="1" vert="horz" wrap="square" lIns="121920" tIns="60960" rIns="121920" bIns="60960" rtlCol="0" anchor="ctr" anchorCtr="0">
            <a:normAutofit lnSpcReduction="10000"/>
          </a:bodyPr>
          <a:lstStyle/>
          <a:p>
            <a:pPr defTabSz="1219170">
              <a:lnSpc>
                <a:spcPct val="90000"/>
              </a:lnSpc>
              <a:spcAft>
                <a:spcPts val="800"/>
              </a:spcAft>
            </a:pPr>
            <a:fld id="{00000000-1234-1234-1234-123412341234}" type="slidenum">
              <a:rPr lang="en-US" sz="400">
                <a:solidFill>
                  <a:srgbClr val="FFFFFF"/>
                </a:solidFill>
              </a:rPr>
              <a:pPr defTabSz="1219170">
                <a:lnSpc>
                  <a:spcPct val="90000"/>
                </a:lnSpc>
                <a:spcAft>
                  <a:spcPts val="800"/>
                </a:spcAft>
              </a:pPr>
              <a:t>3</a:t>
            </a:fld>
            <a:endParaRPr lang="en-US" sz="400">
              <a:solidFill>
                <a:srgbClr val="FFFFFF"/>
              </a:solidFill>
            </a:endParaRPr>
          </a:p>
        </p:txBody>
      </p:sp>
      <p:sp>
        <p:nvSpPr>
          <p:cNvPr id="7" name="Title 6">
            <a:extLst>
              <a:ext uri="{FF2B5EF4-FFF2-40B4-BE49-F238E27FC236}">
                <a16:creationId xmlns:a16="http://schemas.microsoft.com/office/drawing/2014/main" id="{0FF0B3B5-D1C6-7725-737F-35F73410B74E}"/>
              </a:ext>
            </a:extLst>
          </p:cNvPr>
          <p:cNvSpPr>
            <a:spLocks noGrp="1"/>
          </p:cNvSpPr>
          <p:nvPr>
            <p:ph type="title"/>
          </p:nvPr>
        </p:nvSpPr>
        <p:spPr>
          <a:xfrm>
            <a:off x="937200" y="1014567"/>
            <a:ext cx="11364338" cy="628400"/>
          </a:xfrm>
        </p:spPr>
        <p:txBody>
          <a:bodyPr/>
          <a:lstStyle/>
          <a:p>
            <a:r>
              <a:rPr lang="en-US" dirty="0"/>
              <a:t>Interdisciplinary	                                vs.       Multidisciplinary</a:t>
            </a:r>
          </a:p>
        </p:txBody>
      </p:sp>
      <p:sp>
        <p:nvSpPr>
          <p:cNvPr id="12" name="Text Placeholder 2">
            <a:extLst>
              <a:ext uri="{FF2B5EF4-FFF2-40B4-BE49-F238E27FC236}">
                <a16:creationId xmlns:a16="http://schemas.microsoft.com/office/drawing/2014/main" id="{5B75DA92-8E54-BAEA-2B26-12CDEB405F07}"/>
              </a:ext>
            </a:extLst>
          </p:cNvPr>
          <p:cNvSpPr txBox="1">
            <a:spLocks/>
          </p:cNvSpPr>
          <p:nvPr/>
        </p:nvSpPr>
        <p:spPr>
          <a:xfrm>
            <a:off x="7338000" y="2243137"/>
            <a:ext cx="4963538" cy="3055592"/>
          </a:xfrm>
          <a:prstGeom prst="rect">
            <a:avLst/>
          </a:prstGeom>
        </p:spPr>
        <p:txBody>
          <a:bodyPr spcFirstLastPara="1" vert="horz" wrap="square" lIns="0" tIns="0" rIns="0" bIns="0" rtlCol="0" anchor="t" anchorCtr="0">
            <a:noAutofit/>
          </a:bodyPr>
          <a:lstStyle>
            <a:lvl1pPr marL="609585" lvl="0" indent="-474121" algn="l" defTabSz="914400" rtl="0" eaLnBrk="1" latinLnBrk="0" hangingPunct="1">
              <a:lnSpc>
                <a:spcPct val="100000"/>
              </a:lnSpc>
              <a:spcBef>
                <a:spcPts val="0"/>
              </a:spcBef>
              <a:spcAft>
                <a:spcPts val="0"/>
              </a:spcAft>
              <a:buSzPts val="2000"/>
              <a:buFont typeface="Wingdings" panose="05000000000000000000" pitchFamily="2" charset="2"/>
              <a:buChar char="⊹"/>
              <a:defRPr sz="2667" kern="1200">
                <a:solidFill>
                  <a:schemeClr val="tx1"/>
                </a:solidFill>
                <a:latin typeface="+mn-lt"/>
                <a:ea typeface="+mn-ea"/>
                <a:cs typeface="+mn-cs"/>
              </a:defRPr>
            </a:lvl1pPr>
            <a:lvl2pPr marL="1219170" lvl="1" indent="-474121" algn="l" defTabSz="914400" rtl="0" eaLnBrk="1" latinLnBrk="0" hangingPunct="1">
              <a:lnSpc>
                <a:spcPct val="100000"/>
              </a:lnSpc>
              <a:spcBef>
                <a:spcPts val="1067"/>
              </a:spcBef>
              <a:spcAft>
                <a:spcPts val="0"/>
              </a:spcAft>
              <a:buSzPts val="2000"/>
              <a:buFont typeface="Wingdings" panose="05000000000000000000" pitchFamily="2" charset="2"/>
              <a:buChar char="×"/>
              <a:defRPr sz="2667" kern="1200">
                <a:solidFill>
                  <a:schemeClr val="tx1"/>
                </a:solidFill>
                <a:latin typeface="+mn-lt"/>
                <a:ea typeface="+mn-ea"/>
                <a:cs typeface="+mn-cs"/>
              </a:defRPr>
            </a:lvl2pPr>
            <a:lvl3pPr marL="1828754" lvl="2" indent="-474121" algn="l" defTabSz="914400" rtl="0" eaLnBrk="1" latinLnBrk="0" hangingPunct="1">
              <a:lnSpc>
                <a:spcPct val="100000"/>
              </a:lnSpc>
              <a:spcBef>
                <a:spcPts val="1067"/>
              </a:spcBef>
              <a:spcAft>
                <a:spcPts val="0"/>
              </a:spcAft>
              <a:buSzPts val="2000"/>
              <a:buFont typeface="Wingdings" panose="05000000000000000000" pitchFamily="2" charset="2"/>
              <a:buChar char="⬩"/>
              <a:defRPr sz="2667" kern="1200">
                <a:solidFill>
                  <a:schemeClr val="tx1"/>
                </a:solidFill>
                <a:latin typeface="+mn-lt"/>
                <a:ea typeface="+mn-ea"/>
                <a:cs typeface="+mn-cs"/>
              </a:defRPr>
            </a:lvl3pPr>
            <a:lvl4pPr marL="2438339" lvl="3" indent="-474121" algn="l" defTabSz="914400" rtl="0" eaLnBrk="1" latinLnBrk="0" hangingPunct="1">
              <a:lnSpc>
                <a:spcPct val="100000"/>
              </a:lnSpc>
              <a:spcBef>
                <a:spcPts val="1067"/>
              </a:spcBef>
              <a:spcAft>
                <a:spcPts val="0"/>
              </a:spcAft>
              <a:buSzPts val="2000"/>
              <a:buFont typeface="Wingdings" panose="05000000000000000000" pitchFamily="2" charset="2"/>
              <a:buChar char="●"/>
              <a:defRPr sz="2667" kern="1200">
                <a:solidFill>
                  <a:schemeClr val="tx1"/>
                </a:solidFill>
                <a:latin typeface="+mn-lt"/>
                <a:ea typeface="+mn-ea"/>
                <a:cs typeface="+mn-cs"/>
              </a:defRPr>
            </a:lvl4pPr>
            <a:lvl5pPr marL="3047924" lvl="4" indent="-474121" algn="l" defTabSz="914400" rtl="0" eaLnBrk="1" latinLnBrk="0" hangingPunct="1">
              <a:lnSpc>
                <a:spcPct val="100000"/>
              </a:lnSpc>
              <a:spcBef>
                <a:spcPts val="1067"/>
              </a:spcBef>
              <a:spcAft>
                <a:spcPts val="0"/>
              </a:spcAft>
              <a:buSzPts val="2000"/>
              <a:buFont typeface="Wingdings" panose="05000000000000000000" pitchFamily="2" charset="2"/>
              <a:buChar char="○"/>
              <a:defRPr sz="2667" kern="1200">
                <a:solidFill>
                  <a:schemeClr val="tx1"/>
                </a:solidFill>
                <a:latin typeface="+mn-lt"/>
                <a:ea typeface="+mn-ea"/>
                <a:cs typeface="+mn-cs"/>
              </a:defRPr>
            </a:lvl5pPr>
            <a:lvl6pPr marL="3657509" lvl="5" indent="-474121" algn="l" defTabSz="914400" rtl="0" eaLnBrk="1" latinLnBrk="0" hangingPunct="1">
              <a:lnSpc>
                <a:spcPct val="100000"/>
              </a:lnSpc>
              <a:spcBef>
                <a:spcPts val="1067"/>
              </a:spcBef>
              <a:spcAft>
                <a:spcPts val="0"/>
              </a:spcAft>
              <a:buSzPts val="2000"/>
              <a:buFont typeface="Wingdings" panose="05000000000000000000" pitchFamily="2" charset="2"/>
              <a:buChar char="■"/>
              <a:defRPr sz="2667" kern="1200">
                <a:solidFill>
                  <a:schemeClr val="tx1"/>
                </a:solidFill>
                <a:latin typeface="+mn-lt"/>
                <a:ea typeface="+mn-ea"/>
                <a:cs typeface="+mn-cs"/>
              </a:defRPr>
            </a:lvl6pPr>
            <a:lvl7pPr marL="4267093" lvl="6" indent="-474121" algn="l" defTabSz="914400" rtl="0" eaLnBrk="1" latinLnBrk="0" hangingPunct="1">
              <a:lnSpc>
                <a:spcPct val="100000"/>
              </a:lnSpc>
              <a:spcBef>
                <a:spcPts val="1067"/>
              </a:spcBef>
              <a:spcAft>
                <a:spcPts val="0"/>
              </a:spcAft>
              <a:buSzPts val="2000"/>
              <a:buFont typeface="Wingdings" panose="05000000000000000000" pitchFamily="2" charset="2"/>
              <a:buChar char="●"/>
              <a:defRPr sz="2667" kern="1200">
                <a:solidFill>
                  <a:schemeClr val="tx1"/>
                </a:solidFill>
                <a:latin typeface="+mn-lt"/>
                <a:ea typeface="+mn-ea"/>
                <a:cs typeface="+mn-cs"/>
              </a:defRPr>
            </a:lvl7pPr>
            <a:lvl8pPr marL="4876678" lvl="7" indent="-474121" algn="l" defTabSz="914400" rtl="0" eaLnBrk="1" latinLnBrk="0" hangingPunct="1">
              <a:lnSpc>
                <a:spcPct val="100000"/>
              </a:lnSpc>
              <a:spcBef>
                <a:spcPts val="1067"/>
              </a:spcBef>
              <a:spcAft>
                <a:spcPts val="0"/>
              </a:spcAft>
              <a:buSzPts val="2000"/>
              <a:buFont typeface="Wingdings" panose="05000000000000000000" pitchFamily="2" charset="2"/>
              <a:buChar char="○"/>
              <a:defRPr sz="2667" kern="1200">
                <a:solidFill>
                  <a:schemeClr val="tx1"/>
                </a:solidFill>
                <a:latin typeface="+mn-lt"/>
                <a:ea typeface="+mn-ea"/>
                <a:cs typeface="+mn-cs"/>
              </a:defRPr>
            </a:lvl8pPr>
            <a:lvl9pPr marL="5486263" lvl="8" indent="-474121" algn="l" defTabSz="914400" rtl="0" eaLnBrk="1" latinLnBrk="0" hangingPunct="1">
              <a:lnSpc>
                <a:spcPct val="100000"/>
              </a:lnSpc>
              <a:spcBef>
                <a:spcPts val="1067"/>
              </a:spcBef>
              <a:spcAft>
                <a:spcPts val="1067"/>
              </a:spcAft>
              <a:buSzPts val="2000"/>
              <a:buFont typeface="Wingdings" panose="05000000000000000000" pitchFamily="2" charset="2"/>
              <a:buChar char="■"/>
              <a:defRPr sz="2667" kern="1200">
                <a:solidFill>
                  <a:schemeClr val="tx1"/>
                </a:solidFill>
                <a:latin typeface="+mn-lt"/>
                <a:ea typeface="+mn-ea"/>
                <a:cs typeface="+mn-cs"/>
              </a:defRPr>
            </a:lvl9pPr>
          </a:lstStyle>
          <a:p>
            <a:pPr marL="101600" indent="0">
              <a:spcAft>
                <a:spcPts val="600"/>
              </a:spcAft>
              <a:buFont typeface="Wingdings" panose="05000000000000000000" pitchFamily="2" charset="2"/>
              <a:buNone/>
            </a:pPr>
            <a:r>
              <a:rPr lang="en-US" sz="2500">
                <a:solidFill>
                  <a:schemeClr val="tx2"/>
                </a:solidFill>
              </a:rPr>
              <a:t>“Placing side by side insights from two or more disciplines without attempting to integrate them”</a:t>
            </a:r>
          </a:p>
          <a:p>
            <a:pPr marL="101600" indent="0">
              <a:spcAft>
                <a:spcPts val="600"/>
              </a:spcAft>
              <a:buFont typeface="Wingdings" panose="05000000000000000000" pitchFamily="2" charset="2"/>
              <a:buNone/>
            </a:pPr>
            <a:endParaRPr lang="en-US" sz="2500">
              <a:solidFill>
                <a:schemeClr val="tx2"/>
              </a:solidFill>
            </a:endParaRPr>
          </a:p>
          <a:p>
            <a:pPr marL="101600" indent="0">
              <a:spcAft>
                <a:spcPts val="600"/>
              </a:spcAft>
              <a:buFont typeface="Wingdings" panose="05000000000000000000" pitchFamily="2" charset="2"/>
              <a:buNone/>
            </a:pPr>
            <a:r>
              <a:rPr lang="en-US" sz="2500">
                <a:solidFill>
                  <a:schemeClr val="tx2"/>
                </a:solidFill>
              </a:rPr>
              <a:t>(Repko, Szostak, Buchberger 2009)</a:t>
            </a:r>
          </a:p>
          <a:p>
            <a:pPr>
              <a:spcAft>
                <a:spcPts val="600"/>
              </a:spcAft>
            </a:pPr>
            <a:endParaRPr lang="en-US" sz="2500">
              <a:solidFill>
                <a:schemeClr val="tx2"/>
              </a:solidFill>
            </a:endParaRPr>
          </a:p>
          <a:p>
            <a:endParaRPr lang="en-US" sz="2500" dirty="0">
              <a:solidFill>
                <a:schemeClr val="tx2"/>
              </a:solidFill>
            </a:endParaRPr>
          </a:p>
        </p:txBody>
      </p:sp>
      <p:pic>
        <p:nvPicPr>
          <p:cNvPr id="14" name="Picture 13" descr="A group of green roses&#10;&#10;Description automatically generated with low confidence">
            <a:extLst>
              <a:ext uri="{FF2B5EF4-FFF2-40B4-BE49-F238E27FC236}">
                <a16:creationId xmlns:a16="http://schemas.microsoft.com/office/drawing/2014/main" id="{FAA620AC-E827-AB04-3047-1CE9B430B9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584055" y="4004912"/>
            <a:ext cx="2107778" cy="3372446"/>
          </a:xfrm>
          <a:prstGeom prst="rect">
            <a:avLst/>
          </a:prstGeom>
        </p:spPr>
      </p:pic>
    </p:spTree>
    <p:extLst>
      <p:ext uri="{BB962C8B-B14F-4D97-AF65-F5344CB8AC3E}">
        <p14:creationId xmlns:p14="http://schemas.microsoft.com/office/powerpoint/2010/main" val="3027688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4"/>
        <p:cNvGrpSpPr/>
        <p:nvPr/>
      </p:nvGrpSpPr>
      <p:grpSpPr>
        <a:xfrm>
          <a:off x="0" y="0"/>
          <a:ext cx="0" cy="0"/>
          <a:chOff x="0" y="0"/>
          <a:chExt cx="0" cy="0"/>
        </a:xfrm>
      </p:grpSpPr>
      <p:sp>
        <p:nvSpPr>
          <p:cNvPr id="1789" name="Google Shape;1789;p30" hidden="1"/>
          <p:cNvSpPr txBox="1">
            <a:spLocks noGrp="1"/>
          </p:cNvSpPr>
          <p:nvPr>
            <p:ph type="sldNum" idx="12"/>
          </p:nvPr>
        </p:nvSpPr>
        <p:spPr>
          <a:xfrm>
            <a:off x="10837333" y="6470704"/>
            <a:ext cx="973668" cy="274320"/>
          </a:xfrm>
          <a:prstGeom prst="rect">
            <a:avLst/>
          </a:prstGeom>
        </p:spPr>
        <p:txBody>
          <a:bodyPr spcFirstLastPara="1" vert="horz" wrap="square" lIns="121920" tIns="60960" rIns="121920" bIns="60960" rtlCol="0" anchor="ctr" anchorCtr="0">
            <a:normAutofit lnSpcReduction="10000"/>
          </a:bodyPr>
          <a:lstStyle/>
          <a:p>
            <a:pPr defTabSz="1219170">
              <a:lnSpc>
                <a:spcPct val="90000"/>
              </a:lnSpc>
              <a:spcAft>
                <a:spcPts val="800"/>
              </a:spcAft>
            </a:pPr>
            <a:fld id="{00000000-1234-1234-1234-123412341234}" type="slidenum">
              <a:rPr lang="en-US" sz="400"/>
              <a:pPr defTabSz="1219170">
                <a:lnSpc>
                  <a:spcPct val="90000"/>
                </a:lnSpc>
                <a:spcAft>
                  <a:spcPts val="800"/>
                </a:spcAft>
              </a:pPr>
              <a:t>4</a:t>
            </a:fld>
            <a:endParaRPr lang="en-US" sz="400"/>
          </a:p>
        </p:txBody>
      </p:sp>
      <p:graphicFrame>
        <p:nvGraphicFramePr>
          <p:cNvPr id="14" name="Table 13">
            <a:extLst>
              <a:ext uri="{FF2B5EF4-FFF2-40B4-BE49-F238E27FC236}">
                <a16:creationId xmlns:a16="http://schemas.microsoft.com/office/drawing/2014/main" id="{B1F9EC40-A157-0B92-A481-2B964E4CC066}"/>
              </a:ext>
            </a:extLst>
          </p:cNvPr>
          <p:cNvGraphicFramePr>
            <a:graphicFrameLocks noGrp="1"/>
          </p:cNvGraphicFramePr>
          <p:nvPr>
            <p:extLst>
              <p:ext uri="{D42A27DB-BD31-4B8C-83A1-F6EECF244321}">
                <p14:modId xmlns:p14="http://schemas.microsoft.com/office/powerpoint/2010/main" val="3729082675"/>
              </p:ext>
            </p:extLst>
          </p:nvPr>
        </p:nvGraphicFramePr>
        <p:xfrm>
          <a:off x="1280160" y="2111846"/>
          <a:ext cx="10134850" cy="4363443"/>
        </p:xfrm>
        <a:graphic>
          <a:graphicData uri="http://schemas.openxmlformats.org/drawingml/2006/table">
            <a:tbl>
              <a:tblPr firstRow="1" firstCol="1" bandRow="1"/>
              <a:tblGrid>
                <a:gridCol w="2931100">
                  <a:extLst>
                    <a:ext uri="{9D8B030D-6E8A-4147-A177-3AD203B41FA5}">
                      <a16:colId xmlns:a16="http://schemas.microsoft.com/office/drawing/2014/main" val="2004160862"/>
                    </a:ext>
                  </a:extLst>
                </a:gridCol>
                <a:gridCol w="7203750">
                  <a:extLst>
                    <a:ext uri="{9D8B030D-6E8A-4147-A177-3AD203B41FA5}">
                      <a16:colId xmlns:a16="http://schemas.microsoft.com/office/drawing/2014/main" val="134676218"/>
                    </a:ext>
                  </a:extLst>
                </a:gridCol>
              </a:tblGrid>
              <a:tr h="649238">
                <a:tc>
                  <a:txBody>
                    <a:bodyPr/>
                    <a:lstStyle/>
                    <a:p>
                      <a:pPr marL="0" marR="0">
                        <a:spcBef>
                          <a:spcPts val="0"/>
                        </a:spcBef>
                        <a:spcAft>
                          <a:spcPts val="0"/>
                        </a:spcAft>
                      </a:pPr>
                      <a:r>
                        <a:rPr lang="en-US" sz="1800" b="1" cap="none" spc="0">
                          <a:solidFill>
                            <a:schemeClr val="tx1"/>
                          </a:solidFill>
                          <a:effectLst/>
                        </a:rPr>
                        <a:t>Disciplinary Grounding</a:t>
                      </a:r>
                      <a:endParaRPr lang="en-US" sz="1800" b="1"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1779" marR="28994" marT="20509" marB="153812">
                    <a:lnL w="9525" cap="flat" cmpd="sng" algn="ctr">
                      <a:solidFill>
                        <a:schemeClr val="tx1"/>
                      </a:solidFill>
                      <a:prstDash val="solid"/>
                    </a:lnL>
                    <a:lnR w="12700" cmpd="sng">
                      <a:noFill/>
                      <a:prstDash val="solid"/>
                    </a:lnR>
                    <a:lnT w="38100" cmpd="sng">
                      <a:noFill/>
                    </a:lnT>
                    <a:lnB w="9525" cap="flat" cmpd="sng" algn="ctr">
                      <a:noFill/>
                      <a:prstDash val="solid"/>
                    </a:lnB>
                    <a:noFill/>
                  </a:tcPr>
                </a:tc>
                <a:tc>
                  <a:txBody>
                    <a:bodyPr/>
                    <a:lstStyle/>
                    <a:p>
                      <a:pPr marL="0" marR="0">
                        <a:spcBef>
                          <a:spcPts val="0"/>
                        </a:spcBef>
                        <a:spcAft>
                          <a:spcPts val="0"/>
                        </a:spcAft>
                      </a:pPr>
                      <a:r>
                        <a:rPr lang="en-US" sz="1800" cap="none" spc="0" dirty="0">
                          <a:solidFill>
                            <a:schemeClr val="tx1"/>
                          </a:solidFill>
                          <a:effectLst/>
                        </a:rPr>
                        <a:t>Having a basic knowledge and understanding of the involved disciplines as well as ways that knowledge is constructed, validated, and communicated.</a:t>
                      </a:r>
                      <a:endParaRPr lang="en-US" sz="18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1779" marR="28994" marT="20509" marB="153812">
                    <a:lnL w="12700" cmpd="sng">
                      <a:noFill/>
                      <a:prstDash val="solid"/>
                    </a:lnL>
                    <a:lnR w="12700" cmpd="sng">
                      <a:noFill/>
                      <a:prstDash val="solid"/>
                    </a:lnR>
                    <a:lnT w="38100" cmpd="sng">
                      <a:noFill/>
                    </a:lnT>
                    <a:lnB w="9525" cap="flat" cmpd="sng" algn="ctr">
                      <a:noFill/>
                      <a:prstDash val="solid"/>
                    </a:lnB>
                    <a:noFill/>
                  </a:tcPr>
                </a:tc>
                <a:extLst>
                  <a:ext uri="{0D108BD9-81ED-4DB2-BD59-A6C34878D82A}">
                    <a16:rowId xmlns:a16="http://schemas.microsoft.com/office/drawing/2014/main" val="2310613303"/>
                  </a:ext>
                </a:extLst>
              </a:tr>
              <a:tr h="1077881">
                <a:tc>
                  <a:txBody>
                    <a:bodyPr/>
                    <a:lstStyle/>
                    <a:p>
                      <a:pPr marL="0" marR="0">
                        <a:spcBef>
                          <a:spcPts val="0"/>
                        </a:spcBef>
                        <a:spcAft>
                          <a:spcPts val="0"/>
                        </a:spcAft>
                      </a:pPr>
                      <a:r>
                        <a:rPr lang="en-US" sz="1800" b="1" cap="none" spc="0">
                          <a:solidFill>
                            <a:schemeClr val="tx1"/>
                          </a:solidFill>
                          <a:effectLst/>
                        </a:rPr>
                        <a:t>Perspective taking</a:t>
                      </a:r>
                      <a:endParaRPr lang="en-US" sz="1800" b="1"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1779" marR="28994" marT="20509" marB="153812">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1800" cap="none" spc="0" dirty="0">
                          <a:solidFill>
                            <a:schemeClr val="tx1"/>
                          </a:solidFill>
                          <a:effectLst/>
                        </a:rPr>
                        <a:t>Analyzing the problem from the position of each discipline and identifying their commonalities and differences. It also fosters attitudes of disciplinary humility and open mindedness to different perspectives, and the willingness to reflect on one's own biases and assumptions.</a:t>
                      </a:r>
                      <a:endParaRPr lang="en-US" sz="18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1779" marR="28994" marT="20509" marB="153812">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661868810"/>
                  </a:ext>
                </a:extLst>
              </a:tr>
              <a:tr h="1748582">
                <a:tc>
                  <a:txBody>
                    <a:bodyPr/>
                    <a:lstStyle/>
                    <a:p>
                      <a:pPr marL="0" marR="0">
                        <a:spcBef>
                          <a:spcPts val="0"/>
                        </a:spcBef>
                        <a:spcAft>
                          <a:spcPts val="0"/>
                        </a:spcAft>
                      </a:pPr>
                      <a:r>
                        <a:rPr lang="en-US" sz="1800" b="1" cap="none" spc="0">
                          <a:solidFill>
                            <a:schemeClr val="tx1"/>
                          </a:solidFill>
                          <a:effectLst/>
                        </a:rPr>
                        <a:t>Common Ground &amp; Integration</a:t>
                      </a:r>
                      <a:endParaRPr lang="en-US" sz="1800" b="1"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1779" marR="28994" marT="20509" marB="153812">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marL="0" marR="0">
                        <a:spcBef>
                          <a:spcPts val="0"/>
                        </a:spcBef>
                        <a:spcAft>
                          <a:spcPts val="0"/>
                        </a:spcAft>
                      </a:pPr>
                      <a:r>
                        <a:rPr lang="en-US" sz="1800" cap="none" spc="0" dirty="0">
                          <a:solidFill>
                            <a:schemeClr val="tx1"/>
                          </a:solidFill>
                          <a:effectLst/>
                        </a:rPr>
                        <a:t>Common ground is the shared basis between conflicting disciplinary insights or theories. It also identifies how terms are used differently in disciplines and defines problems explicitly in neutral terms.</a:t>
                      </a:r>
                    </a:p>
                    <a:p>
                      <a:pPr marL="0" marR="0">
                        <a:spcBef>
                          <a:spcPts val="0"/>
                        </a:spcBef>
                        <a:spcAft>
                          <a:spcPts val="0"/>
                        </a:spcAft>
                      </a:pPr>
                      <a:r>
                        <a:rPr lang="en-US" sz="1800" cap="none" spc="0" dirty="0">
                          <a:solidFill>
                            <a:schemeClr val="tx1"/>
                          </a:solidFill>
                          <a:effectLst/>
                        </a:rPr>
                        <a:t> </a:t>
                      </a:r>
                    </a:p>
                    <a:p>
                      <a:pPr marL="0" marR="0">
                        <a:spcBef>
                          <a:spcPts val="0"/>
                        </a:spcBef>
                        <a:spcAft>
                          <a:spcPts val="0"/>
                        </a:spcAft>
                      </a:pPr>
                      <a:r>
                        <a:rPr lang="en-US" sz="1800" cap="none" spc="0" dirty="0">
                          <a:solidFill>
                            <a:schemeClr val="tx1"/>
                          </a:solidFill>
                          <a:effectLst/>
                        </a:rPr>
                        <a:t>Integrating perspectives involves generating a new understanding that would not have been possible using a single discipline and includes being able to use integration techniques (models, metaphors) to find new holistic understandings.</a:t>
                      </a:r>
                      <a:endParaRPr lang="en-US" sz="18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1779" marR="28994" marT="20509" marB="153812">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763230752"/>
                  </a:ext>
                </a:extLst>
              </a:tr>
            </a:tbl>
          </a:graphicData>
        </a:graphic>
      </p:graphicFrame>
      <p:sp>
        <p:nvSpPr>
          <p:cNvPr id="3" name="Title 2">
            <a:extLst>
              <a:ext uri="{FF2B5EF4-FFF2-40B4-BE49-F238E27FC236}">
                <a16:creationId xmlns:a16="http://schemas.microsoft.com/office/drawing/2014/main" id="{ECB86288-9A41-2288-C72F-EDEE39F621FE}"/>
              </a:ext>
            </a:extLst>
          </p:cNvPr>
          <p:cNvSpPr>
            <a:spLocks noGrp="1"/>
          </p:cNvSpPr>
          <p:nvPr>
            <p:ph type="title"/>
          </p:nvPr>
        </p:nvSpPr>
        <p:spPr/>
        <p:txBody>
          <a:bodyPr/>
          <a:lstStyle/>
          <a:p>
            <a:r>
              <a:rPr lang="en-US" dirty="0"/>
              <a:t>Interdisciplinary Learning</a:t>
            </a:r>
          </a:p>
        </p:txBody>
      </p:sp>
    </p:spTree>
    <p:extLst>
      <p:ext uri="{BB962C8B-B14F-4D97-AF65-F5344CB8AC3E}">
        <p14:creationId xmlns:p14="http://schemas.microsoft.com/office/powerpoint/2010/main" val="59105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906BE-70E4-C703-55E2-C7335F6F3CA1}"/>
              </a:ext>
            </a:extLst>
          </p:cNvPr>
          <p:cNvSpPr>
            <a:spLocks noGrp="1"/>
          </p:cNvSpPr>
          <p:nvPr>
            <p:ph type="title"/>
          </p:nvPr>
        </p:nvSpPr>
        <p:spPr/>
        <p:txBody>
          <a:bodyPr/>
          <a:lstStyle/>
          <a:p>
            <a:r>
              <a:rPr lang="en-US" dirty="0"/>
              <a:t>Using Interdisciplinary Learning to Improve Outcomes:</a:t>
            </a:r>
          </a:p>
        </p:txBody>
      </p:sp>
      <p:sp>
        <p:nvSpPr>
          <p:cNvPr id="3" name="Content Placeholder 2">
            <a:extLst>
              <a:ext uri="{FF2B5EF4-FFF2-40B4-BE49-F238E27FC236}">
                <a16:creationId xmlns:a16="http://schemas.microsoft.com/office/drawing/2014/main" id="{AED8E59A-625A-DC5A-7857-F6D779718310}"/>
              </a:ext>
            </a:extLst>
          </p:cNvPr>
          <p:cNvSpPr>
            <a:spLocks noGrp="1"/>
          </p:cNvSpPr>
          <p:nvPr>
            <p:ph sz="half" idx="1"/>
          </p:nvPr>
        </p:nvSpPr>
        <p:spPr>
          <a:xfrm>
            <a:off x="1280160" y="2194560"/>
            <a:ext cx="9355756" cy="3986784"/>
          </a:xfrm>
        </p:spPr>
        <p:txBody>
          <a:bodyPr>
            <a:normAutofit/>
          </a:bodyPr>
          <a:lstStyle/>
          <a:p>
            <a:pPr lvl="0"/>
            <a:r>
              <a:rPr lang="en-US" sz="2400" dirty="0"/>
              <a:t>Critical thinking</a:t>
            </a:r>
          </a:p>
          <a:p>
            <a:pPr lvl="1"/>
            <a:r>
              <a:rPr lang="en-US" dirty="0"/>
              <a:t>Influence of context and assumptions</a:t>
            </a:r>
          </a:p>
          <a:p>
            <a:pPr lvl="1"/>
            <a:r>
              <a:rPr lang="en-US" dirty="0"/>
              <a:t>Student’s position: position, perspective, thesis, or hypothesis</a:t>
            </a:r>
          </a:p>
          <a:p>
            <a:pPr lvl="0"/>
            <a:r>
              <a:rPr lang="en-US" sz="2400" dirty="0"/>
              <a:t>Diversity</a:t>
            </a:r>
          </a:p>
          <a:p>
            <a:pPr lvl="1"/>
            <a:r>
              <a:rPr lang="en-US" dirty="0"/>
              <a:t>Knowledge of diverse perspectives and their roots</a:t>
            </a:r>
          </a:p>
          <a:p>
            <a:pPr lvl="1"/>
            <a:r>
              <a:rPr lang="en-US" dirty="0"/>
              <a:t>Evaluating claims and theories about diversity</a:t>
            </a:r>
          </a:p>
          <a:p>
            <a:pPr lvl="0"/>
            <a:r>
              <a:rPr lang="en-US" sz="2400" dirty="0"/>
              <a:t>Global citizenship</a:t>
            </a:r>
          </a:p>
          <a:p>
            <a:pPr lvl="1"/>
            <a:r>
              <a:rPr lang="en-US" dirty="0"/>
              <a:t>Knowledge of connections within systems</a:t>
            </a:r>
          </a:p>
          <a:p>
            <a:pPr lvl="1"/>
            <a:r>
              <a:rPr lang="en-US" dirty="0"/>
              <a:t>Use of diverse cultural frames of reference and alternative perspectives</a:t>
            </a:r>
          </a:p>
        </p:txBody>
      </p:sp>
      <p:graphicFrame>
        <p:nvGraphicFramePr>
          <p:cNvPr id="5" name="Diagram 4">
            <a:extLst>
              <a:ext uri="{FF2B5EF4-FFF2-40B4-BE49-F238E27FC236}">
                <a16:creationId xmlns:a16="http://schemas.microsoft.com/office/drawing/2014/main" id="{E5D94CFC-7665-73C7-AC23-3A76EFCE8E9F}"/>
              </a:ext>
            </a:extLst>
          </p:cNvPr>
          <p:cNvGraphicFramePr/>
          <p:nvPr>
            <p:extLst>
              <p:ext uri="{D42A27DB-BD31-4B8C-83A1-F6EECF244321}">
                <p14:modId xmlns:p14="http://schemas.microsoft.com/office/powerpoint/2010/main" val="4262892909"/>
              </p:ext>
            </p:extLst>
          </p:nvPr>
        </p:nvGraphicFramePr>
        <p:xfrm>
          <a:off x="7947025" y="2511816"/>
          <a:ext cx="5626100" cy="3352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8A7ECC81-82C3-A646-9B05-F91C7E40B6FE}"/>
              </a:ext>
            </a:extLst>
          </p:cNvPr>
          <p:cNvSpPr txBox="1"/>
          <p:nvPr/>
        </p:nvSpPr>
        <p:spPr>
          <a:xfrm>
            <a:off x="8715375" y="3926342"/>
            <a:ext cx="1428750" cy="523220"/>
          </a:xfrm>
          <a:prstGeom prst="rect">
            <a:avLst/>
          </a:prstGeom>
          <a:solidFill>
            <a:schemeClr val="accent1"/>
          </a:solidFill>
        </p:spPr>
        <p:txBody>
          <a:bodyPr wrap="square" rtlCol="0">
            <a:spAutoFit/>
          </a:bodyPr>
          <a:lstStyle/>
          <a:p>
            <a:r>
              <a:rPr lang="en-US" sz="1400" dirty="0">
                <a:solidFill>
                  <a:schemeClr val="tx2"/>
                </a:solidFill>
              </a:rPr>
              <a:t>Interdisciplinary Learning</a:t>
            </a:r>
          </a:p>
        </p:txBody>
      </p:sp>
    </p:spTree>
    <p:extLst>
      <p:ext uri="{BB962C8B-B14F-4D97-AF65-F5344CB8AC3E}">
        <p14:creationId xmlns:p14="http://schemas.microsoft.com/office/powerpoint/2010/main" val="361731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0DCEE-E646-DEE6-7268-46C31F0B2B84}"/>
              </a:ext>
            </a:extLst>
          </p:cNvPr>
          <p:cNvSpPr>
            <a:spLocks noGrp="1"/>
          </p:cNvSpPr>
          <p:nvPr>
            <p:ph type="title"/>
          </p:nvPr>
        </p:nvSpPr>
        <p:spPr>
          <a:xfrm>
            <a:off x="1280160" y="466343"/>
            <a:ext cx="9628632" cy="1362113"/>
          </a:xfrm>
        </p:spPr>
        <p:txBody>
          <a:bodyPr anchor="ctr">
            <a:normAutofit/>
          </a:bodyPr>
          <a:lstStyle/>
          <a:p>
            <a:r>
              <a:rPr lang="en-US" dirty="0"/>
              <a:t>Student Learning Gaps: Critical Thinking</a:t>
            </a:r>
          </a:p>
        </p:txBody>
      </p:sp>
      <p:pic>
        <p:nvPicPr>
          <p:cNvPr id="5" name="Content Placeholder 4" descr="C:\Users\bullardlr\AppData\Local\Microsoft\Windows\INetCache\Content.MSO\3A3DBDCE.tmp">
            <a:extLst>
              <a:ext uri="{FF2B5EF4-FFF2-40B4-BE49-F238E27FC236}">
                <a16:creationId xmlns:a16="http://schemas.microsoft.com/office/drawing/2014/main" id="{AF31DF35-4DDB-3FAE-4731-63CC756F4E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389170" y="2190749"/>
            <a:ext cx="7410611" cy="3986213"/>
          </a:xfrm>
          <a:prstGeom prst="rect">
            <a:avLst/>
          </a:prstGeom>
          <a:noFill/>
          <a:ln>
            <a:noFill/>
          </a:ln>
        </p:spPr>
      </p:pic>
    </p:spTree>
    <p:extLst>
      <p:ext uri="{BB962C8B-B14F-4D97-AF65-F5344CB8AC3E}">
        <p14:creationId xmlns:p14="http://schemas.microsoft.com/office/powerpoint/2010/main" val="1688207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4603C-1D32-315B-794B-57EC12CD4F69}"/>
              </a:ext>
            </a:extLst>
          </p:cNvPr>
          <p:cNvSpPr>
            <a:spLocks noGrp="1"/>
          </p:cNvSpPr>
          <p:nvPr>
            <p:ph type="title"/>
          </p:nvPr>
        </p:nvSpPr>
        <p:spPr>
          <a:xfrm>
            <a:off x="1280160" y="466343"/>
            <a:ext cx="9628632" cy="1362113"/>
          </a:xfrm>
        </p:spPr>
        <p:txBody>
          <a:bodyPr anchor="ctr">
            <a:normAutofit/>
          </a:bodyPr>
          <a:lstStyle/>
          <a:p>
            <a:r>
              <a:rPr lang="en-US" dirty="0"/>
              <a:t>Student Learning Gaps: Diversity</a:t>
            </a:r>
          </a:p>
        </p:txBody>
      </p:sp>
      <p:pic>
        <p:nvPicPr>
          <p:cNvPr id="4" name="Content Placeholder 3" descr="Chart&#10;&#10;Description automatically generated">
            <a:extLst>
              <a:ext uri="{FF2B5EF4-FFF2-40B4-BE49-F238E27FC236}">
                <a16:creationId xmlns:a16="http://schemas.microsoft.com/office/drawing/2014/main" id="{1925BBB9-25FC-DA74-9CAF-AC2276A8052F}"/>
              </a:ext>
            </a:extLst>
          </p:cNvPr>
          <p:cNvPicPr>
            <a:picLocks noGrp="1" noChangeAspect="1"/>
          </p:cNvPicPr>
          <p:nvPr>
            <p:ph idx="1"/>
          </p:nvPr>
        </p:nvPicPr>
        <p:blipFill>
          <a:blip r:embed="rId2"/>
          <a:stretch>
            <a:fillRect/>
          </a:stretch>
        </p:blipFill>
        <p:spPr>
          <a:xfrm>
            <a:off x="2786417" y="2190749"/>
            <a:ext cx="6616117" cy="3986213"/>
          </a:xfrm>
          <a:prstGeom prst="rect">
            <a:avLst/>
          </a:prstGeom>
          <a:noFill/>
        </p:spPr>
      </p:pic>
    </p:spTree>
    <p:extLst>
      <p:ext uri="{BB962C8B-B14F-4D97-AF65-F5344CB8AC3E}">
        <p14:creationId xmlns:p14="http://schemas.microsoft.com/office/powerpoint/2010/main" val="251932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F4039-8F4C-B2C9-193B-828484075242}"/>
              </a:ext>
            </a:extLst>
          </p:cNvPr>
          <p:cNvSpPr>
            <a:spLocks noGrp="1"/>
          </p:cNvSpPr>
          <p:nvPr>
            <p:ph type="title"/>
          </p:nvPr>
        </p:nvSpPr>
        <p:spPr>
          <a:xfrm>
            <a:off x="1280160" y="466343"/>
            <a:ext cx="9628632" cy="1362113"/>
          </a:xfrm>
        </p:spPr>
        <p:txBody>
          <a:bodyPr anchor="ctr">
            <a:normAutofit/>
          </a:bodyPr>
          <a:lstStyle/>
          <a:p>
            <a:r>
              <a:rPr lang="en-US" dirty="0"/>
              <a:t>Student Learning Gaps: Global Citizenship</a:t>
            </a:r>
          </a:p>
        </p:txBody>
      </p:sp>
      <p:pic>
        <p:nvPicPr>
          <p:cNvPr id="7" name="Content Placeholder 6" descr="Chart, bar chart&#10;&#10;Description automatically generated">
            <a:extLst>
              <a:ext uri="{FF2B5EF4-FFF2-40B4-BE49-F238E27FC236}">
                <a16:creationId xmlns:a16="http://schemas.microsoft.com/office/drawing/2014/main" id="{8DF609E3-3742-94D3-AFB1-782C4E95E95D}"/>
              </a:ext>
            </a:extLst>
          </p:cNvPr>
          <p:cNvPicPr>
            <a:picLocks noGrp="1" noChangeAspect="1"/>
          </p:cNvPicPr>
          <p:nvPr>
            <p:ph idx="1"/>
          </p:nvPr>
        </p:nvPicPr>
        <p:blipFill>
          <a:blip r:embed="rId2"/>
          <a:stretch>
            <a:fillRect/>
          </a:stretch>
        </p:blipFill>
        <p:spPr>
          <a:xfrm>
            <a:off x="2778512" y="2190749"/>
            <a:ext cx="6631928" cy="3986213"/>
          </a:xfrm>
          <a:prstGeom prst="rect">
            <a:avLst/>
          </a:prstGeom>
          <a:noFill/>
        </p:spPr>
      </p:pic>
    </p:spTree>
    <p:extLst>
      <p:ext uri="{BB962C8B-B14F-4D97-AF65-F5344CB8AC3E}">
        <p14:creationId xmlns:p14="http://schemas.microsoft.com/office/powerpoint/2010/main" val="223930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3B4A2-B090-A9E9-0A42-AF725339F245}"/>
              </a:ext>
            </a:extLst>
          </p:cNvPr>
          <p:cNvSpPr>
            <a:spLocks noGrp="1"/>
          </p:cNvSpPr>
          <p:nvPr>
            <p:ph type="title"/>
          </p:nvPr>
        </p:nvSpPr>
        <p:spPr/>
        <p:txBody>
          <a:bodyPr/>
          <a:lstStyle/>
          <a:p>
            <a:r>
              <a:rPr lang="en-US" dirty="0"/>
              <a:t>QEP Goals</a:t>
            </a:r>
          </a:p>
        </p:txBody>
      </p:sp>
      <p:sp>
        <p:nvSpPr>
          <p:cNvPr id="3" name="Content Placeholder 2">
            <a:extLst>
              <a:ext uri="{FF2B5EF4-FFF2-40B4-BE49-F238E27FC236}">
                <a16:creationId xmlns:a16="http://schemas.microsoft.com/office/drawing/2014/main" id="{862A1272-E1F5-2C3B-8471-FDDE20D89BC9}"/>
              </a:ext>
            </a:extLst>
          </p:cNvPr>
          <p:cNvSpPr>
            <a:spLocks noGrp="1"/>
          </p:cNvSpPr>
          <p:nvPr>
            <p:ph sz="half" idx="1"/>
          </p:nvPr>
        </p:nvSpPr>
        <p:spPr>
          <a:xfrm>
            <a:off x="1280159" y="2194560"/>
            <a:ext cx="9628631" cy="3986784"/>
          </a:xfrm>
        </p:spPr>
        <p:txBody>
          <a:bodyPr>
            <a:normAutofit/>
          </a:bodyPr>
          <a:lstStyle/>
          <a:p>
            <a:r>
              <a:rPr lang="en-US" dirty="0"/>
              <a:t> Fund interdisciplinary teams to design, develop, and implement interdisciplinary learning experiences targeting critical thinking, diversity, or global citizenship ($50K over 2-3 years)</a:t>
            </a:r>
          </a:p>
          <a:p>
            <a:pPr lvl="0"/>
            <a:r>
              <a:rPr lang="en-US" dirty="0"/>
              <a:t>Offer smaller grants for individual initiatives in interdisciplinary pedagogy and curriculum development ($5K)</a:t>
            </a:r>
          </a:p>
          <a:p>
            <a:pPr lvl="0"/>
            <a:r>
              <a:rPr lang="en-US" dirty="0"/>
              <a:t>Organize workshops about successful strategies for interdisciplinary learning that address critical thinking, diversity, and global citizenship outcomes</a:t>
            </a:r>
          </a:p>
          <a:p>
            <a:pPr lvl="0"/>
            <a:r>
              <a:rPr lang="en-US" dirty="0"/>
              <a:t>Facilitate interdisciplinary collaborations among faculty, staff, and students</a:t>
            </a:r>
          </a:p>
          <a:p>
            <a:endParaRPr lang="en-US" dirty="0"/>
          </a:p>
        </p:txBody>
      </p:sp>
    </p:spTree>
    <p:extLst>
      <p:ext uri="{BB962C8B-B14F-4D97-AF65-F5344CB8AC3E}">
        <p14:creationId xmlns:p14="http://schemas.microsoft.com/office/powerpoint/2010/main" val="284378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_16x9.potx" id="{AA5F22BC-61EA-4F01-AB22-75117871E196}" vid="{BD0EB374-1DDC-4F15-88A9-D386288C58A6}"/>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141aba3b8f8cb7f331be6546df69db50">
  <xsd:schema xmlns:xsd="http://www.w3.org/2001/XMLSchema" xmlns:xs="http://www.w3.org/2001/XMLSchema" xmlns:p="http://schemas.microsoft.com/office/2006/metadata/properties" targetNamespace="http://schemas.microsoft.com/office/2006/metadata/properties" ma:root="true" ma:fieldsID="f8e4ef66d87525153bd8907774ed28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96FEF9-821E-45A6-82F2-0B1CE4CD8C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1BC99BC-3A63-4255-9D4F-38C5B80A319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F7A874A-6E55-415B-9061-8B2D43DC2F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2927</TotalTime>
  <Words>1082</Words>
  <Application>Microsoft Macintosh PowerPoint</Application>
  <PresentationFormat>Widescreen</PresentationFormat>
  <Paragraphs>141</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 New Roman</vt:lpstr>
      <vt:lpstr>Wingdings</vt:lpstr>
      <vt:lpstr>Education 16x9</vt:lpstr>
      <vt:lpstr>Interdisciplinary Learning Experiences: </vt:lpstr>
      <vt:lpstr>Enhancing Interdisciplinary Teaching and Research at UNCW</vt:lpstr>
      <vt:lpstr>Interdisciplinary                                 vs.       Multidisciplinary</vt:lpstr>
      <vt:lpstr>Interdisciplinary Learning</vt:lpstr>
      <vt:lpstr>Using Interdisciplinary Learning to Improve Outcomes:</vt:lpstr>
      <vt:lpstr>Student Learning Gaps: Critical Thinking</vt:lpstr>
      <vt:lpstr>Student Learning Gaps: Diversity</vt:lpstr>
      <vt:lpstr>Student Learning Gaps: Global Citizenship</vt:lpstr>
      <vt:lpstr>QEP Goals</vt:lpstr>
      <vt:lpstr>QEP Organization</vt:lpstr>
      <vt:lpstr>QEP Timeline and Actions (Years 1-5, 2023-2028)</vt:lpstr>
      <vt:lpstr>Team Grants: up to $50,000 for 2-3 years</vt:lpstr>
      <vt:lpstr>Individual Grants of $5,000</vt:lpstr>
      <vt:lpstr>Upcoming Deadlines</vt:lpstr>
      <vt:lpstr>Upcoming Workshops (co-sponsored w/ CTE)</vt:lpstr>
      <vt:lpstr>Upcoming Connect and Collaborate Sessions</vt:lpstr>
      <vt:lpstr>For further information, or to schedule a presentation for your department,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
  <cp:lastModifiedBy>McGuire, Beverley Foulks</cp:lastModifiedBy>
  <cp:revision>129</cp:revision>
  <dcterms:created xsi:type="dcterms:W3CDTF">2021-11-11T18:56:14Z</dcterms:created>
  <dcterms:modified xsi:type="dcterms:W3CDTF">2022-09-13T16:47:48Z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