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109728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666"/>
    <a:srgbClr val="F3E389"/>
    <a:srgbClr val="02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 snapToObjects="1">
      <p:cViewPr varScale="1">
        <p:scale>
          <a:sx n="100" d="100"/>
          <a:sy n="100" d="100"/>
        </p:scale>
        <p:origin x="184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F53B7-EF1B-E949-AFAA-84B5664BFA1B}" type="datetimeFigureOut">
              <a:rPr lang="en-US" smtClean="0"/>
              <a:t>6/6/20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FF33-73F5-3947-B5FE-A40970EC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3FF33-73F5-3947-B5FE-A40970ECC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3FF33-73F5-3947-B5FE-A40970ECC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98593"/>
            <a:ext cx="8229600" cy="127338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1087"/>
            <a:ext cx="8229600" cy="883073"/>
          </a:xfr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194733"/>
            <a:ext cx="236601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194733"/>
            <a:ext cx="696087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911860"/>
            <a:ext cx="946404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2447714"/>
            <a:ext cx="9464040" cy="800100"/>
          </a:xfrm>
        </p:spPr>
        <p:txBody>
          <a:bodyPr/>
          <a:lstStyle>
            <a:lvl1pPr marL="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973666"/>
            <a:ext cx="466344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973666"/>
            <a:ext cx="466344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3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94734"/>
            <a:ext cx="946404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896620"/>
            <a:ext cx="4642008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1336040"/>
            <a:ext cx="4642008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896620"/>
            <a:ext cx="4664869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1336040"/>
            <a:ext cx="4664869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43840"/>
            <a:ext cx="3539013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526627"/>
            <a:ext cx="5554980" cy="2599267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097280"/>
            <a:ext cx="3539013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43840"/>
            <a:ext cx="3539013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526627"/>
            <a:ext cx="5554980" cy="2599267"/>
          </a:xfr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097280"/>
            <a:ext cx="3539013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7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194734"/>
            <a:ext cx="946404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973666"/>
            <a:ext cx="946404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3390054"/>
            <a:ext cx="246888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10FF-DBE0-2644-B20C-15CE15939710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3390054"/>
            <a:ext cx="370332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3390054"/>
            <a:ext cx="246888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05EF-7FF4-624D-AADE-AECD76D7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dow">
            <a:extLst>
              <a:ext uri="{FF2B5EF4-FFF2-40B4-BE49-F238E27FC236}">
                <a16:creationId xmlns:a16="http://schemas.microsoft.com/office/drawing/2014/main" id="{7407AA08-D199-874B-916E-205A7FACC998}"/>
              </a:ext>
            </a:extLst>
          </p:cNvPr>
          <p:cNvSpPr/>
          <p:nvPr/>
        </p:nvSpPr>
        <p:spPr>
          <a:xfrm>
            <a:off x="0" y="568074"/>
            <a:ext cx="10972799" cy="241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Banner Picture" descr="A close up of a flower garden&#10;&#10;Description automatically generated">
            <a:extLst>
              <a:ext uri="{FF2B5EF4-FFF2-40B4-BE49-F238E27FC236}">
                <a16:creationId xmlns:a16="http://schemas.microsoft.com/office/drawing/2014/main" id="{34E20A02-51D0-C24B-9AB9-C76EAF736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831" y="559586"/>
            <a:ext cx="7721600" cy="24384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DB5B5C6-1D4A-9640-9933-183D2549ECBA}"/>
              </a:ext>
            </a:extLst>
          </p:cNvPr>
          <p:cNvGrpSpPr/>
          <p:nvPr/>
        </p:nvGrpSpPr>
        <p:grpSpPr>
          <a:xfrm>
            <a:off x="-4360" y="555244"/>
            <a:ext cx="4529226" cy="2430434"/>
            <a:chOff x="-4360" y="555244"/>
            <a:chExt cx="4529226" cy="2430434"/>
          </a:xfrm>
        </p:grpSpPr>
        <p:sp>
          <p:nvSpPr>
            <p:cNvPr id="2" name="4">
              <a:extLst>
                <a:ext uri="{FF2B5EF4-FFF2-40B4-BE49-F238E27FC236}">
                  <a16:creationId xmlns:a16="http://schemas.microsoft.com/office/drawing/2014/main" id="{2FAFF0CB-19A7-924B-8E89-72D532C6B55D}"/>
                </a:ext>
              </a:extLst>
            </p:cNvPr>
            <p:cNvSpPr/>
            <p:nvPr/>
          </p:nvSpPr>
          <p:spPr>
            <a:xfrm>
              <a:off x="1567334" y="564801"/>
              <a:ext cx="2957532" cy="2411450"/>
            </a:xfrm>
            <a:prstGeom prst="rect">
              <a:avLst/>
            </a:prstGeom>
            <a:solidFill>
              <a:srgbClr val="023366">
                <a:alpha val="56000"/>
              </a:srgbClr>
            </a:solidFill>
            <a:ln>
              <a:solidFill>
                <a:srgbClr val="023366">
                  <a:alpha val="56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3">
              <a:extLst>
                <a:ext uri="{FF2B5EF4-FFF2-40B4-BE49-F238E27FC236}">
                  <a16:creationId xmlns:a16="http://schemas.microsoft.com/office/drawing/2014/main" id="{6459D878-FB7A-4F4B-9513-C200A08F110F}"/>
                </a:ext>
              </a:extLst>
            </p:cNvPr>
            <p:cNvSpPr/>
            <p:nvPr/>
          </p:nvSpPr>
          <p:spPr>
            <a:xfrm>
              <a:off x="1227063" y="564801"/>
              <a:ext cx="2957532" cy="2411450"/>
            </a:xfrm>
            <a:prstGeom prst="rect">
              <a:avLst/>
            </a:prstGeom>
            <a:solidFill>
              <a:srgbClr val="023366">
                <a:alpha val="62000"/>
              </a:srgbClr>
            </a:solidFill>
            <a:ln>
              <a:solidFill>
                <a:srgbClr val="023366">
                  <a:alpha val="62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2">
              <a:extLst>
                <a:ext uri="{FF2B5EF4-FFF2-40B4-BE49-F238E27FC236}">
                  <a16:creationId xmlns:a16="http://schemas.microsoft.com/office/drawing/2014/main" id="{11C3C771-409F-5F4F-BF48-2882E513DA37}"/>
                </a:ext>
              </a:extLst>
            </p:cNvPr>
            <p:cNvSpPr/>
            <p:nvPr/>
          </p:nvSpPr>
          <p:spPr>
            <a:xfrm>
              <a:off x="727179" y="574228"/>
              <a:ext cx="3072908" cy="2411450"/>
            </a:xfrm>
            <a:prstGeom prst="rect">
              <a:avLst/>
            </a:prstGeom>
            <a:solidFill>
              <a:srgbClr val="023366">
                <a:alpha val="45000"/>
              </a:srgbClr>
            </a:solidFill>
            <a:ln>
              <a:solidFill>
                <a:srgbClr val="023366">
                  <a:alpha val="45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" name="1">
              <a:extLst>
                <a:ext uri="{FF2B5EF4-FFF2-40B4-BE49-F238E27FC236}">
                  <a16:creationId xmlns:a16="http://schemas.microsoft.com/office/drawing/2014/main" id="{E7AC02D3-186D-3F46-AEA1-2A6ADCF99551}"/>
                </a:ext>
              </a:extLst>
            </p:cNvPr>
            <p:cNvSpPr/>
            <p:nvPr/>
          </p:nvSpPr>
          <p:spPr>
            <a:xfrm>
              <a:off x="-4360" y="555244"/>
              <a:ext cx="3407435" cy="2411450"/>
            </a:xfrm>
            <a:prstGeom prst="rect">
              <a:avLst/>
            </a:prstGeom>
            <a:solidFill>
              <a:srgbClr val="023366"/>
            </a:solidFill>
            <a:ln>
              <a:solidFill>
                <a:srgbClr val="0233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2" name="White Border">
            <a:extLst>
              <a:ext uri="{FF2B5EF4-FFF2-40B4-BE49-F238E27FC236}">
                <a16:creationId xmlns:a16="http://schemas.microsoft.com/office/drawing/2014/main" id="{940CA26E-7AC0-B444-A1BA-C7BB9D2A7C61}"/>
              </a:ext>
            </a:extLst>
          </p:cNvPr>
          <p:cNvSpPr/>
          <p:nvPr/>
        </p:nvSpPr>
        <p:spPr>
          <a:xfrm>
            <a:off x="546753" y="1077850"/>
            <a:ext cx="2322453" cy="14018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ue Divider">
            <a:extLst>
              <a:ext uri="{FF2B5EF4-FFF2-40B4-BE49-F238E27FC236}">
                <a16:creationId xmlns:a16="http://schemas.microsoft.com/office/drawing/2014/main" id="{F4F904FD-FB83-4248-ADAE-29AA45C6CC86}"/>
              </a:ext>
            </a:extLst>
          </p:cNvPr>
          <p:cNvSpPr/>
          <p:nvPr/>
        </p:nvSpPr>
        <p:spPr>
          <a:xfrm>
            <a:off x="1127898" y="988558"/>
            <a:ext cx="1145929" cy="498538"/>
          </a:xfrm>
          <a:prstGeom prst="rect">
            <a:avLst/>
          </a:prstGeom>
          <a:solidFill>
            <a:srgbClr val="023366"/>
          </a:solidFill>
          <a:ln>
            <a:solidFill>
              <a:srgbClr val="02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urse Number">
            <a:extLst>
              <a:ext uri="{FF2B5EF4-FFF2-40B4-BE49-F238E27FC236}">
                <a16:creationId xmlns:a16="http://schemas.microsoft.com/office/drawing/2014/main" id="{6E972641-C231-D243-8F69-582431FA7AF9}"/>
              </a:ext>
            </a:extLst>
          </p:cNvPr>
          <p:cNvSpPr txBox="1"/>
          <p:nvPr/>
        </p:nvSpPr>
        <p:spPr>
          <a:xfrm>
            <a:off x="1168741" y="8931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123</a:t>
            </a:r>
          </a:p>
        </p:txBody>
      </p:sp>
      <p:sp>
        <p:nvSpPr>
          <p:cNvPr id="13" name="Course Name">
            <a:extLst>
              <a:ext uri="{FF2B5EF4-FFF2-40B4-BE49-F238E27FC236}">
                <a16:creationId xmlns:a16="http://schemas.microsoft.com/office/drawing/2014/main" id="{2ED0EBA4-F9A1-0046-9274-5B60223EF313}"/>
              </a:ext>
            </a:extLst>
          </p:cNvPr>
          <p:cNvSpPr txBox="1"/>
          <p:nvPr/>
        </p:nvSpPr>
        <p:spPr>
          <a:xfrm>
            <a:off x="839185" y="1355553"/>
            <a:ext cx="1720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16" name="Light Yellow Border">
            <a:extLst>
              <a:ext uri="{FF2B5EF4-FFF2-40B4-BE49-F238E27FC236}">
                <a16:creationId xmlns:a16="http://schemas.microsoft.com/office/drawing/2014/main" id="{E32C2871-667B-3B43-8177-C4C31B6EB493}"/>
              </a:ext>
            </a:extLst>
          </p:cNvPr>
          <p:cNvSpPr/>
          <p:nvPr/>
        </p:nvSpPr>
        <p:spPr>
          <a:xfrm>
            <a:off x="-13786" y="2941424"/>
            <a:ext cx="10986586" cy="101931"/>
          </a:xfrm>
          <a:prstGeom prst="rect">
            <a:avLst/>
          </a:prstGeom>
          <a:solidFill>
            <a:srgbClr val="F3E389"/>
          </a:solidFill>
          <a:ln>
            <a:solidFill>
              <a:srgbClr val="F3E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tart Here Banner Image" descr="A close up of a logo&#10;&#10;Description automatically generated">
            <a:extLst>
              <a:ext uri="{FF2B5EF4-FFF2-40B4-BE49-F238E27FC236}">
                <a16:creationId xmlns:a16="http://schemas.microsoft.com/office/drawing/2014/main" id="{1E20C9C7-54E7-0943-9B63-D23E99A20F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885"/>
          <a:stretch/>
        </p:blipFill>
        <p:spPr>
          <a:xfrm>
            <a:off x="7976568" y="72733"/>
            <a:ext cx="2906467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dow">
            <a:extLst>
              <a:ext uri="{FF2B5EF4-FFF2-40B4-BE49-F238E27FC236}">
                <a16:creationId xmlns:a16="http://schemas.microsoft.com/office/drawing/2014/main" id="{7407AA08-D199-874B-916E-205A7FACC998}"/>
              </a:ext>
            </a:extLst>
          </p:cNvPr>
          <p:cNvSpPr/>
          <p:nvPr/>
        </p:nvSpPr>
        <p:spPr>
          <a:xfrm>
            <a:off x="0" y="568074"/>
            <a:ext cx="10972799" cy="241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Banner Picture" descr="A close up of a flower garden&#10;&#10;Description automatically generated">
            <a:extLst>
              <a:ext uri="{FF2B5EF4-FFF2-40B4-BE49-F238E27FC236}">
                <a16:creationId xmlns:a16="http://schemas.microsoft.com/office/drawing/2014/main" id="{34E20A02-51D0-C24B-9AB9-C76EAF736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831" y="559586"/>
            <a:ext cx="7721600" cy="2438400"/>
          </a:xfrm>
          <a:prstGeom prst="rect">
            <a:avLst/>
          </a:prstGeom>
        </p:spPr>
      </p:pic>
      <p:grpSp>
        <p:nvGrpSpPr>
          <p:cNvPr id="20" name="Blue Layers">
            <a:extLst>
              <a:ext uri="{FF2B5EF4-FFF2-40B4-BE49-F238E27FC236}">
                <a16:creationId xmlns:a16="http://schemas.microsoft.com/office/drawing/2014/main" id="{E5F350E3-B98C-8F4E-977B-977CD04BC191}"/>
              </a:ext>
            </a:extLst>
          </p:cNvPr>
          <p:cNvGrpSpPr/>
          <p:nvPr/>
        </p:nvGrpSpPr>
        <p:grpSpPr>
          <a:xfrm>
            <a:off x="-4360" y="555244"/>
            <a:ext cx="4529226" cy="2421007"/>
            <a:chOff x="99335" y="542544"/>
            <a:chExt cx="4529226" cy="2421007"/>
          </a:xfrm>
        </p:grpSpPr>
        <p:sp>
          <p:nvSpPr>
            <p:cNvPr id="2" name="4">
              <a:extLst>
                <a:ext uri="{FF2B5EF4-FFF2-40B4-BE49-F238E27FC236}">
                  <a16:creationId xmlns:a16="http://schemas.microsoft.com/office/drawing/2014/main" id="{2FAFF0CB-19A7-924B-8E89-72D532C6B55D}"/>
                </a:ext>
              </a:extLst>
            </p:cNvPr>
            <p:cNvSpPr/>
            <p:nvPr/>
          </p:nvSpPr>
          <p:spPr>
            <a:xfrm>
              <a:off x="1671029" y="552101"/>
              <a:ext cx="2957532" cy="2411450"/>
            </a:xfrm>
            <a:prstGeom prst="rect">
              <a:avLst/>
            </a:prstGeom>
            <a:solidFill>
              <a:srgbClr val="086666">
                <a:alpha val="56000"/>
              </a:srgbClr>
            </a:solidFill>
            <a:ln>
              <a:solidFill>
                <a:srgbClr val="086666">
                  <a:alpha val="56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3">
              <a:extLst>
                <a:ext uri="{FF2B5EF4-FFF2-40B4-BE49-F238E27FC236}">
                  <a16:creationId xmlns:a16="http://schemas.microsoft.com/office/drawing/2014/main" id="{6459D878-FB7A-4F4B-9513-C200A08F110F}"/>
                </a:ext>
              </a:extLst>
            </p:cNvPr>
            <p:cNvSpPr/>
            <p:nvPr/>
          </p:nvSpPr>
          <p:spPr>
            <a:xfrm>
              <a:off x="1330758" y="552101"/>
              <a:ext cx="2957532" cy="2411450"/>
            </a:xfrm>
            <a:prstGeom prst="rect">
              <a:avLst/>
            </a:prstGeom>
            <a:solidFill>
              <a:srgbClr val="086666">
                <a:alpha val="62000"/>
              </a:srgbClr>
            </a:solidFill>
            <a:ln>
              <a:solidFill>
                <a:srgbClr val="086666">
                  <a:alpha val="62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2">
              <a:extLst>
                <a:ext uri="{FF2B5EF4-FFF2-40B4-BE49-F238E27FC236}">
                  <a16:creationId xmlns:a16="http://schemas.microsoft.com/office/drawing/2014/main" id="{11C3C771-409F-5F4F-BF48-2882E513DA37}"/>
                </a:ext>
              </a:extLst>
            </p:cNvPr>
            <p:cNvSpPr/>
            <p:nvPr/>
          </p:nvSpPr>
          <p:spPr>
            <a:xfrm>
              <a:off x="830874" y="552101"/>
              <a:ext cx="3072908" cy="2411450"/>
            </a:xfrm>
            <a:prstGeom prst="rect">
              <a:avLst/>
            </a:prstGeom>
            <a:solidFill>
              <a:srgbClr val="086666">
                <a:alpha val="45000"/>
              </a:srgbClr>
            </a:solidFill>
            <a:ln>
              <a:solidFill>
                <a:srgbClr val="086666">
                  <a:alpha val="45000"/>
                </a:srgb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" name="1">
              <a:extLst>
                <a:ext uri="{FF2B5EF4-FFF2-40B4-BE49-F238E27FC236}">
                  <a16:creationId xmlns:a16="http://schemas.microsoft.com/office/drawing/2014/main" id="{E7AC02D3-186D-3F46-AEA1-2A6ADCF99551}"/>
                </a:ext>
              </a:extLst>
            </p:cNvPr>
            <p:cNvSpPr/>
            <p:nvPr/>
          </p:nvSpPr>
          <p:spPr>
            <a:xfrm>
              <a:off x="99335" y="542544"/>
              <a:ext cx="3407435" cy="2411450"/>
            </a:xfrm>
            <a:prstGeom prst="rect">
              <a:avLst/>
            </a:prstGeom>
            <a:solidFill>
              <a:srgbClr val="086666"/>
            </a:solidFill>
            <a:ln>
              <a:solidFill>
                <a:srgbClr val="08666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2" name="White Border">
            <a:extLst>
              <a:ext uri="{FF2B5EF4-FFF2-40B4-BE49-F238E27FC236}">
                <a16:creationId xmlns:a16="http://schemas.microsoft.com/office/drawing/2014/main" id="{940CA26E-7AC0-B444-A1BA-C7BB9D2A7C61}"/>
              </a:ext>
            </a:extLst>
          </p:cNvPr>
          <p:cNvSpPr/>
          <p:nvPr/>
        </p:nvSpPr>
        <p:spPr>
          <a:xfrm>
            <a:off x="546753" y="1077850"/>
            <a:ext cx="2322453" cy="14018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ue Divider">
            <a:extLst>
              <a:ext uri="{FF2B5EF4-FFF2-40B4-BE49-F238E27FC236}">
                <a16:creationId xmlns:a16="http://schemas.microsoft.com/office/drawing/2014/main" id="{F4F904FD-FB83-4248-ADAE-29AA45C6CC86}"/>
              </a:ext>
            </a:extLst>
          </p:cNvPr>
          <p:cNvSpPr/>
          <p:nvPr/>
        </p:nvSpPr>
        <p:spPr>
          <a:xfrm>
            <a:off x="1127898" y="988558"/>
            <a:ext cx="1145929" cy="498538"/>
          </a:xfrm>
          <a:prstGeom prst="rect">
            <a:avLst/>
          </a:prstGeom>
          <a:solidFill>
            <a:srgbClr val="086666"/>
          </a:solidFill>
          <a:ln>
            <a:solidFill>
              <a:srgbClr val="08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urse Number">
            <a:extLst>
              <a:ext uri="{FF2B5EF4-FFF2-40B4-BE49-F238E27FC236}">
                <a16:creationId xmlns:a16="http://schemas.microsoft.com/office/drawing/2014/main" id="{6E972641-C231-D243-8F69-582431FA7AF9}"/>
              </a:ext>
            </a:extLst>
          </p:cNvPr>
          <p:cNvSpPr txBox="1"/>
          <p:nvPr/>
        </p:nvSpPr>
        <p:spPr>
          <a:xfrm>
            <a:off x="1168741" y="8931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123</a:t>
            </a:r>
          </a:p>
        </p:txBody>
      </p:sp>
      <p:sp>
        <p:nvSpPr>
          <p:cNvPr id="13" name="Course Name">
            <a:extLst>
              <a:ext uri="{FF2B5EF4-FFF2-40B4-BE49-F238E27FC236}">
                <a16:creationId xmlns:a16="http://schemas.microsoft.com/office/drawing/2014/main" id="{2ED0EBA4-F9A1-0046-9274-5B60223EF313}"/>
              </a:ext>
            </a:extLst>
          </p:cNvPr>
          <p:cNvSpPr txBox="1"/>
          <p:nvPr/>
        </p:nvSpPr>
        <p:spPr>
          <a:xfrm>
            <a:off x="839185" y="1355553"/>
            <a:ext cx="1720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16" name="Light Yellow Border">
            <a:extLst>
              <a:ext uri="{FF2B5EF4-FFF2-40B4-BE49-F238E27FC236}">
                <a16:creationId xmlns:a16="http://schemas.microsoft.com/office/drawing/2014/main" id="{E32C2871-667B-3B43-8177-C4C31B6EB493}"/>
              </a:ext>
            </a:extLst>
          </p:cNvPr>
          <p:cNvSpPr/>
          <p:nvPr/>
        </p:nvSpPr>
        <p:spPr>
          <a:xfrm>
            <a:off x="-13786" y="2941424"/>
            <a:ext cx="10986586" cy="101931"/>
          </a:xfrm>
          <a:prstGeom prst="rect">
            <a:avLst/>
          </a:prstGeom>
          <a:solidFill>
            <a:srgbClr val="F3E389"/>
          </a:solidFill>
          <a:ln>
            <a:solidFill>
              <a:srgbClr val="F3E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tart Here Banner Image" descr="A close up of a sign&#10;&#10;Description automatically generated">
            <a:extLst>
              <a:ext uri="{FF2B5EF4-FFF2-40B4-BE49-F238E27FC236}">
                <a16:creationId xmlns:a16="http://schemas.microsoft.com/office/drawing/2014/main" id="{252281D1-2654-9B47-8A78-2E4F488049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482"/>
          <a:stretch/>
        </p:blipFill>
        <p:spPr>
          <a:xfrm>
            <a:off x="8149237" y="79279"/>
            <a:ext cx="2741429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FF7FDFC829A640A9D95AE9587D9E41" ma:contentTypeVersion="12" ma:contentTypeDescription="Create a new document." ma:contentTypeScope="" ma:versionID="a16b27235cfcafa647158ddbbce15a7e">
  <xsd:schema xmlns:xsd="http://www.w3.org/2001/XMLSchema" xmlns:xs="http://www.w3.org/2001/XMLSchema" xmlns:p="http://schemas.microsoft.com/office/2006/metadata/properties" xmlns:ns2="d87d8e58-5a5f-405d-9b02-ad2f7a3e6636" xmlns:ns3="67ccdf30-09ad-486a-996c-49a56edbd872" targetNamespace="http://schemas.microsoft.com/office/2006/metadata/properties" ma:root="true" ma:fieldsID="29351aa3b666eb65651ec07963492a79" ns2:_="" ns3:_="">
    <xsd:import namespace="d87d8e58-5a5f-405d-9b02-ad2f7a3e6636"/>
    <xsd:import namespace="67ccdf30-09ad-486a-996c-49a56edbd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d8e58-5a5f-405d-9b02-ad2f7a3e66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cdf30-09ad-486a-996c-49a56edbd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3AE64A-25E3-488B-A083-47BEBFB09896}"/>
</file>

<file path=customXml/itemProps2.xml><?xml version="1.0" encoding="utf-8"?>
<ds:datastoreItem xmlns:ds="http://schemas.openxmlformats.org/officeDocument/2006/customXml" ds:itemID="{51A5336D-9777-4CD1-8C85-D6F987DA8D2D}"/>
</file>

<file path=customXml/itemProps3.xml><?xml version="1.0" encoding="utf-8"?>
<ds:datastoreItem xmlns:ds="http://schemas.openxmlformats.org/officeDocument/2006/customXml" ds:itemID="{61791B3E-5596-4797-9FEA-0DABAB3138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10</Words>
  <Application>Microsoft Macintosh PowerPoint</Application>
  <PresentationFormat>Custom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Avianne Nicole</dc:creator>
  <cp:lastModifiedBy>Harris, Avianne Nicole</cp:lastModifiedBy>
  <cp:revision>9</cp:revision>
  <dcterms:created xsi:type="dcterms:W3CDTF">2020-06-06T21:27:42Z</dcterms:created>
  <dcterms:modified xsi:type="dcterms:W3CDTF">2020-06-07T01:14:12Z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0x010100F6FF7FDFC829A640A9D95AE9587D9E41</vt:lpwstr>
  </property>
</Properties>
</file>