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80" r:id="rId11"/>
    <p:sldId id="276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98" autoAdjust="0"/>
    <p:restoredTop sz="86420" autoAdjust="0"/>
  </p:normalViewPr>
  <p:slideViewPr>
    <p:cSldViewPr>
      <p:cViewPr varScale="1">
        <p:scale>
          <a:sx n="145" d="100"/>
          <a:sy n="145" d="100"/>
        </p:scale>
        <p:origin x="-96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FD5EFD-67FF-45E5-99CF-71E55ED401B7}" type="doc">
      <dgm:prSet loTypeId="urn:microsoft.com/office/officeart/2005/8/layout/hList7" loCatId="pictur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59DB97C-5F71-4D08-9900-6C250E43DDBB}">
      <dgm:prSet/>
      <dgm:spPr/>
      <dgm:t>
        <a:bodyPr/>
        <a:lstStyle/>
        <a:p>
          <a:pPr rtl="0"/>
          <a:r>
            <a:rPr lang="en-US" b="1" smtClean="0"/>
            <a:t>Key skills</a:t>
          </a:r>
          <a:endParaRPr lang="en-US"/>
        </a:p>
      </dgm:t>
    </dgm:pt>
    <dgm:pt modelId="{818E4E6F-7F3A-43C6-AC95-D0FC5B8FC002}" type="parTrans" cxnId="{5A6BDE6D-D048-45EA-852F-D945AE70B64E}">
      <dgm:prSet/>
      <dgm:spPr/>
      <dgm:t>
        <a:bodyPr/>
        <a:lstStyle/>
        <a:p>
          <a:endParaRPr lang="en-US"/>
        </a:p>
      </dgm:t>
    </dgm:pt>
    <dgm:pt modelId="{3F94FDBA-9441-449F-9367-0C29AAFA050C}" type="sibTrans" cxnId="{5A6BDE6D-D048-45EA-852F-D945AE70B64E}">
      <dgm:prSet/>
      <dgm:spPr/>
      <dgm:t>
        <a:bodyPr/>
        <a:lstStyle/>
        <a:p>
          <a:endParaRPr lang="en-US"/>
        </a:p>
      </dgm:t>
    </dgm:pt>
    <dgm:pt modelId="{E5F5B562-C25A-4F70-BFFF-9AAE575C414B}">
      <dgm:prSet/>
      <dgm:spPr/>
      <dgm:t>
        <a:bodyPr/>
        <a:lstStyle/>
        <a:p>
          <a:pPr rtl="0"/>
          <a:r>
            <a:rPr lang="en-US" smtClean="0"/>
            <a:t>Presentation</a:t>
          </a:r>
          <a:endParaRPr lang="en-US"/>
        </a:p>
      </dgm:t>
    </dgm:pt>
    <dgm:pt modelId="{7AEA0413-AC17-4F57-AADE-67C00205E1F4}" type="parTrans" cxnId="{37DA1F20-65BC-43F6-83F1-14AAEC2D2E28}">
      <dgm:prSet/>
      <dgm:spPr/>
      <dgm:t>
        <a:bodyPr/>
        <a:lstStyle/>
        <a:p>
          <a:endParaRPr lang="en-US"/>
        </a:p>
      </dgm:t>
    </dgm:pt>
    <dgm:pt modelId="{DB0EF5F5-D547-4176-97EA-4F709E6E26F6}" type="sibTrans" cxnId="{37DA1F20-65BC-43F6-83F1-14AAEC2D2E28}">
      <dgm:prSet/>
      <dgm:spPr/>
      <dgm:t>
        <a:bodyPr/>
        <a:lstStyle/>
        <a:p>
          <a:endParaRPr lang="en-US"/>
        </a:p>
      </dgm:t>
    </dgm:pt>
    <dgm:pt modelId="{D7D10E40-F3F1-4B6E-8936-2ED646696ECC}">
      <dgm:prSet/>
      <dgm:spPr/>
      <dgm:t>
        <a:bodyPr/>
        <a:lstStyle/>
        <a:p>
          <a:pPr rtl="0"/>
          <a:r>
            <a:rPr lang="en-US" b="1" smtClean="0"/>
            <a:t>Source of rewards</a:t>
          </a:r>
          <a:endParaRPr lang="en-US"/>
        </a:p>
      </dgm:t>
    </dgm:pt>
    <dgm:pt modelId="{606F09B6-B23F-4E93-9342-494564A94844}" type="parTrans" cxnId="{68178620-0620-481B-B373-EB8384727EE2}">
      <dgm:prSet/>
      <dgm:spPr/>
      <dgm:t>
        <a:bodyPr/>
        <a:lstStyle/>
        <a:p>
          <a:endParaRPr lang="en-US"/>
        </a:p>
      </dgm:t>
    </dgm:pt>
    <dgm:pt modelId="{5226933E-F199-4207-8A4A-DFEFD9D70125}" type="sibTrans" cxnId="{68178620-0620-481B-B373-EB8384727EE2}">
      <dgm:prSet/>
      <dgm:spPr/>
      <dgm:t>
        <a:bodyPr/>
        <a:lstStyle/>
        <a:p>
          <a:endParaRPr lang="en-US"/>
        </a:p>
      </dgm:t>
    </dgm:pt>
    <dgm:pt modelId="{003274B5-4E50-4CA3-9425-D94AA4F9B0A5}">
      <dgm:prSet/>
      <dgm:spPr/>
      <dgm:t>
        <a:bodyPr/>
        <a:lstStyle/>
        <a:p>
          <a:pPr rtl="0"/>
          <a:r>
            <a:rPr lang="en-US" smtClean="0"/>
            <a:t>Being such a good transmitter of content</a:t>
          </a:r>
          <a:endParaRPr lang="en-US"/>
        </a:p>
      </dgm:t>
    </dgm:pt>
    <dgm:pt modelId="{643229C2-4692-4910-90DC-1676A21FA4F3}" type="parTrans" cxnId="{6A6E4025-C0B8-4E2F-9F91-402D9C7A0141}">
      <dgm:prSet/>
      <dgm:spPr/>
      <dgm:t>
        <a:bodyPr/>
        <a:lstStyle/>
        <a:p>
          <a:endParaRPr lang="en-US"/>
        </a:p>
      </dgm:t>
    </dgm:pt>
    <dgm:pt modelId="{93FCDAF9-CE26-4E5D-A5E5-6A0CC713BAD0}" type="sibTrans" cxnId="{6A6E4025-C0B8-4E2F-9F91-402D9C7A0141}">
      <dgm:prSet/>
      <dgm:spPr/>
      <dgm:t>
        <a:bodyPr/>
        <a:lstStyle/>
        <a:p>
          <a:endParaRPr lang="en-US"/>
        </a:p>
      </dgm:t>
    </dgm:pt>
    <dgm:pt modelId="{3306F1AC-D095-485C-B429-5607E9D2A145}">
      <dgm:prSet/>
      <dgm:spPr/>
      <dgm:t>
        <a:bodyPr/>
        <a:lstStyle/>
        <a:p>
          <a:pPr rtl="0"/>
          <a:r>
            <a:rPr lang="en-US" smtClean="0"/>
            <a:t>Controlling students</a:t>
          </a:r>
          <a:endParaRPr lang="en-US"/>
        </a:p>
      </dgm:t>
    </dgm:pt>
    <dgm:pt modelId="{D0F03408-2F28-49C3-9B72-28E73E8B558A}" type="parTrans" cxnId="{59B7FF5B-5FE8-46F4-97CF-CEC08096DC00}">
      <dgm:prSet/>
      <dgm:spPr/>
      <dgm:t>
        <a:bodyPr/>
        <a:lstStyle/>
        <a:p>
          <a:endParaRPr lang="en-US"/>
        </a:p>
      </dgm:t>
    </dgm:pt>
    <dgm:pt modelId="{DE4174D7-6F89-448C-A881-33E4177E147F}" type="sibTrans" cxnId="{59B7FF5B-5FE8-46F4-97CF-CEC08096DC00}">
      <dgm:prSet/>
      <dgm:spPr/>
      <dgm:t>
        <a:bodyPr/>
        <a:lstStyle/>
        <a:p>
          <a:endParaRPr lang="en-US"/>
        </a:p>
      </dgm:t>
    </dgm:pt>
    <dgm:pt modelId="{9358A767-61E6-4654-8D05-7539BF9A6573}" type="pres">
      <dgm:prSet presAssocID="{BDFD5EFD-67FF-45E5-99CF-71E55ED401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4D8B9C-D1B7-441F-83C7-CDE4F089CCBC}" type="pres">
      <dgm:prSet presAssocID="{BDFD5EFD-67FF-45E5-99CF-71E55ED401B7}" presName="fgShape" presStyleLbl="fgShp" presStyleIdx="0" presStyleCnt="1"/>
      <dgm:spPr/>
      <dgm:t>
        <a:bodyPr/>
        <a:lstStyle/>
        <a:p>
          <a:endParaRPr lang="en-US"/>
        </a:p>
      </dgm:t>
    </dgm:pt>
    <dgm:pt modelId="{0B7F729D-625F-4B98-BA47-2E0EDBDDE5E8}" type="pres">
      <dgm:prSet presAssocID="{BDFD5EFD-67FF-45E5-99CF-71E55ED401B7}" presName="linComp" presStyleCnt="0"/>
      <dgm:spPr/>
      <dgm:t>
        <a:bodyPr/>
        <a:lstStyle/>
        <a:p>
          <a:endParaRPr lang="en-US"/>
        </a:p>
      </dgm:t>
    </dgm:pt>
    <dgm:pt modelId="{47E84D1C-9414-41EA-878B-31EC790F6B0C}" type="pres">
      <dgm:prSet presAssocID="{659DB97C-5F71-4D08-9900-6C250E43DDBB}" presName="compNode" presStyleCnt="0"/>
      <dgm:spPr/>
      <dgm:t>
        <a:bodyPr/>
        <a:lstStyle/>
        <a:p>
          <a:endParaRPr lang="en-US"/>
        </a:p>
      </dgm:t>
    </dgm:pt>
    <dgm:pt modelId="{58DF95E3-AC38-4957-877C-3E26CCC670D1}" type="pres">
      <dgm:prSet presAssocID="{659DB97C-5F71-4D08-9900-6C250E43DDBB}" presName="bkgdShape" presStyleLbl="node1" presStyleIdx="0" presStyleCnt="2"/>
      <dgm:spPr/>
      <dgm:t>
        <a:bodyPr/>
        <a:lstStyle/>
        <a:p>
          <a:endParaRPr lang="en-US"/>
        </a:p>
      </dgm:t>
    </dgm:pt>
    <dgm:pt modelId="{34C3B96A-DFE2-4956-B810-2D94DE91A039}" type="pres">
      <dgm:prSet presAssocID="{659DB97C-5F71-4D08-9900-6C250E43DDBB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BD35D-6291-4303-BBAD-6C8D3EEF75C4}" type="pres">
      <dgm:prSet presAssocID="{659DB97C-5F71-4D08-9900-6C250E43DDBB}" presName="invisiNode" presStyleLbl="node1" presStyleIdx="0" presStyleCnt="2"/>
      <dgm:spPr/>
      <dgm:t>
        <a:bodyPr/>
        <a:lstStyle/>
        <a:p>
          <a:endParaRPr lang="en-US"/>
        </a:p>
      </dgm:t>
    </dgm:pt>
    <dgm:pt modelId="{92D529DF-CC12-40C4-ABCE-906959381EE0}" type="pres">
      <dgm:prSet presAssocID="{659DB97C-5F71-4D08-9900-6C250E43DDBB}" presName="imagNode" presStyleLbl="fgImgPlace1" presStyleIdx="0" presStyleCnt="2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9C80928-3F14-43E5-9740-93CF5FC2C734}" type="pres">
      <dgm:prSet presAssocID="{3F94FDBA-9441-449F-9367-0C29AAFA050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FB10A50-967A-450F-A261-0D4312585B6A}" type="pres">
      <dgm:prSet presAssocID="{D7D10E40-F3F1-4B6E-8936-2ED646696ECC}" presName="compNode" presStyleCnt="0"/>
      <dgm:spPr/>
      <dgm:t>
        <a:bodyPr/>
        <a:lstStyle/>
        <a:p>
          <a:endParaRPr lang="en-US"/>
        </a:p>
      </dgm:t>
    </dgm:pt>
    <dgm:pt modelId="{02F854AB-92D5-4A6C-B90F-9A775A0A44CA}" type="pres">
      <dgm:prSet presAssocID="{D7D10E40-F3F1-4B6E-8936-2ED646696ECC}" presName="bkgdShape" presStyleLbl="node1" presStyleIdx="1" presStyleCnt="2"/>
      <dgm:spPr/>
      <dgm:t>
        <a:bodyPr/>
        <a:lstStyle/>
        <a:p>
          <a:endParaRPr lang="en-US"/>
        </a:p>
      </dgm:t>
    </dgm:pt>
    <dgm:pt modelId="{7C6FB235-8558-4146-969D-6D3EF92A58F0}" type="pres">
      <dgm:prSet presAssocID="{D7D10E40-F3F1-4B6E-8936-2ED646696ECC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83AE1-4EA7-4CE4-B758-0B10FF0F1FDF}" type="pres">
      <dgm:prSet presAssocID="{D7D10E40-F3F1-4B6E-8936-2ED646696ECC}" presName="invisiNode" presStyleLbl="node1" presStyleIdx="1" presStyleCnt="2"/>
      <dgm:spPr/>
      <dgm:t>
        <a:bodyPr/>
        <a:lstStyle/>
        <a:p>
          <a:endParaRPr lang="en-US"/>
        </a:p>
      </dgm:t>
    </dgm:pt>
    <dgm:pt modelId="{76DDFE6D-8A47-43EA-8A12-665D39F116EF}" type="pres">
      <dgm:prSet presAssocID="{D7D10E40-F3F1-4B6E-8936-2ED646696ECC}" presName="imagNode" presStyleLbl="fgImgPlace1" presStyleIdx="1" presStyleCnt="2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EE2AC118-BFBC-5346-A18D-3DBCA1666740}" type="presOf" srcId="{E5F5B562-C25A-4F70-BFFF-9AAE575C414B}" destId="{34C3B96A-DFE2-4956-B810-2D94DE91A039}" srcOrd="1" destOrd="1" presId="urn:microsoft.com/office/officeart/2005/8/layout/hList7"/>
    <dgm:cxn modelId="{33FA0448-10E3-BB41-B732-7AF5A9B6CFF2}" type="presOf" srcId="{3306F1AC-D095-485C-B429-5607E9D2A145}" destId="{02F854AB-92D5-4A6C-B90F-9A775A0A44CA}" srcOrd="0" destOrd="2" presId="urn:microsoft.com/office/officeart/2005/8/layout/hList7"/>
    <dgm:cxn modelId="{68178620-0620-481B-B373-EB8384727EE2}" srcId="{BDFD5EFD-67FF-45E5-99CF-71E55ED401B7}" destId="{D7D10E40-F3F1-4B6E-8936-2ED646696ECC}" srcOrd="1" destOrd="0" parTransId="{606F09B6-B23F-4E93-9342-494564A94844}" sibTransId="{5226933E-F199-4207-8A4A-DFEFD9D70125}"/>
    <dgm:cxn modelId="{1C8C7ADE-5D3C-C142-83BB-C117CCB6D73A}" type="presOf" srcId="{D7D10E40-F3F1-4B6E-8936-2ED646696ECC}" destId="{7C6FB235-8558-4146-969D-6D3EF92A58F0}" srcOrd="1" destOrd="0" presId="urn:microsoft.com/office/officeart/2005/8/layout/hList7"/>
    <dgm:cxn modelId="{37DA1F20-65BC-43F6-83F1-14AAEC2D2E28}" srcId="{659DB97C-5F71-4D08-9900-6C250E43DDBB}" destId="{E5F5B562-C25A-4F70-BFFF-9AAE575C414B}" srcOrd="0" destOrd="0" parTransId="{7AEA0413-AC17-4F57-AADE-67C00205E1F4}" sibTransId="{DB0EF5F5-D547-4176-97EA-4F709E6E26F6}"/>
    <dgm:cxn modelId="{6A6E4025-C0B8-4E2F-9F91-402D9C7A0141}" srcId="{D7D10E40-F3F1-4B6E-8936-2ED646696ECC}" destId="{003274B5-4E50-4CA3-9425-D94AA4F9B0A5}" srcOrd="0" destOrd="0" parTransId="{643229C2-4692-4910-90DC-1676A21FA4F3}" sibTransId="{93FCDAF9-CE26-4E5D-A5E5-6A0CC713BAD0}"/>
    <dgm:cxn modelId="{5A6BDE6D-D048-45EA-852F-D945AE70B64E}" srcId="{BDFD5EFD-67FF-45E5-99CF-71E55ED401B7}" destId="{659DB97C-5F71-4D08-9900-6C250E43DDBB}" srcOrd="0" destOrd="0" parTransId="{818E4E6F-7F3A-43C6-AC95-D0FC5B8FC002}" sibTransId="{3F94FDBA-9441-449F-9367-0C29AAFA050C}"/>
    <dgm:cxn modelId="{C632C67D-19BE-0F4A-8B08-4557356BA59E}" type="presOf" srcId="{E5F5B562-C25A-4F70-BFFF-9AAE575C414B}" destId="{58DF95E3-AC38-4957-877C-3E26CCC670D1}" srcOrd="0" destOrd="1" presId="urn:microsoft.com/office/officeart/2005/8/layout/hList7"/>
    <dgm:cxn modelId="{3FAB77A9-1B1F-8E4A-A770-3F0932BC13AE}" type="presOf" srcId="{659DB97C-5F71-4D08-9900-6C250E43DDBB}" destId="{34C3B96A-DFE2-4956-B810-2D94DE91A039}" srcOrd="1" destOrd="0" presId="urn:microsoft.com/office/officeart/2005/8/layout/hList7"/>
    <dgm:cxn modelId="{75B7DA15-3248-4249-8B01-0EFA82024612}" type="presOf" srcId="{003274B5-4E50-4CA3-9425-D94AA4F9B0A5}" destId="{7C6FB235-8558-4146-969D-6D3EF92A58F0}" srcOrd="1" destOrd="1" presId="urn:microsoft.com/office/officeart/2005/8/layout/hList7"/>
    <dgm:cxn modelId="{59B7FF5B-5FE8-46F4-97CF-CEC08096DC00}" srcId="{D7D10E40-F3F1-4B6E-8936-2ED646696ECC}" destId="{3306F1AC-D095-485C-B429-5607E9D2A145}" srcOrd="1" destOrd="0" parTransId="{D0F03408-2F28-49C3-9B72-28E73E8B558A}" sibTransId="{DE4174D7-6F89-448C-A881-33E4177E147F}"/>
    <dgm:cxn modelId="{D8B92641-3E14-164B-B417-8EE5DF3C344E}" type="presOf" srcId="{003274B5-4E50-4CA3-9425-D94AA4F9B0A5}" destId="{02F854AB-92D5-4A6C-B90F-9A775A0A44CA}" srcOrd="0" destOrd="1" presId="urn:microsoft.com/office/officeart/2005/8/layout/hList7"/>
    <dgm:cxn modelId="{3C3F9705-FB36-A64A-AA97-B8D201338A38}" type="presOf" srcId="{D7D10E40-F3F1-4B6E-8936-2ED646696ECC}" destId="{02F854AB-92D5-4A6C-B90F-9A775A0A44CA}" srcOrd="0" destOrd="0" presId="urn:microsoft.com/office/officeart/2005/8/layout/hList7"/>
    <dgm:cxn modelId="{D7BFF08A-C7AB-844D-9505-9B4C7ABC6E00}" type="presOf" srcId="{659DB97C-5F71-4D08-9900-6C250E43DDBB}" destId="{58DF95E3-AC38-4957-877C-3E26CCC670D1}" srcOrd="0" destOrd="0" presId="urn:microsoft.com/office/officeart/2005/8/layout/hList7"/>
    <dgm:cxn modelId="{E6B82D45-44A5-1447-9C02-A952F21CE1EF}" type="presOf" srcId="{3F94FDBA-9441-449F-9367-0C29AAFA050C}" destId="{F9C80928-3F14-43E5-9740-93CF5FC2C734}" srcOrd="0" destOrd="0" presId="urn:microsoft.com/office/officeart/2005/8/layout/hList7"/>
    <dgm:cxn modelId="{AE3B15F8-5DA6-2245-8DD3-BFAA388561D3}" type="presOf" srcId="{BDFD5EFD-67FF-45E5-99CF-71E55ED401B7}" destId="{9358A767-61E6-4654-8D05-7539BF9A6573}" srcOrd="0" destOrd="0" presId="urn:microsoft.com/office/officeart/2005/8/layout/hList7"/>
    <dgm:cxn modelId="{8E13A8BF-070E-A24A-AC71-95B08B2FB91B}" type="presOf" srcId="{3306F1AC-D095-485C-B429-5607E9D2A145}" destId="{7C6FB235-8558-4146-969D-6D3EF92A58F0}" srcOrd="1" destOrd="2" presId="urn:microsoft.com/office/officeart/2005/8/layout/hList7"/>
    <dgm:cxn modelId="{F72AC1F5-B729-5145-BD3E-ACC7015A3180}" type="presParOf" srcId="{9358A767-61E6-4654-8D05-7539BF9A6573}" destId="{DA4D8B9C-D1B7-441F-83C7-CDE4F089CCBC}" srcOrd="0" destOrd="0" presId="urn:microsoft.com/office/officeart/2005/8/layout/hList7"/>
    <dgm:cxn modelId="{EAE97470-D16B-FB41-822C-E50B4C3CF4A7}" type="presParOf" srcId="{9358A767-61E6-4654-8D05-7539BF9A6573}" destId="{0B7F729D-625F-4B98-BA47-2E0EDBDDE5E8}" srcOrd="1" destOrd="0" presId="urn:microsoft.com/office/officeart/2005/8/layout/hList7"/>
    <dgm:cxn modelId="{FCAFE379-F81F-D44C-8F4E-C3FDFE95DAEE}" type="presParOf" srcId="{0B7F729D-625F-4B98-BA47-2E0EDBDDE5E8}" destId="{47E84D1C-9414-41EA-878B-31EC790F6B0C}" srcOrd="0" destOrd="0" presId="urn:microsoft.com/office/officeart/2005/8/layout/hList7"/>
    <dgm:cxn modelId="{C31827FA-09C0-F14B-86B0-340A4212A561}" type="presParOf" srcId="{47E84D1C-9414-41EA-878B-31EC790F6B0C}" destId="{58DF95E3-AC38-4957-877C-3E26CCC670D1}" srcOrd="0" destOrd="0" presId="urn:microsoft.com/office/officeart/2005/8/layout/hList7"/>
    <dgm:cxn modelId="{7B109985-AB9F-B04B-847E-FD609F442CAF}" type="presParOf" srcId="{47E84D1C-9414-41EA-878B-31EC790F6B0C}" destId="{34C3B96A-DFE2-4956-B810-2D94DE91A039}" srcOrd="1" destOrd="0" presId="urn:microsoft.com/office/officeart/2005/8/layout/hList7"/>
    <dgm:cxn modelId="{12CB813D-1483-534F-A772-53CC2610B964}" type="presParOf" srcId="{47E84D1C-9414-41EA-878B-31EC790F6B0C}" destId="{A2DBD35D-6291-4303-BBAD-6C8D3EEF75C4}" srcOrd="2" destOrd="0" presId="urn:microsoft.com/office/officeart/2005/8/layout/hList7"/>
    <dgm:cxn modelId="{9625BD9C-70C0-9648-8196-95CD7C9C1770}" type="presParOf" srcId="{47E84D1C-9414-41EA-878B-31EC790F6B0C}" destId="{92D529DF-CC12-40C4-ABCE-906959381EE0}" srcOrd="3" destOrd="0" presId="urn:microsoft.com/office/officeart/2005/8/layout/hList7"/>
    <dgm:cxn modelId="{BEF9E7A8-10BF-7C48-86E5-894385106A72}" type="presParOf" srcId="{0B7F729D-625F-4B98-BA47-2E0EDBDDE5E8}" destId="{F9C80928-3F14-43E5-9740-93CF5FC2C734}" srcOrd="1" destOrd="0" presId="urn:microsoft.com/office/officeart/2005/8/layout/hList7"/>
    <dgm:cxn modelId="{239E3099-007F-C041-8D0E-6498D9173EC9}" type="presParOf" srcId="{0B7F729D-625F-4B98-BA47-2E0EDBDDE5E8}" destId="{7FB10A50-967A-450F-A261-0D4312585B6A}" srcOrd="2" destOrd="0" presId="urn:microsoft.com/office/officeart/2005/8/layout/hList7"/>
    <dgm:cxn modelId="{E55A4D2B-4B2E-6D4A-86E7-D5F06556AAE5}" type="presParOf" srcId="{7FB10A50-967A-450F-A261-0D4312585B6A}" destId="{02F854AB-92D5-4A6C-B90F-9A775A0A44CA}" srcOrd="0" destOrd="0" presId="urn:microsoft.com/office/officeart/2005/8/layout/hList7"/>
    <dgm:cxn modelId="{5928BDB8-F15C-174F-8B2B-FE4FB5C6282A}" type="presParOf" srcId="{7FB10A50-967A-450F-A261-0D4312585B6A}" destId="{7C6FB235-8558-4146-969D-6D3EF92A58F0}" srcOrd="1" destOrd="0" presId="urn:microsoft.com/office/officeart/2005/8/layout/hList7"/>
    <dgm:cxn modelId="{E38461C5-1368-584B-873B-06F601B54379}" type="presParOf" srcId="{7FB10A50-967A-450F-A261-0D4312585B6A}" destId="{AFF83AE1-4EA7-4CE4-B758-0B10FF0F1FDF}" srcOrd="2" destOrd="0" presId="urn:microsoft.com/office/officeart/2005/8/layout/hList7"/>
    <dgm:cxn modelId="{001D4265-9E64-5C43-A5B7-BA47A921D6D9}" type="presParOf" srcId="{7FB10A50-967A-450F-A261-0D4312585B6A}" destId="{76DDFE6D-8A47-43EA-8A12-665D39F116E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DDCBC1-1078-4C50-BCDC-BD7CA433EEAD}" type="doc">
      <dgm:prSet loTypeId="urn:microsoft.com/office/officeart/2005/8/layout/hProcess9" loCatId="process" qsTypeId="urn:microsoft.com/office/officeart/2005/8/quickstyle/3d1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D2C8680-1114-48D5-9363-D3D97F46DAE5}">
      <dgm:prSet custT="1"/>
      <dgm:spPr/>
      <dgm:t>
        <a:bodyPr/>
        <a:lstStyle/>
        <a:p>
          <a:pPr rtl="0"/>
          <a:r>
            <a:rPr lang="en-US" sz="3200" b="1" dirty="0" smtClean="0"/>
            <a:t>Process manager</a:t>
          </a:r>
          <a:endParaRPr lang="en-US" sz="3200" dirty="0"/>
        </a:p>
      </dgm:t>
    </dgm:pt>
    <dgm:pt modelId="{0D356899-5343-4FF2-83CA-C88B7E8FAF87}" type="parTrans" cxnId="{9F0AEAFF-8663-437A-9E37-D7E7042D6700}">
      <dgm:prSet/>
      <dgm:spPr/>
      <dgm:t>
        <a:bodyPr/>
        <a:lstStyle/>
        <a:p>
          <a:endParaRPr lang="en-US"/>
        </a:p>
      </dgm:t>
    </dgm:pt>
    <dgm:pt modelId="{1D309F4D-89F8-48AC-8AD3-13D6BCD1371E}" type="sibTrans" cxnId="{9F0AEAFF-8663-437A-9E37-D7E7042D6700}">
      <dgm:prSet/>
      <dgm:spPr/>
      <dgm:t>
        <a:bodyPr/>
        <a:lstStyle/>
        <a:p>
          <a:endParaRPr lang="en-US"/>
        </a:p>
      </dgm:t>
    </dgm:pt>
    <dgm:pt modelId="{F40B8A73-4BC7-4B12-8B5E-FC054C9D1B59}">
      <dgm:prSet custT="1"/>
      <dgm:spPr/>
      <dgm:t>
        <a:bodyPr/>
        <a:lstStyle/>
        <a:p>
          <a:pPr rtl="0"/>
          <a:r>
            <a:rPr lang="en-US" sz="3200" b="1" smtClean="0"/>
            <a:t>Process designer</a:t>
          </a:r>
          <a:endParaRPr lang="en-US" sz="3200"/>
        </a:p>
      </dgm:t>
    </dgm:pt>
    <dgm:pt modelId="{CEDDD1EA-1319-400C-BBC3-C15BC14A50FA}" type="parTrans" cxnId="{EC11DCCC-1CB6-47E0-8F30-FC5A3D1FAEF6}">
      <dgm:prSet/>
      <dgm:spPr/>
      <dgm:t>
        <a:bodyPr/>
        <a:lstStyle/>
        <a:p>
          <a:endParaRPr lang="en-US"/>
        </a:p>
      </dgm:t>
    </dgm:pt>
    <dgm:pt modelId="{6BE2BB9A-1F63-4EB6-9429-3741DF3963B6}" type="sibTrans" cxnId="{EC11DCCC-1CB6-47E0-8F30-FC5A3D1FAEF6}">
      <dgm:prSet/>
      <dgm:spPr/>
      <dgm:t>
        <a:bodyPr/>
        <a:lstStyle/>
        <a:p>
          <a:endParaRPr lang="en-US"/>
        </a:p>
      </dgm:t>
    </dgm:pt>
    <dgm:pt modelId="{800B232D-F078-4C0D-BF8E-AD15887D7CEE}">
      <dgm:prSet custT="1"/>
      <dgm:spPr/>
      <dgm:t>
        <a:bodyPr/>
        <a:lstStyle/>
        <a:p>
          <a:pPr rtl="0"/>
          <a:r>
            <a:rPr lang="en-US" sz="3200" b="1" smtClean="0"/>
            <a:t>Content resource</a:t>
          </a:r>
          <a:endParaRPr lang="en-US" sz="3200"/>
        </a:p>
      </dgm:t>
    </dgm:pt>
    <dgm:pt modelId="{36F92C65-94D3-4C67-BB19-407385ED8C9F}" type="parTrans" cxnId="{8F4E748C-589A-4095-A9D6-FC69BEC19A8B}">
      <dgm:prSet/>
      <dgm:spPr/>
      <dgm:t>
        <a:bodyPr/>
        <a:lstStyle/>
        <a:p>
          <a:endParaRPr lang="en-US"/>
        </a:p>
      </dgm:t>
    </dgm:pt>
    <dgm:pt modelId="{828EEF33-F7EE-4022-B945-FF88CA8542B0}" type="sibTrans" cxnId="{8F4E748C-589A-4095-A9D6-FC69BEC19A8B}">
      <dgm:prSet/>
      <dgm:spPr/>
      <dgm:t>
        <a:bodyPr/>
        <a:lstStyle/>
        <a:p>
          <a:endParaRPr lang="en-US"/>
        </a:p>
      </dgm:t>
    </dgm:pt>
    <dgm:pt modelId="{923801D0-35FA-4FF6-971A-489B7AE1D1F3}" type="pres">
      <dgm:prSet presAssocID="{40DDCBC1-1078-4C50-BCDC-BD7CA433EEA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CE8A97-2667-48BB-AFAA-5645138D6394}" type="pres">
      <dgm:prSet presAssocID="{40DDCBC1-1078-4C50-BCDC-BD7CA433EEAD}" presName="arrow" presStyleLbl="bgShp" presStyleIdx="0" presStyleCnt="1"/>
      <dgm:spPr/>
      <dgm:t>
        <a:bodyPr/>
        <a:lstStyle/>
        <a:p>
          <a:endParaRPr lang="en-US"/>
        </a:p>
      </dgm:t>
    </dgm:pt>
    <dgm:pt modelId="{EF97B3DB-25A0-49B1-9680-109642C714C6}" type="pres">
      <dgm:prSet presAssocID="{40DDCBC1-1078-4C50-BCDC-BD7CA433EEAD}" presName="linearProcess" presStyleCnt="0"/>
      <dgm:spPr/>
      <dgm:t>
        <a:bodyPr/>
        <a:lstStyle/>
        <a:p>
          <a:endParaRPr lang="en-US"/>
        </a:p>
      </dgm:t>
    </dgm:pt>
    <dgm:pt modelId="{916BDAC6-7DB3-496A-8CC3-BBA7AC210565}" type="pres">
      <dgm:prSet presAssocID="{5D2C8680-1114-48D5-9363-D3D97F46DAE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85390-A5FE-40BC-8639-596AE6055C4E}" type="pres">
      <dgm:prSet presAssocID="{1D309F4D-89F8-48AC-8AD3-13D6BCD1371E}" presName="sibTrans" presStyleCnt="0"/>
      <dgm:spPr/>
      <dgm:t>
        <a:bodyPr/>
        <a:lstStyle/>
        <a:p>
          <a:endParaRPr lang="en-US"/>
        </a:p>
      </dgm:t>
    </dgm:pt>
    <dgm:pt modelId="{742692CD-C14C-4521-BF13-761ED7A13BC1}" type="pres">
      <dgm:prSet presAssocID="{F40B8A73-4BC7-4B12-8B5E-FC054C9D1B5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1A2B2-BE7B-4C14-AA05-E05DEC2FDBC9}" type="pres">
      <dgm:prSet presAssocID="{6BE2BB9A-1F63-4EB6-9429-3741DF3963B6}" presName="sibTrans" presStyleCnt="0"/>
      <dgm:spPr/>
      <dgm:t>
        <a:bodyPr/>
        <a:lstStyle/>
        <a:p>
          <a:endParaRPr lang="en-US"/>
        </a:p>
      </dgm:t>
    </dgm:pt>
    <dgm:pt modelId="{E392AAAA-9643-48C7-83A2-B6B6FACB6D60}" type="pres">
      <dgm:prSet presAssocID="{800B232D-F078-4C0D-BF8E-AD15887D7CEE}" presName="textNode" presStyleLbl="node1" presStyleIdx="2" presStyleCnt="3" custLinFactNeighborX="-18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9F641D-7A48-0C4C-AB8D-353A04EF156E}" type="presOf" srcId="{5D2C8680-1114-48D5-9363-D3D97F46DAE5}" destId="{916BDAC6-7DB3-496A-8CC3-BBA7AC210565}" srcOrd="0" destOrd="0" presId="urn:microsoft.com/office/officeart/2005/8/layout/hProcess9"/>
    <dgm:cxn modelId="{B7C3F440-6FFC-0040-81B0-CC197B5965B1}" type="presOf" srcId="{F40B8A73-4BC7-4B12-8B5E-FC054C9D1B59}" destId="{742692CD-C14C-4521-BF13-761ED7A13BC1}" srcOrd="0" destOrd="0" presId="urn:microsoft.com/office/officeart/2005/8/layout/hProcess9"/>
    <dgm:cxn modelId="{EC11DCCC-1CB6-47E0-8F30-FC5A3D1FAEF6}" srcId="{40DDCBC1-1078-4C50-BCDC-BD7CA433EEAD}" destId="{F40B8A73-4BC7-4B12-8B5E-FC054C9D1B59}" srcOrd="1" destOrd="0" parTransId="{CEDDD1EA-1319-400C-BBC3-C15BC14A50FA}" sibTransId="{6BE2BB9A-1F63-4EB6-9429-3741DF3963B6}"/>
    <dgm:cxn modelId="{61C41AED-C311-604D-A544-2E8C5B48B109}" type="presOf" srcId="{40DDCBC1-1078-4C50-BCDC-BD7CA433EEAD}" destId="{923801D0-35FA-4FF6-971A-489B7AE1D1F3}" srcOrd="0" destOrd="0" presId="urn:microsoft.com/office/officeart/2005/8/layout/hProcess9"/>
    <dgm:cxn modelId="{8F4E748C-589A-4095-A9D6-FC69BEC19A8B}" srcId="{40DDCBC1-1078-4C50-BCDC-BD7CA433EEAD}" destId="{800B232D-F078-4C0D-BF8E-AD15887D7CEE}" srcOrd="2" destOrd="0" parTransId="{36F92C65-94D3-4C67-BB19-407385ED8C9F}" sibTransId="{828EEF33-F7EE-4022-B945-FF88CA8542B0}"/>
    <dgm:cxn modelId="{9F0AEAFF-8663-437A-9E37-D7E7042D6700}" srcId="{40DDCBC1-1078-4C50-BCDC-BD7CA433EEAD}" destId="{5D2C8680-1114-48D5-9363-D3D97F46DAE5}" srcOrd="0" destOrd="0" parTransId="{0D356899-5343-4FF2-83CA-C88B7E8FAF87}" sibTransId="{1D309F4D-89F8-48AC-8AD3-13D6BCD1371E}"/>
    <dgm:cxn modelId="{56AD349A-5731-4149-BA2C-8366F1426444}" type="presOf" srcId="{800B232D-F078-4C0D-BF8E-AD15887D7CEE}" destId="{E392AAAA-9643-48C7-83A2-B6B6FACB6D60}" srcOrd="0" destOrd="0" presId="urn:microsoft.com/office/officeart/2005/8/layout/hProcess9"/>
    <dgm:cxn modelId="{D3938392-B5CF-7545-AE79-21A32FD807A6}" type="presParOf" srcId="{923801D0-35FA-4FF6-971A-489B7AE1D1F3}" destId="{22CE8A97-2667-48BB-AFAA-5645138D6394}" srcOrd="0" destOrd="0" presId="urn:microsoft.com/office/officeart/2005/8/layout/hProcess9"/>
    <dgm:cxn modelId="{3B30910E-356D-4948-BF5C-C8BD11215667}" type="presParOf" srcId="{923801D0-35FA-4FF6-971A-489B7AE1D1F3}" destId="{EF97B3DB-25A0-49B1-9680-109642C714C6}" srcOrd="1" destOrd="0" presId="urn:microsoft.com/office/officeart/2005/8/layout/hProcess9"/>
    <dgm:cxn modelId="{29BB1A81-D42D-2445-87C6-1141F51222BD}" type="presParOf" srcId="{EF97B3DB-25A0-49B1-9680-109642C714C6}" destId="{916BDAC6-7DB3-496A-8CC3-BBA7AC210565}" srcOrd="0" destOrd="0" presId="urn:microsoft.com/office/officeart/2005/8/layout/hProcess9"/>
    <dgm:cxn modelId="{7BDAF0DB-8DBB-3F41-88D6-764B2F6CE433}" type="presParOf" srcId="{EF97B3DB-25A0-49B1-9680-109642C714C6}" destId="{0C985390-A5FE-40BC-8639-596AE6055C4E}" srcOrd="1" destOrd="0" presId="urn:microsoft.com/office/officeart/2005/8/layout/hProcess9"/>
    <dgm:cxn modelId="{B21496CD-195E-8E45-B1DF-DD4921236896}" type="presParOf" srcId="{EF97B3DB-25A0-49B1-9680-109642C714C6}" destId="{742692CD-C14C-4521-BF13-761ED7A13BC1}" srcOrd="2" destOrd="0" presId="urn:microsoft.com/office/officeart/2005/8/layout/hProcess9"/>
    <dgm:cxn modelId="{9244F84E-AF4C-694A-9F4E-94C2B44C7879}" type="presParOf" srcId="{EF97B3DB-25A0-49B1-9680-109642C714C6}" destId="{8D51A2B2-BE7B-4C14-AA05-E05DEC2FDBC9}" srcOrd="3" destOrd="0" presId="urn:microsoft.com/office/officeart/2005/8/layout/hProcess9"/>
    <dgm:cxn modelId="{26B8AA98-4E3E-8347-9907-5E4E10CD3570}" type="presParOf" srcId="{EF97B3DB-25A0-49B1-9680-109642C714C6}" destId="{E392AAAA-9643-48C7-83A2-B6B6FACB6D6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95F702-B244-4FD7-8273-8F42A51D7B8C}" type="doc">
      <dgm:prSet loTypeId="urn:diagrams.loki3.com/BracketList+Icon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AA6F8E5-D871-4634-B542-CEE416FC63C8}">
      <dgm:prSet custT="1"/>
      <dgm:spPr/>
      <dgm:t>
        <a:bodyPr/>
        <a:lstStyle/>
        <a:p>
          <a:pPr rtl="0"/>
          <a:r>
            <a:rPr lang="en-US" sz="2600" b="1" dirty="0" smtClean="0"/>
            <a:t>Relationship building skills</a:t>
          </a:r>
          <a:endParaRPr lang="en-US" sz="2600" dirty="0"/>
        </a:p>
      </dgm:t>
    </dgm:pt>
    <dgm:pt modelId="{276C47C3-5246-48DB-830D-BF5B98C4F1D8}" type="parTrans" cxnId="{BDB77332-534F-48D9-9E17-21B7257E15BC}">
      <dgm:prSet/>
      <dgm:spPr/>
      <dgm:t>
        <a:bodyPr/>
        <a:lstStyle/>
        <a:p>
          <a:endParaRPr lang="en-US" sz="1400"/>
        </a:p>
      </dgm:t>
    </dgm:pt>
    <dgm:pt modelId="{ED73CA86-8C28-494A-B71D-B2CA6C5EAFD5}" type="sibTrans" cxnId="{BDB77332-534F-48D9-9E17-21B7257E15BC}">
      <dgm:prSet/>
      <dgm:spPr/>
      <dgm:t>
        <a:bodyPr/>
        <a:lstStyle/>
        <a:p>
          <a:endParaRPr lang="en-US" sz="1400"/>
        </a:p>
      </dgm:t>
    </dgm:pt>
    <dgm:pt modelId="{B4D0E7F8-C243-4A6D-9C25-1DA482CE662F}">
      <dgm:prSet custT="1"/>
      <dgm:spPr/>
      <dgm:t>
        <a:bodyPr/>
        <a:lstStyle/>
        <a:p>
          <a:pPr rtl="0"/>
          <a:r>
            <a:rPr lang="en-US" sz="2600" b="1" dirty="0" smtClean="0"/>
            <a:t>Needs assessment skills</a:t>
          </a:r>
          <a:endParaRPr lang="en-US" sz="2600" b="1" dirty="0"/>
        </a:p>
      </dgm:t>
    </dgm:pt>
    <dgm:pt modelId="{AFB9114D-9B17-4BC7-99AB-793E63F76008}" type="parTrans" cxnId="{5A6A9C1A-3DC7-4979-AB98-39C3110A9E03}">
      <dgm:prSet/>
      <dgm:spPr/>
      <dgm:t>
        <a:bodyPr/>
        <a:lstStyle/>
        <a:p>
          <a:endParaRPr lang="en-US" sz="1400"/>
        </a:p>
      </dgm:t>
    </dgm:pt>
    <dgm:pt modelId="{AE340D3C-B03C-4F95-8943-C5D61D8247DC}" type="sibTrans" cxnId="{5A6A9C1A-3DC7-4979-AB98-39C3110A9E03}">
      <dgm:prSet/>
      <dgm:spPr/>
      <dgm:t>
        <a:bodyPr/>
        <a:lstStyle/>
        <a:p>
          <a:endParaRPr lang="en-US" sz="1400"/>
        </a:p>
      </dgm:t>
    </dgm:pt>
    <dgm:pt modelId="{E2A30A7A-A138-4315-BD93-07B9EF7A1F53}">
      <dgm:prSet custT="1"/>
      <dgm:spPr/>
      <dgm:t>
        <a:bodyPr/>
        <a:lstStyle/>
        <a:p>
          <a:pPr rtl="0"/>
          <a:r>
            <a:rPr lang="en-US" sz="2600" b="1" dirty="0" smtClean="0"/>
            <a:t>Involvement of students in planning</a:t>
          </a:r>
          <a:endParaRPr lang="en-US" sz="2600" b="1" dirty="0"/>
        </a:p>
      </dgm:t>
    </dgm:pt>
    <dgm:pt modelId="{B5405385-499C-4233-AEC3-8BE9C974BB6C}" type="parTrans" cxnId="{182F78E5-1A08-4248-87A8-5B9B148348E7}">
      <dgm:prSet/>
      <dgm:spPr/>
      <dgm:t>
        <a:bodyPr/>
        <a:lstStyle/>
        <a:p>
          <a:endParaRPr lang="en-US" sz="1400"/>
        </a:p>
      </dgm:t>
    </dgm:pt>
    <dgm:pt modelId="{CDCD2F8A-51FC-4AAD-A9B5-F7ABE2EF03C8}" type="sibTrans" cxnId="{182F78E5-1A08-4248-87A8-5B9B148348E7}">
      <dgm:prSet/>
      <dgm:spPr/>
      <dgm:t>
        <a:bodyPr/>
        <a:lstStyle/>
        <a:p>
          <a:endParaRPr lang="en-US" sz="1400"/>
        </a:p>
      </dgm:t>
    </dgm:pt>
    <dgm:pt modelId="{F44C41AD-D27B-4D5A-A582-DF51D35E9C3E}">
      <dgm:prSet custT="1"/>
      <dgm:spPr/>
      <dgm:t>
        <a:bodyPr/>
        <a:lstStyle/>
        <a:p>
          <a:pPr rtl="0"/>
          <a:r>
            <a:rPr lang="en-US" sz="2600" b="1" dirty="0" smtClean="0"/>
            <a:t>Linking students to learning resources</a:t>
          </a:r>
          <a:endParaRPr lang="en-US" sz="2600" b="1" dirty="0"/>
        </a:p>
      </dgm:t>
    </dgm:pt>
    <dgm:pt modelId="{F36553A2-D9DA-4682-B386-B47A53B3D5D0}" type="parTrans" cxnId="{0BF1CA2C-8A78-486A-833C-09ED9FDAEB12}">
      <dgm:prSet/>
      <dgm:spPr/>
      <dgm:t>
        <a:bodyPr/>
        <a:lstStyle/>
        <a:p>
          <a:endParaRPr lang="en-US" sz="1400"/>
        </a:p>
      </dgm:t>
    </dgm:pt>
    <dgm:pt modelId="{76FB987F-4340-44D2-A112-6FF1B6C75587}" type="sibTrans" cxnId="{0BF1CA2C-8A78-486A-833C-09ED9FDAEB12}">
      <dgm:prSet/>
      <dgm:spPr/>
      <dgm:t>
        <a:bodyPr/>
        <a:lstStyle/>
        <a:p>
          <a:endParaRPr lang="en-US" sz="1400"/>
        </a:p>
      </dgm:t>
    </dgm:pt>
    <dgm:pt modelId="{FF971D18-A92F-4B85-8353-82BF717003CF}">
      <dgm:prSet custT="1"/>
      <dgm:spPr/>
      <dgm:t>
        <a:bodyPr/>
        <a:lstStyle/>
        <a:p>
          <a:pPr rtl="0"/>
          <a:r>
            <a:rPr lang="en-US" sz="2600" b="1" dirty="0" smtClean="0"/>
            <a:t>Encouraging student initiative</a:t>
          </a:r>
          <a:endParaRPr lang="en-US" sz="2600" b="1" dirty="0"/>
        </a:p>
      </dgm:t>
    </dgm:pt>
    <dgm:pt modelId="{7D2263DB-D8C4-46D2-9760-27230CC3F9F4}" type="parTrans" cxnId="{F08A9F2E-60AB-4F8B-AA1A-5AABAC80FAA7}">
      <dgm:prSet/>
      <dgm:spPr/>
      <dgm:t>
        <a:bodyPr/>
        <a:lstStyle/>
        <a:p>
          <a:endParaRPr lang="en-US" sz="1400"/>
        </a:p>
      </dgm:t>
    </dgm:pt>
    <dgm:pt modelId="{0DAFC61D-32C0-4070-9FFF-F46EBE73B982}" type="sibTrans" cxnId="{F08A9F2E-60AB-4F8B-AA1A-5AABAC80FAA7}">
      <dgm:prSet/>
      <dgm:spPr/>
      <dgm:t>
        <a:bodyPr/>
        <a:lstStyle/>
        <a:p>
          <a:endParaRPr lang="en-US" sz="1400"/>
        </a:p>
      </dgm:t>
    </dgm:pt>
    <dgm:pt modelId="{E2007033-F1EF-4913-AEF0-4AB48BBF3152}">
      <dgm:prSet custT="1"/>
      <dgm:spPr/>
      <dgm:t>
        <a:bodyPr/>
        <a:lstStyle/>
        <a:p>
          <a:pPr marL="0" indent="0" algn="l" rtl="0" eaLnBrk="1" latinLnBrk="0" hangingPunct="1">
            <a:spcBef>
              <a:spcPct val="20000"/>
            </a:spcBef>
            <a:buClr>
              <a:schemeClr val="accent1"/>
            </a:buClr>
            <a:buSzPct val="70000"/>
            <a:buFont typeface="Wingdings 2"/>
            <a:buNone/>
          </a:pPr>
          <a:r>
            <a:rPr kumimoji="0" lang="en-US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Required   skills</a:t>
          </a:r>
          <a:endParaRPr kumimoji="0"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A8308E01-21EB-450F-ACE3-1FC3C67C5320}" type="parTrans" cxnId="{B8722B80-A7F8-413F-91BF-EDE7DF923E8C}">
      <dgm:prSet/>
      <dgm:spPr/>
      <dgm:t>
        <a:bodyPr/>
        <a:lstStyle/>
        <a:p>
          <a:endParaRPr lang="en-US"/>
        </a:p>
      </dgm:t>
    </dgm:pt>
    <dgm:pt modelId="{A241163E-7FCE-4BD2-8AD7-ADA973F6067D}" type="sibTrans" cxnId="{B8722B80-A7F8-413F-91BF-EDE7DF923E8C}">
      <dgm:prSet/>
      <dgm:spPr/>
      <dgm:t>
        <a:bodyPr/>
        <a:lstStyle/>
        <a:p>
          <a:endParaRPr lang="en-US"/>
        </a:p>
      </dgm:t>
    </dgm:pt>
    <dgm:pt modelId="{5ABD7D58-989A-4137-BD4A-83906BB7D5B9}">
      <dgm:prSet custT="1"/>
      <dgm:spPr/>
      <dgm:t>
        <a:bodyPr/>
        <a:lstStyle/>
        <a:p>
          <a:pPr marL="0" indent="0" algn="l" rtl="0" eaLnBrk="1" latinLnBrk="0" hangingPunct="1">
            <a:spcBef>
              <a:spcPct val="20000"/>
            </a:spcBef>
            <a:buClr>
              <a:schemeClr val="accent1"/>
            </a:buClr>
            <a:buSzPct val="70000"/>
            <a:buFont typeface="Wingdings 2"/>
            <a:buNone/>
          </a:pPr>
          <a:r>
            <a:rPr kumimoji="0" lang="en-US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Source of reward</a:t>
          </a:r>
          <a:endParaRPr kumimoji="0"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D0A8CFB7-98A9-402C-B429-1FB7117B2727}" type="parTrans" cxnId="{C08543CF-0CD8-451D-A508-918898FA4E79}">
      <dgm:prSet/>
      <dgm:spPr/>
      <dgm:t>
        <a:bodyPr/>
        <a:lstStyle/>
        <a:p>
          <a:endParaRPr lang="en-US"/>
        </a:p>
      </dgm:t>
    </dgm:pt>
    <dgm:pt modelId="{554D7466-1F03-43D6-9FD7-302D90FB9EC0}" type="sibTrans" cxnId="{C08543CF-0CD8-451D-A508-918898FA4E79}">
      <dgm:prSet/>
      <dgm:spPr/>
      <dgm:t>
        <a:bodyPr/>
        <a:lstStyle/>
        <a:p>
          <a:endParaRPr lang="en-US"/>
        </a:p>
      </dgm:t>
    </dgm:pt>
    <dgm:pt modelId="{B3048AA8-28B1-42DB-BBC1-5DA7DB3E68F9}">
      <dgm:prSet custT="1"/>
      <dgm:spPr/>
      <dgm:t>
        <a:bodyPr/>
        <a:lstStyle/>
        <a:p>
          <a:pPr rtl="0"/>
          <a:r>
            <a:rPr lang="en-US" sz="2600" b="1" dirty="0" smtClean="0"/>
            <a:t>Releasing students</a:t>
          </a:r>
          <a:endParaRPr lang="en-US" sz="2600" b="1" dirty="0"/>
        </a:p>
      </dgm:t>
    </dgm:pt>
    <dgm:pt modelId="{F6AA812E-48D7-4DB9-8384-190B115632E8}" type="parTrans" cxnId="{5AEE63A8-89CA-4464-96CA-06D97CA66F9A}">
      <dgm:prSet/>
      <dgm:spPr/>
      <dgm:t>
        <a:bodyPr/>
        <a:lstStyle/>
        <a:p>
          <a:endParaRPr lang="en-US"/>
        </a:p>
      </dgm:t>
    </dgm:pt>
    <dgm:pt modelId="{D27CD3DF-631F-4107-8FCB-458EE6B99C81}" type="sibTrans" cxnId="{5AEE63A8-89CA-4464-96CA-06D97CA66F9A}">
      <dgm:prSet/>
      <dgm:spPr/>
      <dgm:t>
        <a:bodyPr/>
        <a:lstStyle/>
        <a:p>
          <a:endParaRPr lang="en-US"/>
        </a:p>
      </dgm:t>
    </dgm:pt>
    <dgm:pt modelId="{89EDC480-0872-41DB-9D73-3FEC5A22F605}" type="pres">
      <dgm:prSet presAssocID="{3895F702-B244-4FD7-8273-8F42A51D7B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7FB649-7A5A-41DC-BD98-CDDCE9453AF2}" type="pres">
      <dgm:prSet presAssocID="{E2007033-F1EF-4913-AEF0-4AB48BBF3152}" presName="linNode" presStyleCnt="0"/>
      <dgm:spPr/>
      <dgm:t>
        <a:bodyPr/>
        <a:lstStyle/>
        <a:p>
          <a:endParaRPr lang="en-US"/>
        </a:p>
      </dgm:t>
    </dgm:pt>
    <dgm:pt modelId="{3836EE1E-167B-4B1E-AEC1-57B72D8D6BE6}" type="pres">
      <dgm:prSet presAssocID="{E2007033-F1EF-4913-AEF0-4AB48BBF3152}" presName="parTx" presStyleLbl="revTx" presStyleIdx="0" presStyleCnt="2" custScaleX="128567" custLinFactNeighborX="899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CD6B8-3A68-48A7-9F5A-3BF5275CB514}" type="pres">
      <dgm:prSet presAssocID="{E2007033-F1EF-4913-AEF0-4AB48BBF3152}" presName="bracket" presStyleLbl="parChTrans1D1" presStyleIdx="0" presStyleCnt="2"/>
      <dgm:spPr/>
      <dgm:t>
        <a:bodyPr/>
        <a:lstStyle/>
        <a:p>
          <a:endParaRPr lang="en-US"/>
        </a:p>
      </dgm:t>
    </dgm:pt>
    <dgm:pt modelId="{25EC959D-80DC-4BB0-A96B-5FBAF0CD7CA2}" type="pres">
      <dgm:prSet presAssocID="{E2007033-F1EF-4913-AEF0-4AB48BBF3152}" presName="spH" presStyleCnt="0"/>
      <dgm:spPr/>
      <dgm:t>
        <a:bodyPr/>
        <a:lstStyle/>
        <a:p>
          <a:endParaRPr lang="en-US"/>
        </a:p>
      </dgm:t>
    </dgm:pt>
    <dgm:pt modelId="{BEA57B45-51E0-450D-A344-098A2367D0A0}" type="pres">
      <dgm:prSet presAssocID="{E2007033-F1EF-4913-AEF0-4AB48BBF3152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B5E6A-3D77-4137-8178-69F8904F2B63}" type="pres">
      <dgm:prSet presAssocID="{A241163E-7FCE-4BD2-8AD7-ADA973F6067D}" presName="spV" presStyleCnt="0"/>
      <dgm:spPr/>
      <dgm:t>
        <a:bodyPr/>
        <a:lstStyle/>
        <a:p>
          <a:endParaRPr lang="en-US"/>
        </a:p>
      </dgm:t>
    </dgm:pt>
    <dgm:pt modelId="{5369A370-1211-4DDE-B00B-561D230CC30F}" type="pres">
      <dgm:prSet presAssocID="{5ABD7D58-989A-4137-BD4A-83906BB7D5B9}" presName="linNode" presStyleCnt="0"/>
      <dgm:spPr/>
      <dgm:t>
        <a:bodyPr/>
        <a:lstStyle/>
        <a:p>
          <a:endParaRPr lang="en-US"/>
        </a:p>
      </dgm:t>
    </dgm:pt>
    <dgm:pt modelId="{5C23F4CF-05ED-47CB-8003-988083D4292F}" type="pres">
      <dgm:prSet presAssocID="{5ABD7D58-989A-4137-BD4A-83906BB7D5B9}" presName="parTx" presStyleLbl="revTx" presStyleIdx="1" presStyleCnt="2" custScaleX="128070" custLinFactNeighborX="729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78086-F737-435A-8228-3429F7DF0E86}" type="pres">
      <dgm:prSet presAssocID="{5ABD7D58-989A-4137-BD4A-83906BB7D5B9}" presName="bracket" presStyleLbl="parChTrans1D1" presStyleIdx="1" presStyleCnt="2"/>
      <dgm:spPr/>
      <dgm:t>
        <a:bodyPr/>
        <a:lstStyle/>
        <a:p>
          <a:endParaRPr lang="en-US"/>
        </a:p>
      </dgm:t>
    </dgm:pt>
    <dgm:pt modelId="{6DF112A2-6D5A-48F9-9056-F67991632BDA}" type="pres">
      <dgm:prSet presAssocID="{5ABD7D58-989A-4137-BD4A-83906BB7D5B9}" presName="spH" presStyleCnt="0"/>
      <dgm:spPr/>
      <dgm:t>
        <a:bodyPr/>
        <a:lstStyle/>
        <a:p>
          <a:endParaRPr lang="en-US"/>
        </a:p>
      </dgm:t>
    </dgm:pt>
    <dgm:pt modelId="{C4717959-997A-4047-B07E-9CCCF3B5A7E4}" type="pres">
      <dgm:prSet presAssocID="{5ABD7D58-989A-4137-BD4A-83906BB7D5B9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F1CA2C-8A78-486A-833C-09ED9FDAEB12}" srcId="{E2007033-F1EF-4913-AEF0-4AB48BBF3152}" destId="{F44C41AD-D27B-4D5A-A582-DF51D35E9C3E}" srcOrd="3" destOrd="0" parTransId="{F36553A2-D9DA-4682-B386-B47A53B3D5D0}" sibTransId="{76FB987F-4340-44D2-A112-6FF1B6C75587}"/>
    <dgm:cxn modelId="{C5E90E1F-4D5E-7342-BA64-9510775B38AA}" type="presOf" srcId="{5ABD7D58-989A-4137-BD4A-83906BB7D5B9}" destId="{5C23F4CF-05ED-47CB-8003-988083D4292F}" srcOrd="0" destOrd="0" presId="urn:diagrams.loki3.com/BracketList+Icon"/>
    <dgm:cxn modelId="{43ACAE47-5836-874D-AE2D-4895CDBE2950}" type="presOf" srcId="{E2007033-F1EF-4913-AEF0-4AB48BBF3152}" destId="{3836EE1E-167B-4B1E-AEC1-57B72D8D6BE6}" srcOrd="0" destOrd="0" presId="urn:diagrams.loki3.com/BracketList+Icon"/>
    <dgm:cxn modelId="{F04D78E1-9BBD-6043-83C9-A8BAEC590C64}" type="presOf" srcId="{3895F702-B244-4FD7-8273-8F42A51D7B8C}" destId="{89EDC480-0872-41DB-9D73-3FEC5A22F605}" srcOrd="0" destOrd="0" presId="urn:diagrams.loki3.com/BracketList+Icon"/>
    <dgm:cxn modelId="{B8722B80-A7F8-413F-91BF-EDE7DF923E8C}" srcId="{3895F702-B244-4FD7-8273-8F42A51D7B8C}" destId="{E2007033-F1EF-4913-AEF0-4AB48BBF3152}" srcOrd="0" destOrd="0" parTransId="{A8308E01-21EB-450F-ACE3-1FC3C67C5320}" sibTransId="{A241163E-7FCE-4BD2-8AD7-ADA973F6067D}"/>
    <dgm:cxn modelId="{2BB384A5-8A0D-3942-B9A9-A303FBC4F42E}" type="presOf" srcId="{CAA6F8E5-D871-4634-B542-CEE416FC63C8}" destId="{BEA57B45-51E0-450D-A344-098A2367D0A0}" srcOrd="0" destOrd="0" presId="urn:diagrams.loki3.com/BracketList+Icon"/>
    <dgm:cxn modelId="{C08543CF-0CD8-451D-A508-918898FA4E79}" srcId="{3895F702-B244-4FD7-8273-8F42A51D7B8C}" destId="{5ABD7D58-989A-4137-BD4A-83906BB7D5B9}" srcOrd="1" destOrd="0" parTransId="{D0A8CFB7-98A9-402C-B429-1FB7117B2727}" sibTransId="{554D7466-1F03-43D6-9FD7-302D90FB9EC0}"/>
    <dgm:cxn modelId="{5A6A9C1A-3DC7-4979-AB98-39C3110A9E03}" srcId="{E2007033-F1EF-4913-AEF0-4AB48BBF3152}" destId="{B4D0E7F8-C243-4A6D-9C25-1DA482CE662F}" srcOrd="1" destOrd="0" parTransId="{AFB9114D-9B17-4BC7-99AB-793E63F76008}" sibTransId="{AE340D3C-B03C-4F95-8943-C5D61D8247DC}"/>
    <dgm:cxn modelId="{6B243214-70C3-9444-89CE-AE6B4FA56AEC}" type="presOf" srcId="{B3048AA8-28B1-42DB-BBC1-5DA7DB3E68F9}" destId="{C4717959-997A-4047-B07E-9CCCF3B5A7E4}" srcOrd="0" destOrd="0" presId="urn:diagrams.loki3.com/BracketList+Icon"/>
    <dgm:cxn modelId="{2A3746C5-E893-4946-A05A-1D378187DEBE}" type="presOf" srcId="{B4D0E7F8-C243-4A6D-9C25-1DA482CE662F}" destId="{BEA57B45-51E0-450D-A344-098A2367D0A0}" srcOrd="0" destOrd="1" presId="urn:diagrams.loki3.com/BracketList+Icon"/>
    <dgm:cxn modelId="{182F78E5-1A08-4248-87A8-5B9B148348E7}" srcId="{E2007033-F1EF-4913-AEF0-4AB48BBF3152}" destId="{E2A30A7A-A138-4315-BD93-07B9EF7A1F53}" srcOrd="2" destOrd="0" parTransId="{B5405385-499C-4233-AEC3-8BE9C974BB6C}" sibTransId="{CDCD2F8A-51FC-4AAD-A9B5-F7ABE2EF03C8}"/>
    <dgm:cxn modelId="{64AF0157-94DF-464B-8A5D-17E979F2838D}" type="presOf" srcId="{F44C41AD-D27B-4D5A-A582-DF51D35E9C3E}" destId="{BEA57B45-51E0-450D-A344-098A2367D0A0}" srcOrd="0" destOrd="3" presId="urn:diagrams.loki3.com/BracketList+Icon"/>
    <dgm:cxn modelId="{BDB77332-534F-48D9-9E17-21B7257E15BC}" srcId="{E2007033-F1EF-4913-AEF0-4AB48BBF3152}" destId="{CAA6F8E5-D871-4634-B542-CEE416FC63C8}" srcOrd="0" destOrd="0" parTransId="{276C47C3-5246-48DB-830D-BF5B98C4F1D8}" sibTransId="{ED73CA86-8C28-494A-B71D-B2CA6C5EAFD5}"/>
    <dgm:cxn modelId="{5AEE63A8-89CA-4464-96CA-06D97CA66F9A}" srcId="{5ABD7D58-989A-4137-BD4A-83906BB7D5B9}" destId="{B3048AA8-28B1-42DB-BBC1-5DA7DB3E68F9}" srcOrd="0" destOrd="0" parTransId="{F6AA812E-48D7-4DB9-8384-190B115632E8}" sibTransId="{D27CD3DF-631F-4107-8FCB-458EE6B99C81}"/>
    <dgm:cxn modelId="{809D1E39-25B6-B743-B7C7-DA4EB80385EF}" type="presOf" srcId="{E2A30A7A-A138-4315-BD93-07B9EF7A1F53}" destId="{BEA57B45-51E0-450D-A344-098A2367D0A0}" srcOrd="0" destOrd="2" presId="urn:diagrams.loki3.com/BracketList+Icon"/>
    <dgm:cxn modelId="{4A1501C8-0751-B942-B725-2A51000100A0}" type="presOf" srcId="{FF971D18-A92F-4B85-8353-82BF717003CF}" destId="{BEA57B45-51E0-450D-A344-098A2367D0A0}" srcOrd="0" destOrd="4" presId="urn:diagrams.loki3.com/BracketList+Icon"/>
    <dgm:cxn modelId="{F08A9F2E-60AB-4F8B-AA1A-5AABAC80FAA7}" srcId="{E2007033-F1EF-4913-AEF0-4AB48BBF3152}" destId="{FF971D18-A92F-4B85-8353-82BF717003CF}" srcOrd="4" destOrd="0" parTransId="{7D2263DB-D8C4-46D2-9760-27230CC3F9F4}" sibTransId="{0DAFC61D-32C0-4070-9FFF-F46EBE73B982}"/>
    <dgm:cxn modelId="{009DB1A5-A7A2-194A-AC22-D2B09DEADEF7}" type="presParOf" srcId="{89EDC480-0872-41DB-9D73-3FEC5A22F605}" destId="{317FB649-7A5A-41DC-BD98-CDDCE9453AF2}" srcOrd="0" destOrd="0" presId="urn:diagrams.loki3.com/BracketList+Icon"/>
    <dgm:cxn modelId="{43821C1D-FA79-364D-8E66-16C16CAF601E}" type="presParOf" srcId="{317FB649-7A5A-41DC-BD98-CDDCE9453AF2}" destId="{3836EE1E-167B-4B1E-AEC1-57B72D8D6BE6}" srcOrd="0" destOrd="0" presId="urn:diagrams.loki3.com/BracketList+Icon"/>
    <dgm:cxn modelId="{F9E247E2-FAEA-6C46-88A7-80DE49A0D35E}" type="presParOf" srcId="{317FB649-7A5A-41DC-BD98-CDDCE9453AF2}" destId="{FA6CD6B8-3A68-48A7-9F5A-3BF5275CB514}" srcOrd="1" destOrd="0" presId="urn:diagrams.loki3.com/BracketList+Icon"/>
    <dgm:cxn modelId="{7504AD65-B74B-4E4A-AC59-8F609A8239B4}" type="presParOf" srcId="{317FB649-7A5A-41DC-BD98-CDDCE9453AF2}" destId="{25EC959D-80DC-4BB0-A96B-5FBAF0CD7CA2}" srcOrd="2" destOrd="0" presId="urn:diagrams.loki3.com/BracketList+Icon"/>
    <dgm:cxn modelId="{FAD3F72D-6B96-3443-8EA0-45F5C94E5702}" type="presParOf" srcId="{317FB649-7A5A-41DC-BD98-CDDCE9453AF2}" destId="{BEA57B45-51E0-450D-A344-098A2367D0A0}" srcOrd="3" destOrd="0" presId="urn:diagrams.loki3.com/BracketList+Icon"/>
    <dgm:cxn modelId="{C4306C26-8A7D-ED49-A99D-77EBE3082342}" type="presParOf" srcId="{89EDC480-0872-41DB-9D73-3FEC5A22F605}" destId="{215B5E6A-3D77-4137-8178-69F8904F2B63}" srcOrd="1" destOrd="0" presId="urn:diagrams.loki3.com/BracketList+Icon"/>
    <dgm:cxn modelId="{D876CF65-6C22-EB49-B771-E31094C31153}" type="presParOf" srcId="{89EDC480-0872-41DB-9D73-3FEC5A22F605}" destId="{5369A370-1211-4DDE-B00B-561D230CC30F}" srcOrd="2" destOrd="0" presId="urn:diagrams.loki3.com/BracketList+Icon"/>
    <dgm:cxn modelId="{52A3015E-C5D8-5242-BF45-63FB4DC20637}" type="presParOf" srcId="{5369A370-1211-4DDE-B00B-561D230CC30F}" destId="{5C23F4CF-05ED-47CB-8003-988083D4292F}" srcOrd="0" destOrd="0" presId="urn:diagrams.loki3.com/BracketList+Icon"/>
    <dgm:cxn modelId="{CCE73AA4-4607-7B40-909E-441D75492BF4}" type="presParOf" srcId="{5369A370-1211-4DDE-B00B-561D230CC30F}" destId="{F4A78086-F737-435A-8228-3429F7DF0E86}" srcOrd="1" destOrd="0" presId="urn:diagrams.loki3.com/BracketList+Icon"/>
    <dgm:cxn modelId="{1DE3FAF3-A6CA-BD42-813B-6173B5DE815B}" type="presParOf" srcId="{5369A370-1211-4DDE-B00B-561D230CC30F}" destId="{6DF112A2-6D5A-48F9-9056-F67991632BDA}" srcOrd="2" destOrd="0" presId="urn:diagrams.loki3.com/BracketList+Icon"/>
    <dgm:cxn modelId="{B23845EA-EFB8-4840-B012-64C749AB46AB}" type="presParOf" srcId="{5369A370-1211-4DDE-B00B-561D230CC30F}" destId="{C4717959-997A-4047-B07E-9CCCF3B5A7E4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9F3EA7-020B-452B-92F3-2217E467B441}" type="doc">
      <dgm:prSet loTypeId="urn:microsoft.com/office/officeart/2005/8/layout/vProcess5" loCatId="process" qsTypeId="urn:microsoft.com/office/officeart/2005/8/quickstyle/3d1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E37024F-636D-44DF-AFAE-D0734379B249}">
      <dgm:prSet/>
      <dgm:spPr/>
      <dgm:t>
        <a:bodyPr/>
        <a:lstStyle/>
        <a:p>
          <a:pPr rtl="0"/>
          <a:r>
            <a:rPr lang="en-US" b="1" dirty="0" smtClean="0"/>
            <a:t>Have faith in people, offer them challenging opportunities, and delegate responsibility to them</a:t>
          </a:r>
          <a:endParaRPr lang="en-US" dirty="0"/>
        </a:p>
      </dgm:t>
    </dgm:pt>
    <dgm:pt modelId="{8DA0A3CB-7D17-49A3-9F7D-E43CE7BEB93A}" type="parTrans" cxnId="{349582FC-0059-4101-8BF3-C436F650E3E1}">
      <dgm:prSet/>
      <dgm:spPr/>
      <dgm:t>
        <a:bodyPr/>
        <a:lstStyle/>
        <a:p>
          <a:endParaRPr lang="en-US"/>
        </a:p>
      </dgm:t>
    </dgm:pt>
    <dgm:pt modelId="{043E4CF5-1339-4F5B-A55F-5A60920DD4EC}" type="sibTrans" cxnId="{349582FC-0059-4101-8BF3-C436F650E3E1}">
      <dgm:prSet/>
      <dgm:spPr/>
      <dgm:t>
        <a:bodyPr/>
        <a:lstStyle/>
        <a:p>
          <a:endParaRPr lang="en-US"/>
        </a:p>
      </dgm:t>
    </dgm:pt>
    <dgm:pt modelId="{9AF45083-A864-46BE-B04C-D97CDA4317E0}">
      <dgm:prSet/>
      <dgm:spPr/>
      <dgm:t>
        <a:bodyPr/>
        <a:lstStyle/>
        <a:p>
          <a:pPr rtl="0"/>
          <a:r>
            <a:rPr lang="en-US" b="1" smtClean="0"/>
            <a:t>Involve their clients in all of the planning process</a:t>
          </a:r>
          <a:endParaRPr lang="en-US"/>
        </a:p>
      </dgm:t>
    </dgm:pt>
    <dgm:pt modelId="{323FD8AF-20DB-476D-9C66-E7969F16B954}" type="parTrans" cxnId="{ECCA9C5E-98DF-4A59-9CC9-619C9885EC30}">
      <dgm:prSet/>
      <dgm:spPr/>
      <dgm:t>
        <a:bodyPr/>
        <a:lstStyle/>
        <a:p>
          <a:endParaRPr lang="en-US"/>
        </a:p>
      </dgm:t>
    </dgm:pt>
    <dgm:pt modelId="{54148044-733B-4401-972C-313826198062}" type="sibTrans" cxnId="{ECCA9C5E-98DF-4A59-9CC9-619C9885EC30}">
      <dgm:prSet/>
      <dgm:spPr/>
      <dgm:t>
        <a:bodyPr/>
        <a:lstStyle/>
        <a:p>
          <a:endParaRPr lang="en-US"/>
        </a:p>
      </dgm:t>
    </dgm:pt>
    <dgm:pt modelId="{17F40F65-1ABC-4267-9F53-9355FAD7319B}">
      <dgm:prSet/>
      <dgm:spPr/>
      <dgm:t>
        <a:bodyPr/>
        <a:lstStyle/>
        <a:p>
          <a:pPr rtl="0"/>
          <a:r>
            <a:rPr lang="en-US" b="1" dirty="0" smtClean="0"/>
            <a:t>Believe in and use the power of self-fulfilling prophecy</a:t>
          </a:r>
          <a:endParaRPr lang="en-US" dirty="0"/>
        </a:p>
      </dgm:t>
    </dgm:pt>
    <dgm:pt modelId="{8F584324-2471-4162-B350-63B19E0DDC74}" type="parTrans" cxnId="{1C75B0CB-FB25-498D-B0F4-856F5BE72B7D}">
      <dgm:prSet/>
      <dgm:spPr/>
      <dgm:t>
        <a:bodyPr/>
        <a:lstStyle/>
        <a:p>
          <a:endParaRPr lang="en-US"/>
        </a:p>
      </dgm:t>
    </dgm:pt>
    <dgm:pt modelId="{300D6D52-BEF5-4410-8324-D2B3291E2233}" type="sibTrans" cxnId="{1C75B0CB-FB25-498D-B0F4-856F5BE72B7D}">
      <dgm:prSet/>
      <dgm:spPr/>
      <dgm:t>
        <a:bodyPr/>
        <a:lstStyle/>
        <a:p>
          <a:endParaRPr lang="en-US"/>
        </a:p>
      </dgm:t>
    </dgm:pt>
    <dgm:pt modelId="{550EF4B4-7248-460B-8442-ECCD16951CE9}">
      <dgm:prSet/>
      <dgm:spPr/>
      <dgm:t>
        <a:bodyPr/>
        <a:lstStyle/>
        <a:p>
          <a:pPr rtl="0"/>
          <a:r>
            <a:rPr lang="en-US" b="1" smtClean="0"/>
            <a:t>Value individuality</a:t>
          </a:r>
          <a:endParaRPr lang="en-US"/>
        </a:p>
      </dgm:t>
    </dgm:pt>
    <dgm:pt modelId="{D93EA129-AB2B-4BED-B458-D07BF9D6B988}" type="parTrans" cxnId="{BB5439D0-6C25-4454-A2C5-DD71E29EFF09}">
      <dgm:prSet/>
      <dgm:spPr/>
      <dgm:t>
        <a:bodyPr/>
        <a:lstStyle/>
        <a:p>
          <a:endParaRPr lang="en-US"/>
        </a:p>
      </dgm:t>
    </dgm:pt>
    <dgm:pt modelId="{5D67F474-ABF6-46A5-A22E-647D0C8909D5}" type="sibTrans" cxnId="{BB5439D0-6C25-4454-A2C5-DD71E29EFF09}">
      <dgm:prSet/>
      <dgm:spPr/>
      <dgm:t>
        <a:bodyPr/>
        <a:lstStyle/>
        <a:p>
          <a:endParaRPr lang="en-US"/>
        </a:p>
      </dgm:t>
    </dgm:pt>
    <dgm:pt modelId="{AD0BDB92-431C-4222-8E2D-139EA4F4631E}" type="pres">
      <dgm:prSet presAssocID="{B49F3EA7-020B-452B-92F3-2217E467B44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09AEBC-8358-480A-BD67-241640120FF1}" type="pres">
      <dgm:prSet presAssocID="{B49F3EA7-020B-452B-92F3-2217E467B441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B91EBC6D-42DA-4F0A-9D21-AD2702743B21}" type="pres">
      <dgm:prSet presAssocID="{B49F3EA7-020B-452B-92F3-2217E467B44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A231C-BA43-4BFB-9624-C8FAADA64769}" type="pres">
      <dgm:prSet presAssocID="{B49F3EA7-020B-452B-92F3-2217E467B44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164C8-B02B-4F0A-AA51-47D7E53E1F5F}" type="pres">
      <dgm:prSet presAssocID="{B49F3EA7-020B-452B-92F3-2217E467B44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C7636-23C3-4F01-83DB-C96D1D44C74E}" type="pres">
      <dgm:prSet presAssocID="{B49F3EA7-020B-452B-92F3-2217E467B44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0790B-FB5D-45C5-B96B-C666F6EE6D6D}" type="pres">
      <dgm:prSet presAssocID="{B49F3EA7-020B-452B-92F3-2217E467B44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A5028-AA7C-42E3-8539-9980640B04DC}" type="pres">
      <dgm:prSet presAssocID="{B49F3EA7-020B-452B-92F3-2217E467B44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A9B6C-B13A-479D-8662-6DC434AB28E7}" type="pres">
      <dgm:prSet presAssocID="{B49F3EA7-020B-452B-92F3-2217E467B44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22835-377F-475C-AB52-2D32E7D3D720}" type="pres">
      <dgm:prSet presAssocID="{B49F3EA7-020B-452B-92F3-2217E467B44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DB260-18D6-4D38-B861-49010110A8AC}" type="pres">
      <dgm:prSet presAssocID="{B49F3EA7-020B-452B-92F3-2217E467B44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F85CB-9E32-4C05-91AA-4E210A7E59FD}" type="pres">
      <dgm:prSet presAssocID="{B49F3EA7-020B-452B-92F3-2217E467B44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EAC05-9943-40A8-8EB9-4AF378970B20}" type="pres">
      <dgm:prSet presAssocID="{B49F3EA7-020B-452B-92F3-2217E467B44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9582FC-0059-4101-8BF3-C436F650E3E1}" srcId="{B49F3EA7-020B-452B-92F3-2217E467B441}" destId="{3E37024F-636D-44DF-AFAE-D0734379B249}" srcOrd="0" destOrd="0" parTransId="{8DA0A3CB-7D17-49A3-9F7D-E43CE7BEB93A}" sibTransId="{043E4CF5-1339-4F5B-A55F-5A60920DD4EC}"/>
    <dgm:cxn modelId="{4C318A04-0A6E-4A41-B872-612612F5D787}" type="presOf" srcId="{043E4CF5-1339-4F5B-A55F-5A60920DD4EC}" destId="{EEC0790B-FB5D-45C5-B96B-C666F6EE6D6D}" srcOrd="0" destOrd="0" presId="urn:microsoft.com/office/officeart/2005/8/layout/vProcess5"/>
    <dgm:cxn modelId="{EB3F6F06-6EDF-4C43-9EBF-EF2560975192}" type="presOf" srcId="{17F40F65-1ABC-4267-9F53-9355FAD7319B}" destId="{011F85CB-9E32-4C05-91AA-4E210A7E59FD}" srcOrd="1" destOrd="0" presId="urn:microsoft.com/office/officeart/2005/8/layout/vProcess5"/>
    <dgm:cxn modelId="{D8805816-D809-BB48-84C7-2049D9AC4FE9}" type="presOf" srcId="{550EF4B4-7248-460B-8442-ECCD16951CE9}" destId="{E8CC7636-23C3-4F01-83DB-C96D1D44C74E}" srcOrd="0" destOrd="0" presId="urn:microsoft.com/office/officeart/2005/8/layout/vProcess5"/>
    <dgm:cxn modelId="{BB5439D0-6C25-4454-A2C5-DD71E29EFF09}" srcId="{B49F3EA7-020B-452B-92F3-2217E467B441}" destId="{550EF4B4-7248-460B-8442-ECCD16951CE9}" srcOrd="3" destOrd="0" parTransId="{D93EA129-AB2B-4BED-B458-D07BF9D6B988}" sibTransId="{5D67F474-ABF6-46A5-A22E-647D0C8909D5}"/>
    <dgm:cxn modelId="{1C75B0CB-FB25-498D-B0F4-856F5BE72B7D}" srcId="{B49F3EA7-020B-452B-92F3-2217E467B441}" destId="{17F40F65-1ABC-4267-9F53-9355FAD7319B}" srcOrd="2" destOrd="0" parTransId="{8F584324-2471-4162-B350-63B19E0DDC74}" sibTransId="{300D6D52-BEF5-4410-8324-D2B3291E2233}"/>
    <dgm:cxn modelId="{7169492B-E726-BB46-87FE-9404036ED0DF}" type="presOf" srcId="{B49F3EA7-020B-452B-92F3-2217E467B441}" destId="{AD0BDB92-431C-4222-8E2D-139EA4F4631E}" srcOrd="0" destOrd="0" presId="urn:microsoft.com/office/officeart/2005/8/layout/vProcess5"/>
    <dgm:cxn modelId="{DA0D68A2-8D28-6142-BE51-77B7DE03BBF9}" type="presOf" srcId="{17F40F65-1ABC-4267-9F53-9355FAD7319B}" destId="{BB7164C8-B02B-4F0A-AA51-47D7E53E1F5F}" srcOrd="0" destOrd="0" presId="urn:microsoft.com/office/officeart/2005/8/layout/vProcess5"/>
    <dgm:cxn modelId="{0EAC08A0-90A7-5D48-982F-66E9ED92894E}" type="presOf" srcId="{300D6D52-BEF5-4410-8324-D2B3291E2233}" destId="{09FA9B6C-B13A-479D-8662-6DC434AB28E7}" srcOrd="0" destOrd="0" presId="urn:microsoft.com/office/officeart/2005/8/layout/vProcess5"/>
    <dgm:cxn modelId="{1D99AFD9-8143-2549-AD8A-A87C0027353A}" type="presOf" srcId="{3E37024F-636D-44DF-AFAE-D0734379B249}" destId="{B91EBC6D-42DA-4F0A-9D21-AD2702743B21}" srcOrd="0" destOrd="0" presId="urn:microsoft.com/office/officeart/2005/8/layout/vProcess5"/>
    <dgm:cxn modelId="{ECCA9C5E-98DF-4A59-9CC9-619C9885EC30}" srcId="{B49F3EA7-020B-452B-92F3-2217E467B441}" destId="{9AF45083-A864-46BE-B04C-D97CDA4317E0}" srcOrd="1" destOrd="0" parTransId="{323FD8AF-20DB-476D-9C66-E7969F16B954}" sibTransId="{54148044-733B-4401-972C-313826198062}"/>
    <dgm:cxn modelId="{5955612A-82BE-F34B-BB9A-60385B730BC4}" type="presOf" srcId="{9AF45083-A864-46BE-B04C-D97CDA4317E0}" destId="{481A231C-BA43-4BFB-9624-C8FAADA64769}" srcOrd="0" destOrd="0" presId="urn:microsoft.com/office/officeart/2005/8/layout/vProcess5"/>
    <dgm:cxn modelId="{D0DC4DC8-D773-FE45-A8D0-60AD71465B65}" type="presOf" srcId="{9AF45083-A864-46BE-B04C-D97CDA4317E0}" destId="{E6EDB260-18D6-4D38-B861-49010110A8AC}" srcOrd="1" destOrd="0" presId="urn:microsoft.com/office/officeart/2005/8/layout/vProcess5"/>
    <dgm:cxn modelId="{339619C6-423D-C04B-A988-510A11623782}" type="presOf" srcId="{3E37024F-636D-44DF-AFAE-D0734379B249}" destId="{0E922835-377F-475C-AB52-2D32E7D3D720}" srcOrd="1" destOrd="0" presId="urn:microsoft.com/office/officeart/2005/8/layout/vProcess5"/>
    <dgm:cxn modelId="{13A1533B-35D0-A14F-97D0-493307AA3DDF}" type="presOf" srcId="{550EF4B4-7248-460B-8442-ECCD16951CE9}" destId="{8C7EAC05-9943-40A8-8EB9-4AF378970B20}" srcOrd="1" destOrd="0" presId="urn:microsoft.com/office/officeart/2005/8/layout/vProcess5"/>
    <dgm:cxn modelId="{C8D34144-CFFA-B04B-82AD-795D8531956C}" type="presOf" srcId="{54148044-733B-4401-972C-313826198062}" destId="{102A5028-AA7C-42E3-8539-9980640B04DC}" srcOrd="0" destOrd="0" presId="urn:microsoft.com/office/officeart/2005/8/layout/vProcess5"/>
    <dgm:cxn modelId="{E5B15E35-56E7-EB45-BBC3-38EA0A5BCEFB}" type="presParOf" srcId="{AD0BDB92-431C-4222-8E2D-139EA4F4631E}" destId="{E209AEBC-8358-480A-BD67-241640120FF1}" srcOrd="0" destOrd="0" presId="urn:microsoft.com/office/officeart/2005/8/layout/vProcess5"/>
    <dgm:cxn modelId="{A3CB8EC0-DAD7-3142-9610-7EAA47220D6B}" type="presParOf" srcId="{AD0BDB92-431C-4222-8E2D-139EA4F4631E}" destId="{B91EBC6D-42DA-4F0A-9D21-AD2702743B21}" srcOrd="1" destOrd="0" presId="urn:microsoft.com/office/officeart/2005/8/layout/vProcess5"/>
    <dgm:cxn modelId="{E6BE954C-1BB7-C343-B6A7-64B6C5E26BC1}" type="presParOf" srcId="{AD0BDB92-431C-4222-8E2D-139EA4F4631E}" destId="{481A231C-BA43-4BFB-9624-C8FAADA64769}" srcOrd="2" destOrd="0" presId="urn:microsoft.com/office/officeart/2005/8/layout/vProcess5"/>
    <dgm:cxn modelId="{5602748E-8661-1244-A060-892D94717398}" type="presParOf" srcId="{AD0BDB92-431C-4222-8E2D-139EA4F4631E}" destId="{BB7164C8-B02B-4F0A-AA51-47D7E53E1F5F}" srcOrd="3" destOrd="0" presId="urn:microsoft.com/office/officeart/2005/8/layout/vProcess5"/>
    <dgm:cxn modelId="{C3F5095F-03BE-794C-9587-A63AABDE3D5F}" type="presParOf" srcId="{AD0BDB92-431C-4222-8E2D-139EA4F4631E}" destId="{E8CC7636-23C3-4F01-83DB-C96D1D44C74E}" srcOrd="4" destOrd="0" presId="urn:microsoft.com/office/officeart/2005/8/layout/vProcess5"/>
    <dgm:cxn modelId="{A1EB7AE8-1243-7E4D-9B33-628DEA047307}" type="presParOf" srcId="{AD0BDB92-431C-4222-8E2D-139EA4F4631E}" destId="{EEC0790B-FB5D-45C5-B96B-C666F6EE6D6D}" srcOrd="5" destOrd="0" presId="urn:microsoft.com/office/officeart/2005/8/layout/vProcess5"/>
    <dgm:cxn modelId="{586820A0-6ED3-D84D-9646-42B7A3637C5F}" type="presParOf" srcId="{AD0BDB92-431C-4222-8E2D-139EA4F4631E}" destId="{102A5028-AA7C-42E3-8539-9980640B04DC}" srcOrd="6" destOrd="0" presId="urn:microsoft.com/office/officeart/2005/8/layout/vProcess5"/>
    <dgm:cxn modelId="{E3BA4B03-21A4-CE4D-9398-C1458D656FCB}" type="presParOf" srcId="{AD0BDB92-431C-4222-8E2D-139EA4F4631E}" destId="{09FA9B6C-B13A-479D-8662-6DC434AB28E7}" srcOrd="7" destOrd="0" presId="urn:microsoft.com/office/officeart/2005/8/layout/vProcess5"/>
    <dgm:cxn modelId="{4C82FC00-7614-AD4F-A6C6-163DA1E5CBC9}" type="presParOf" srcId="{AD0BDB92-431C-4222-8E2D-139EA4F4631E}" destId="{0E922835-377F-475C-AB52-2D32E7D3D720}" srcOrd="8" destOrd="0" presId="urn:microsoft.com/office/officeart/2005/8/layout/vProcess5"/>
    <dgm:cxn modelId="{03D31A03-42A3-074B-A2B3-FA23BCA0B286}" type="presParOf" srcId="{AD0BDB92-431C-4222-8E2D-139EA4F4631E}" destId="{E6EDB260-18D6-4D38-B861-49010110A8AC}" srcOrd="9" destOrd="0" presId="urn:microsoft.com/office/officeart/2005/8/layout/vProcess5"/>
    <dgm:cxn modelId="{CCDC449E-F1BF-164D-BC5F-002E794708AF}" type="presParOf" srcId="{AD0BDB92-431C-4222-8E2D-139EA4F4631E}" destId="{011F85CB-9E32-4C05-91AA-4E210A7E59FD}" srcOrd="10" destOrd="0" presId="urn:microsoft.com/office/officeart/2005/8/layout/vProcess5"/>
    <dgm:cxn modelId="{207FF3FA-6519-EE4A-89EC-93D6CA9FC1D0}" type="presParOf" srcId="{AD0BDB92-431C-4222-8E2D-139EA4F4631E}" destId="{8C7EAC05-9943-40A8-8EB9-4AF378970B2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F3245B-3F29-4BE5-AD8A-CE21EF8E17B5}" type="doc">
      <dgm:prSet loTypeId="urn:microsoft.com/office/officeart/2005/8/layout/vProcess5" loCatId="process" qsTypeId="urn:microsoft.com/office/officeart/2005/8/quickstyle/3d1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5212C09-6359-4128-AF04-EEE435291FC7}">
      <dgm:prSet/>
      <dgm:spPr/>
      <dgm:t>
        <a:bodyPr/>
        <a:lstStyle/>
        <a:p>
          <a:pPr rtl="0"/>
          <a:r>
            <a:rPr lang="en-US" b="1" smtClean="0"/>
            <a:t>Stimulate and reward creativity</a:t>
          </a:r>
          <a:endParaRPr lang="en-US"/>
        </a:p>
      </dgm:t>
    </dgm:pt>
    <dgm:pt modelId="{CD3F8160-6819-4738-B075-FE26EA50C836}" type="parTrans" cxnId="{BEC21C22-2B2F-4732-8FB6-CC4E17968201}">
      <dgm:prSet/>
      <dgm:spPr/>
      <dgm:t>
        <a:bodyPr/>
        <a:lstStyle/>
        <a:p>
          <a:endParaRPr lang="en-US"/>
        </a:p>
      </dgm:t>
    </dgm:pt>
    <dgm:pt modelId="{BA6ED00D-DF4E-47EC-B37D-2C1A4DAEF09D}" type="sibTrans" cxnId="{BEC21C22-2B2F-4732-8FB6-CC4E17968201}">
      <dgm:prSet/>
      <dgm:spPr/>
      <dgm:t>
        <a:bodyPr/>
        <a:lstStyle/>
        <a:p>
          <a:endParaRPr lang="en-US"/>
        </a:p>
      </dgm:t>
    </dgm:pt>
    <dgm:pt modelId="{7C9B9E24-FADB-4ED4-A32E-C9AA4AC7C9CC}">
      <dgm:prSet/>
      <dgm:spPr/>
      <dgm:t>
        <a:bodyPr/>
        <a:lstStyle/>
        <a:p>
          <a:pPr rtl="0"/>
          <a:r>
            <a:rPr lang="en-US" b="1" smtClean="0"/>
            <a:t>Committed to a process of continuous change and are skillful in managing change</a:t>
          </a:r>
          <a:endParaRPr lang="en-US"/>
        </a:p>
      </dgm:t>
    </dgm:pt>
    <dgm:pt modelId="{4BA1C4A8-66D2-43F8-AEDF-9C8960C20258}" type="parTrans" cxnId="{CE359D62-3FBD-415A-A92F-2973EA2BCE01}">
      <dgm:prSet/>
      <dgm:spPr/>
      <dgm:t>
        <a:bodyPr/>
        <a:lstStyle/>
        <a:p>
          <a:endParaRPr lang="en-US"/>
        </a:p>
      </dgm:t>
    </dgm:pt>
    <dgm:pt modelId="{4DC1657E-E84C-4403-844A-7D9368B7F822}" type="sibTrans" cxnId="{CE359D62-3FBD-415A-A92F-2973EA2BCE01}">
      <dgm:prSet/>
      <dgm:spPr/>
      <dgm:t>
        <a:bodyPr/>
        <a:lstStyle/>
        <a:p>
          <a:endParaRPr lang="en-US"/>
        </a:p>
      </dgm:t>
    </dgm:pt>
    <dgm:pt modelId="{A1FBD016-FAB6-4EC2-8271-679C93AC4205}">
      <dgm:prSet/>
      <dgm:spPr/>
      <dgm:t>
        <a:bodyPr/>
        <a:lstStyle/>
        <a:p>
          <a:pPr rtl="0"/>
          <a:r>
            <a:rPr lang="en-US" b="1" smtClean="0"/>
            <a:t>Emphasize internal motivators over external motivators</a:t>
          </a:r>
          <a:endParaRPr lang="en-US"/>
        </a:p>
      </dgm:t>
    </dgm:pt>
    <dgm:pt modelId="{73E424C3-230E-4DC2-BDDE-79C4A1CA12BD}" type="parTrans" cxnId="{D7FAD847-683E-4A16-9036-1FE1B9557357}">
      <dgm:prSet/>
      <dgm:spPr/>
      <dgm:t>
        <a:bodyPr/>
        <a:lstStyle/>
        <a:p>
          <a:endParaRPr lang="en-US"/>
        </a:p>
      </dgm:t>
    </dgm:pt>
    <dgm:pt modelId="{48AAF99A-14F5-49F0-80E4-913D279F1ACB}" type="sibTrans" cxnId="{D7FAD847-683E-4A16-9036-1FE1B9557357}">
      <dgm:prSet/>
      <dgm:spPr/>
      <dgm:t>
        <a:bodyPr/>
        <a:lstStyle/>
        <a:p>
          <a:endParaRPr lang="en-US"/>
        </a:p>
      </dgm:t>
    </dgm:pt>
    <dgm:pt modelId="{58E34CF3-F60F-4421-A829-3BB31EE2A6C9}">
      <dgm:prSet/>
      <dgm:spPr/>
      <dgm:t>
        <a:bodyPr/>
        <a:lstStyle/>
        <a:p>
          <a:pPr rtl="0"/>
          <a:r>
            <a:rPr lang="en-US" b="1" smtClean="0"/>
            <a:t>Encourage people to be self-directing</a:t>
          </a:r>
          <a:endParaRPr lang="en-US"/>
        </a:p>
      </dgm:t>
    </dgm:pt>
    <dgm:pt modelId="{5DA0E235-59C6-4CEF-9544-43EC6999C3DB}" type="parTrans" cxnId="{AE2E5D69-5769-467A-984A-2581DB3E79BE}">
      <dgm:prSet/>
      <dgm:spPr/>
      <dgm:t>
        <a:bodyPr/>
        <a:lstStyle/>
        <a:p>
          <a:endParaRPr lang="en-US"/>
        </a:p>
      </dgm:t>
    </dgm:pt>
    <dgm:pt modelId="{87EE940C-DD57-4A8D-A4A8-26A80198E015}" type="sibTrans" cxnId="{AE2E5D69-5769-467A-984A-2581DB3E79BE}">
      <dgm:prSet/>
      <dgm:spPr/>
      <dgm:t>
        <a:bodyPr/>
        <a:lstStyle/>
        <a:p>
          <a:endParaRPr lang="en-US"/>
        </a:p>
      </dgm:t>
    </dgm:pt>
    <dgm:pt modelId="{3547B4BA-B083-40EF-8E5F-506343B725B2}" type="pres">
      <dgm:prSet presAssocID="{26F3245B-3F29-4BE5-AD8A-CE21EF8E17B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A646BA-DEE6-4B4B-A769-45F48CDB782E}" type="pres">
      <dgm:prSet presAssocID="{26F3245B-3F29-4BE5-AD8A-CE21EF8E17B5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E4452F8E-73EC-488E-9F0C-2F4CB58A663E}" type="pres">
      <dgm:prSet presAssocID="{26F3245B-3F29-4BE5-AD8A-CE21EF8E17B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1C570-23E6-433D-96A4-988902652BD5}" type="pres">
      <dgm:prSet presAssocID="{26F3245B-3F29-4BE5-AD8A-CE21EF8E17B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9F201-8C68-407E-A7EA-4E276227AE50}" type="pres">
      <dgm:prSet presAssocID="{26F3245B-3F29-4BE5-AD8A-CE21EF8E17B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88C60-6348-46CE-91FB-42F3D962C7F0}" type="pres">
      <dgm:prSet presAssocID="{26F3245B-3F29-4BE5-AD8A-CE21EF8E17B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16B8A-1A31-415F-8670-339C4AB4B55D}" type="pres">
      <dgm:prSet presAssocID="{26F3245B-3F29-4BE5-AD8A-CE21EF8E17B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C9D58-2AA9-4E87-8E33-E75A2C43DE28}" type="pres">
      <dgm:prSet presAssocID="{26F3245B-3F29-4BE5-AD8A-CE21EF8E17B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4C5F1-F3D1-47AB-B300-2BC3059BF2D1}" type="pres">
      <dgm:prSet presAssocID="{26F3245B-3F29-4BE5-AD8A-CE21EF8E17B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E538A-6908-4DDB-8D99-705AD604DA0F}" type="pres">
      <dgm:prSet presAssocID="{26F3245B-3F29-4BE5-AD8A-CE21EF8E17B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F2EE8-4C5D-4534-BEB4-AFA2FC257F88}" type="pres">
      <dgm:prSet presAssocID="{26F3245B-3F29-4BE5-AD8A-CE21EF8E17B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AB34E-98F7-4310-ACEE-A2A869DD2AB9}" type="pres">
      <dgm:prSet presAssocID="{26F3245B-3F29-4BE5-AD8A-CE21EF8E17B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884ED-5977-47C4-B070-5E6543C8CE3B}" type="pres">
      <dgm:prSet presAssocID="{26F3245B-3F29-4BE5-AD8A-CE21EF8E17B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F82CA7-8A9A-E645-9763-71F93A4694C5}" type="presOf" srcId="{7C9B9E24-FADB-4ED4-A32E-C9AA4AC7C9CC}" destId="{815F2EE8-4C5D-4534-BEB4-AFA2FC257F88}" srcOrd="1" destOrd="0" presId="urn:microsoft.com/office/officeart/2005/8/layout/vProcess5"/>
    <dgm:cxn modelId="{AE2E5D69-5769-467A-984A-2581DB3E79BE}" srcId="{26F3245B-3F29-4BE5-AD8A-CE21EF8E17B5}" destId="{58E34CF3-F60F-4421-A829-3BB31EE2A6C9}" srcOrd="3" destOrd="0" parTransId="{5DA0E235-59C6-4CEF-9544-43EC6999C3DB}" sibTransId="{87EE940C-DD57-4A8D-A4A8-26A80198E015}"/>
    <dgm:cxn modelId="{4E79E888-A9C9-2C40-9243-8E1CA21276EB}" type="presOf" srcId="{C5212C09-6359-4128-AF04-EEE435291FC7}" destId="{E4452F8E-73EC-488E-9F0C-2F4CB58A663E}" srcOrd="0" destOrd="0" presId="urn:microsoft.com/office/officeart/2005/8/layout/vProcess5"/>
    <dgm:cxn modelId="{7A847869-326B-FF42-BA4D-DE2A70E452DF}" type="presOf" srcId="{BA6ED00D-DF4E-47EC-B37D-2C1A4DAEF09D}" destId="{D4016B8A-1A31-415F-8670-339C4AB4B55D}" srcOrd="0" destOrd="0" presId="urn:microsoft.com/office/officeart/2005/8/layout/vProcess5"/>
    <dgm:cxn modelId="{8D8FBA2D-ECC4-254D-B35F-977EF18A9666}" type="presOf" srcId="{A1FBD016-FAB6-4EC2-8271-679C93AC4205}" destId="{72D9F201-8C68-407E-A7EA-4E276227AE50}" srcOrd="0" destOrd="0" presId="urn:microsoft.com/office/officeart/2005/8/layout/vProcess5"/>
    <dgm:cxn modelId="{A121C355-D784-5E44-B6BC-C175CEDE3F6A}" type="presOf" srcId="{48AAF99A-14F5-49F0-80E4-913D279F1ACB}" destId="{EE34C5F1-F3D1-47AB-B300-2BC3059BF2D1}" srcOrd="0" destOrd="0" presId="urn:microsoft.com/office/officeart/2005/8/layout/vProcess5"/>
    <dgm:cxn modelId="{D7FAD847-683E-4A16-9036-1FE1B9557357}" srcId="{26F3245B-3F29-4BE5-AD8A-CE21EF8E17B5}" destId="{A1FBD016-FAB6-4EC2-8271-679C93AC4205}" srcOrd="2" destOrd="0" parTransId="{73E424C3-230E-4DC2-BDDE-79C4A1CA12BD}" sibTransId="{48AAF99A-14F5-49F0-80E4-913D279F1ACB}"/>
    <dgm:cxn modelId="{15047753-5638-E64E-83B6-B4EE1CD65F12}" type="presOf" srcId="{4DC1657E-E84C-4403-844A-7D9368B7F822}" destId="{C5AC9D58-2AA9-4E87-8E33-E75A2C43DE28}" srcOrd="0" destOrd="0" presId="urn:microsoft.com/office/officeart/2005/8/layout/vProcess5"/>
    <dgm:cxn modelId="{991239AE-ADD0-3C4D-BB11-0FD8730E75C3}" type="presOf" srcId="{A1FBD016-FAB6-4EC2-8271-679C93AC4205}" destId="{2EBAB34E-98F7-4310-ACEE-A2A869DD2AB9}" srcOrd="1" destOrd="0" presId="urn:microsoft.com/office/officeart/2005/8/layout/vProcess5"/>
    <dgm:cxn modelId="{A6A1501B-7091-954F-B48C-20AEF27F23AF}" type="presOf" srcId="{58E34CF3-F60F-4421-A829-3BB31EE2A6C9}" destId="{88D88C60-6348-46CE-91FB-42F3D962C7F0}" srcOrd="0" destOrd="0" presId="urn:microsoft.com/office/officeart/2005/8/layout/vProcess5"/>
    <dgm:cxn modelId="{CE359D62-3FBD-415A-A92F-2973EA2BCE01}" srcId="{26F3245B-3F29-4BE5-AD8A-CE21EF8E17B5}" destId="{7C9B9E24-FADB-4ED4-A32E-C9AA4AC7C9CC}" srcOrd="1" destOrd="0" parTransId="{4BA1C4A8-66D2-43F8-AEDF-9C8960C20258}" sibTransId="{4DC1657E-E84C-4403-844A-7D9368B7F822}"/>
    <dgm:cxn modelId="{390A7650-1BBE-6A4D-A4CB-B4FEE82BF5C1}" type="presOf" srcId="{C5212C09-6359-4128-AF04-EEE435291FC7}" destId="{47CE538A-6908-4DDB-8D99-705AD604DA0F}" srcOrd="1" destOrd="0" presId="urn:microsoft.com/office/officeart/2005/8/layout/vProcess5"/>
    <dgm:cxn modelId="{17631ED2-466B-E449-81AA-D47EF4B1B49D}" type="presOf" srcId="{7C9B9E24-FADB-4ED4-A32E-C9AA4AC7C9CC}" destId="{D461C570-23E6-433D-96A4-988902652BD5}" srcOrd="0" destOrd="0" presId="urn:microsoft.com/office/officeart/2005/8/layout/vProcess5"/>
    <dgm:cxn modelId="{F776F449-ADB0-5347-908F-4E8F48CCF74E}" type="presOf" srcId="{26F3245B-3F29-4BE5-AD8A-CE21EF8E17B5}" destId="{3547B4BA-B083-40EF-8E5F-506343B725B2}" srcOrd="0" destOrd="0" presId="urn:microsoft.com/office/officeart/2005/8/layout/vProcess5"/>
    <dgm:cxn modelId="{EEA437AB-CC09-6E45-BCB3-45336F08B4F3}" type="presOf" srcId="{58E34CF3-F60F-4421-A829-3BB31EE2A6C9}" destId="{384884ED-5977-47C4-B070-5E6543C8CE3B}" srcOrd="1" destOrd="0" presId="urn:microsoft.com/office/officeart/2005/8/layout/vProcess5"/>
    <dgm:cxn modelId="{BEC21C22-2B2F-4732-8FB6-CC4E17968201}" srcId="{26F3245B-3F29-4BE5-AD8A-CE21EF8E17B5}" destId="{C5212C09-6359-4128-AF04-EEE435291FC7}" srcOrd="0" destOrd="0" parTransId="{CD3F8160-6819-4738-B075-FE26EA50C836}" sibTransId="{BA6ED00D-DF4E-47EC-B37D-2C1A4DAEF09D}"/>
    <dgm:cxn modelId="{AAB546BA-F0E6-7440-999D-EF6961A0EB16}" type="presParOf" srcId="{3547B4BA-B083-40EF-8E5F-506343B725B2}" destId="{40A646BA-DEE6-4B4B-A769-45F48CDB782E}" srcOrd="0" destOrd="0" presId="urn:microsoft.com/office/officeart/2005/8/layout/vProcess5"/>
    <dgm:cxn modelId="{44A38A8B-5FCF-8F49-9E61-982F40B453E4}" type="presParOf" srcId="{3547B4BA-B083-40EF-8E5F-506343B725B2}" destId="{E4452F8E-73EC-488E-9F0C-2F4CB58A663E}" srcOrd="1" destOrd="0" presId="urn:microsoft.com/office/officeart/2005/8/layout/vProcess5"/>
    <dgm:cxn modelId="{592B3981-C80E-704E-A168-6D590840A079}" type="presParOf" srcId="{3547B4BA-B083-40EF-8E5F-506343B725B2}" destId="{D461C570-23E6-433D-96A4-988902652BD5}" srcOrd="2" destOrd="0" presId="urn:microsoft.com/office/officeart/2005/8/layout/vProcess5"/>
    <dgm:cxn modelId="{BBAF186E-3B21-084C-BEBB-88ECB439BE93}" type="presParOf" srcId="{3547B4BA-B083-40EF-8E5F-506343B725B2}" destId="{72D9F201-8C68-407E-A7EA-4E276227AE50}" srcOrd="3" destOrd="0" presId="urn:microsoft.com/office/officeart/2005/8/layout/vProcess5"/>
    <dgm:cxn modelId="{5D741596-0C0D-C348-BD7C-D620993545BB}" type="presParOf" srcId="{3547B4BA-B083-40EF-8E5F-506343B725B2}" destId="{88D88C60-6348-46CE-91FB-42F3D962C7F0}" srcOrd="4" destOrd="0" presId="urn:microsoft.com/office/officeart/2005/8/layout/vProcess5"/>
    <dgm:cxn modelId="{92816E62-950C-4D45-8656-3A00F45BAC43}" type="presParOf" srcId="{3547B4BA-B083-40EF-8E5F-506343B725B2}" destId="{D4016B8A-1A31-415F-8670-339C4AB4B55D}" srcOrd="5" destOrd="0" presId="urn:microsoft.com/office/officeart/2005/8/layout/vProcess5"/>
    <dgm:cxn modelId="{8E857FF7-AF19-4444-AD0E-D830C7627F8F}" type="presParOf" srcId="{3547B4BA-B083-40EF-8E5F-506343B725B2}" destId="{C5AC9D58-2AA9-4E87-8E33-E75A2C43DE28}" srcOrd="6" destOrd="0" presId="urn:microsoft.com/office/officeart/2005/8/layout/vProcess5"/>
    <dgm:cxn modelId="{CB8114B2-00CE-8F4A-88D1-7512284D6AF0}" type="presParOf" srcId="{3547B4BA-B083-40EF-8E5F-506343B725B2}" destId="{EE34C5F1-F3D1-47AB-B300-2BC3059BF2D1}" srcOrd="7" destOrd="0" presId="urn:microsoft.com/office/officeart/2005/8/layout/vProcess5"/>
    <dgm:cxn modelId="{C5FF2B6F-62C2-954A-B6FF-C7A8D736C317}" type="presParOf" srcId="{3547B4BA-B083-40EF-8E5F-506343B725B2}" destId="{47CE538A-6908-4DDB-8D99-705AD604DA0F}" srcOrd="8" destOrd="0" presId="urn:microsoft.com/office/officeart/2005/8/layout/vProcess5"/>
    <dgm:cxn modelId="{9C67A02E-6E71-C144-B7F9-F6AA0C30F8E9}" type="presParOf" srcId="{3547B4BA-B083-40EF-8E5F-506343B725B2}" destId="{815F2EE8-4C5D-4534-BEB4-AFA2FC257F88}" srcOrd="9" destOrd="0" presId="urn:microsoft.com/office/officeart/2005/8/layout/vProcess5"/>
    <dgm:cxn modelId="{6380FA0E-B6CF-0C42-9D37-6015EA00AF28}" type="presParOf" srcId="{3547B4BA-B083-40EF-8E5F-506343B725B2}" destId="{2EBAB34E-98F7-4310-ACEE-A2A869DD2AB9}" srcOrd="10" destOrd="0" presId="urn:microsoft.com/office/officeart/2005/8/layout/vProcess5"/>
    <dgm:cxn modelId="{69E001BB-5C23-854E-8227-31232F9EFA9C}" type="presParOf" srcId="{3547B4BA-B083-40EF-8E5F-506343B725B2}" destId="{384884ED-5977-47C4-B070-5E6543C8CE3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F95E3-AC38-4957-877C-3E26CCC670D1}">
      <dsp:nvSpPr>
        <dsp:cNvPr id="0" name=""/>
        <dsp:cNvSpPr/>
      </dsp:nvSpPr>
      <dsp:spPr>
        <a:xfrm>
          <a:off x="3536" y="0"/>
          <a:ext cx="4050506" cy="3794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1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Key skills</a:t>
          </a:r>
          <a:endParaRPr lang="en-US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Presentation</a:t>
          </a:r>
          <a:endParaRPr lang="en-US" sz="1700" kern="1200"/>
        </a:p>
      </dsp:txBody>
      <dsp:txXfrm>
        <a:off x="3536" y="1517650"/>
        <a:ext cx="4050506" cy="1517650"/>
      </dsp:txXfrm>
    </dsp:sp>
    <dsp:sp modelId="{92D529DF-CC12-40C4-ABCE-906959381EE0}">
      <dsp:nvSpPr>
        <dsp:cNvPr id="0" name=""/>
        <dsp:cNvSpPr/>
      </dsp:nvSpPr>
      <dsp:spPr>
        <a:xfrm>
          <a:off x="1397067" y="227647"/>
          <a:ext cx="1263443" cy="1263443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2F854AB-92D5-4A6C-B90F-9A775A0A44CA}">
      <dsp:nvSpPr>
        <dsp:cNvPr id="0" name=""/>
        <dsp:cNvSpPr/>
      </dsp:nvSpPr>
      <dsp:spPr>
        <a:xfrm>
          <a:off x="4175557" y="0"/>
          <a:ext cx="4050506" cy="3794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1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Source of rewards</a:t>
          </a:r>
          <a:endParaRPr lang="en-US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Being such a good transmitter of content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Controlling students</a:t>
          </a:r>
          <a:endParaRPr lang="en-US" sz="1700" kern="1200"/>
        </a:p>
      </dsp:txBody>
      <dsp:txXfrm>
        <a:off x="4175557" y="1517650"/>
        <a:ext cx="4050506" cy="1517650"/>
      </dsp:txXfrm>
    </dsp:sp>
    <dsp:sp modelId="{76DDFE6D-8A47-43EA-8A12-665D39F116EF}">
      <dsp:nvSpPr>
        <dsp:cNvPr id="0" name=""/>
        <dsp:cNvSpPr/>
      </dsp:nvSpPr>
      <dsp:spPr>
        <a:xfrm>
          <a:off x="5569088" y="227647"/>
          <a:ext cx="1263443" cy="1263443"/>
        </a:xfrm>
        <a:prstGeom prst="ellipse">
          <a:avLst/>
        </a:prstGeom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A4D8B9C-D1B7-441F-83C7-CDE4F089CCBC}">
      <dsp:nvSpPr>
        <dsp:cNvPr id="0" name=""/>
        <dsp:cNvSpPr/>
      </dsp:nvSpPr>
      <dsp:spPr>
        <a:xfrm>
          <a:off x="329183" y="3035300"/>
          <a:ext cx="7571232" cy="569118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E8A97-2667-48BB-AFAA-5645138D6394}">
      <dsp:nvSpPr>
        <dsp:cNvPr id="0" name=""/>
        <dsp:cNvSpPr/>
      </dsp:nvSpPr>
      <dsp:spPr>
        <a:xfrm>
          <a:off x="634364" y="0"/>
          <a:ext cx="7189470" cy="4327525"/>
        </a:xfrm>
        <a:prstGeom prst="rightArrow">
          <a:avLst/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16BDAC6-7DB3-496A-8CC3-BBA7AC210565}">
      <dsp:nvSpPr>
        <dsp:cNvPr id="0" name=""/>
        <dsp:cNvSpPr/>
      </dsp:nvSpPr>
      <dsp:spPr>
        <a:xfrm>
          <a:off x="0" y="1298257"/>
          <a:ext cx="2537460" cy="173101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Process manager</a:t>
          </a:r>
          <a:endParaRPr lang="en-US" sz="3200" kern="1200" dirty="0"/>
        </a:p>
      </dsp:txBody>
      <dsp:txXfrm>
        <a:off x="84501" y="1382758"/>
        <a:ext cx="2368458" cy="1562008"/>
      </dsp:txXfrm>
    </dsp:sp>
    <dsp:sp modelId="{742692CD-C14C-4521-BF13-761ED7A13BC1}">
      <dsp:nvSpPr>
        <dsp:cNvPr id="0" name=""/>
        <dsp:cNvSpPr/>
      </dsp:nvSpPr>
      <dsp:spPr>
        <a:xfrm>
          <a:off x="2960369" y="1298257"/>
          <a:ext cx="2537460" cy="173101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Process designer</a:t>
          </a:r>
          <a:endParaRPr lang="en-US" sz="3200" kern="1200"/>
        </a:p>
      </dsp:txBody>
      <dsp:txXfrm>
        <a:off x="3044870" y="1382758"/>
        <a:ext cx="2368458" cy="1562008"/>
      </dsp:txXfrm>
    </dsp:sp>
    <dsp:sp modelId="{E392AAAA-9643-48C7-83A2-B6B6FACB6D60}">
      <dsp:nvSpPr>
        <dsp:cNvPr id="0" name=""/>
        <dsp:cNvSpPr/>
      </dsp:nvSpPr>
      <dsp:spPr>
        <a:xfrm>
          <a:off x="5844540" y="1298257"/>
          <a:ext cx="2537460" cy="173101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Content resource</a:t>
          </a:r>
          <a:endParaRPr lang="en-US" sz="3200" kern="1200"/>
        </a:p>
      </dsp:txBody>
      <dsp:txXfrm>
        <a:off x="5929041" y="1382758"/>
        <a:ext cx="2368458" cy="1562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6EE1E-167B-4B1E-AEC1-57B72D8D6BE6}">
      <dsp:nvSpPr>
        <dsp:cNvPr id="0" name=""/>
        <dsp:cNvSpPr/>
      </dsp:nvSpPr>
      <dsp:spPr>
        <a:xfrm>
          <a:off x="367854" y="1182981"/>
          <a:ext cx="2603950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l" defTabSz="12446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SzPct val="70000"/>
            <a:buFont typeface="Wingdings 2"/>
            <a:buNone/>
          </a:pPr>
          <a:r>
            <a:rPr kumimoji="0" lang="en-US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Required   skills</a:t>
          </a:r>
          <a:endParaRPr kumimoji="0"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367854" y="1182981"/>
        <a:ext cx="2603950" cy="990000"/>
      </dsp:txXfrm>
    </dsp:sp>
    <dsp:sp modelId="{FA6CD6B8-3A68-48A7-9F5A-3BF5275CB514}">
      <dsp:nvSpPr>
        <dsp:cNvPr id="0" name=""/>
        <dsp:cNvSpPr/>
      </dsp:nvSpPr>
      <dsp:spPr>
        <a:xfrm>
          <a:off x="2607328" y="7356"/>
          <a:ext cx="405072" cy="33412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57B45-51E0-450D-A344-098A2367D0A0}">
      <dsp:nvSpPr>
        <dsp:cNvPr id="0" name=""/>
        <dsp:cNvSpPr/>
      </dsp:nvSpPr>
      <dsp:spPr>
        <a:xfrm>
          <a:off x="3174430" y="7356"/>
          <a:ext cx="5508992" cy="334125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/>
            <a:t>Relationship building skills</a:t>
          </a:r>
          <a:endParaRPr lang="en-U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/>
            <a:t>Needs assessment skills</a:t>
          </a:r>
          <a:endParaRPr lang="en-US" sz="2600" b="1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/>
            <a:t>Involvement of students in planning</a:t>
          </a:r>
          <a:endParaRPr lang="en-US" sz="2600" b="1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/>
            <a:t>Linking students to learning resources</a:t>
          </a:r>
          <a:endParaRPr lang="en-US" sz="2600" b="1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/>
            <a:t>Encouraging student initiative</a:t>
          </a:r>
          <a:endParaRPr lang="en-US" sz="2600" b="1" kern="1200" dirty="0"/>
        </a:p>
      </dsp:txBody>
      <dsp:txXfrm>
        <a:off x="3174430" y="7356"/>
        <a:ext cx="5508992" cy="3341250"/>
      </dsp:txXfrm>
    </dsp:sp>
    <dsp:sp modelId="{5C23F4CF-05ED-47CB-8003-988083D4292F}">
      <dsp:nvSpPr>
        <dsp:cNvPr id="0" name=""/>
        <dsp:cNvSpPr/>
      </dsp:nvSpPr>
      <dsp:spPr>
        <a:xfrm>
          <a:off x="299001" y="3528606"/>
          <a:ext cx="2596600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l" defTabSz="12446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SzPct val="70000"/>
            <a:buFont typeface="Wingdings 2"/>
            <a:buNone/>
          </a:pPr>
          <a:r>
            <a:rPr kumimoji="0" lang="en-US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Source of reward</a:t>
          </a:r>
          <a:endParaRPr kumimoji="0"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299001" y="3528606"/>
        <a:ext cx="2596600" cy="990000"/>
      </dsp:txXfrm>
    </dsp:sp>
    <dsp:sp modelId="{F4A78086-F737-435A-8228-3429F7DF0E86}">
      <dsp:nvSpPr>
        <dsp:cNvPr id="0" name=""/>
        <dsp:cNvSpPr/>
      </dsp:nvSpPr>
      <dsp:spPr>
        <a:xfrm>
          <a:off x="2599978" y="3528606"/>
          <a:ext cx="405497" cy="990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17959-997A-4047-B07E-9CCCF3B5A7E4}">
      <dsp:nvSpPr>
        <dsp:cNvPr id="0" name=""/>
        <dsp:cNvSpPr/>
      </dsp:nvSpPr>
      <dsp:spPr>
        <a:xfrm>
          <a:off x="3167674" y="3528606"/>
          <a:ext cx="5514760" cy="9900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/>
            <a:t>Releasing students</a:t>
          </a:r>
          <a:endParaRPr lang="en-US" sz="2600" b="1" kern="1200" dirty="0"/>
        </a:p>
      </dsp:txBody>
      <dsp:txXfrm>
        <a:off x="3167674" y="3528606"/>
        <a:ext cx="5514760" cy="99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EBC6D-42DA-4F0A-9D21-AD2702743B21}">
      <dsp:nvSpPr>
        <dsp:cNvPr id="0" name=""/>
        <dsp:cNvSpPr/>
      </dsp:nvSpPr>
      <dsp:spPr>
        <a:xfrm>
          <a:off x="0" y="0"/>
          <a:ext cx="6564630" cy="931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Have faith in people, offer them challenging opportunities, and delegate responsibility to them</a:t>
          </a:r>
          <a:endParaRPr lang="en-US" sz="1700" kern="1200" dirty="0"/>
        </a:p>
      </dsp:txBody>
      <dsp:txXfrm>
        <a:off x="27281" y="27281"/>
        <a:ext cx="5480816" cy="876887"/>
      </dsp:txXfrm>
    </dsp:sp>
    <dsp:sp modelId="{481A231C-BA43-4BFB-9624-C8FAADA64769}">
      <dsp:nvSpPr>
        <dsp:cNvPr id="0" name=""/>
        <dsp:cNvSpPr/>
      </dsp:nvSpPr>
      <dsp:spPr>
        <a:xfrm>
          <a:off x="549787" y="1100804"/>
          <a:ext cx="6564630" cy="931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/>
            <a:t>Involve their clients in all of the planning process</a:t>
          </a:r>
          <a:endParaRPr lang="en-US" sz="1700" kern="1200"/>
        </a:p>
      </dsp:txBody>
      <dsp:txXfrm>
        <a:off x="577068" y="1128085"/>
        <a:ext cx="5354838" cy="876887"/>
      </dsp:txXfrm>
    </dsp:sp>
    <dsp:sp modelId="{BB7164C8-B02B-4F0A-AA51-47D7E53E1F5F}">
      <dsp:nvSpPr>
        <dsp:cNvPr id="0" name=""/>
        <dsp:cNvSpPr/>
      </dsp:nvSpPr>
      <dsp:spPr>
        <a:xfrm>
          <a:off x="1091369" y="2201608"/>
          <a:ext cx="6564630" cy="931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Believe in and use the power of self-fulfilling prophecy</a:t>
          </a:r>
          <a:endParaRPr lang="en-US" sz="1700" kern="1200" dirty="0"/>
        </a:p>
      </dsp:txBody>
      <dsp:txXfrm>
        <a:off x="1118650" y="2228889"/>
        <a:ext cx="5363044" cy="876887"/>
      </dsp:txXfrm>
    </dsp:sp>
    <dsp:sp modelId="{E8CC7636-23C3-4F01-83DB-C96D1D44C74E}">
      <dsp:nvSpPr>
        <dsp:cNvPr id="0" name=""/>
        <dsp:cNvSpPr/>
      </dsp:nvSpPr>
      <dsp:spPr>
        <a:xfrm>
          <a:off x="1641157" y="3302412"/>
          <a:ext cx="6564630" cy="931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/>
            <a:t>Value individuality</a:t>
          </a:r>
          <a:endParaRPr lang="en-US" sz="1700" kern="1200"/>
        </a:p>
      </dsp:txBody>
      <dsp:txXfrm>
        <a:off x="1668438" y="3329693"/>
        <a:ext cx="5354838" cy="876887"/>
      </dsp:txXfrm>
    </dsp:sp>
    <dsp:sp modelId="{EEC0790B-FB5D-45C5-B96B-C666F6EE6D6D}">
      <dsp:nvSpPr>
        <dsp:cNvPr id="0" name=""/>
        <dsp:cNvSpPr/>
      </dsp:nvSpPr>
      <dsp:spPr>
        <a:xfrm>
          <a:off x="5959188" y="713405"/>
          <a:ext cx="605442" cy="60544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095412" y="713405"/>
        <a:ext cx="332994" cy="455595"/>
      </dsp:txXfrm>
    </dsp:sp>
    <dsp:sp modelId="{102A5028-AA7C-42E3-8539-9980640B04DC}">
      <dsp:nvSpPr>
        <dsp:cNvPr id="0" name=""/>
        <dsp:cNvSpPr/>
      </dsp:nvSpPr>
      <dsp:spPr>
        <a:xfrm>
          <a:off x="6508975" y="1814209"/>
          <a:ext cx="605442" cy="60544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645199" y="1814209"/>
        <a:ext cx="332994" cy="455595"/>
      </dsp:txXfrm>
    </dsp:sp>
    <dsp:sp modelId="{09FA9B6C-B13A-479D-8662-6DC434AB28E7}">
      <dsp:nvSpPr>
        <dsp:cNvPr id="0" name=""/>
        <dsp:cNvSpPr/>
      </dsp:nvSpPr>
      <dsp:spPr>
        <a:xfrm>
          <a:off x="7050557" y="2915013"/>
          <a:ext cx="605442" cy="60544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7186781" y="2915013"/>
        <a:ext cx="332994" cy="4555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52F8E-73EC-488E-9F0C-2F4CB58A663E}">
      <dsp:nvSpPr>
        <dsp:cNvPr id="0" name=""/>
        <dsp:cNvSpPr/>
      </dsp:nvSpPr>
      <dsp:spPr>
        <a:xfrm>
          <a:off x="0" y="0"/>
          <a:ext cx="6564630" cy="931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/>
            <a:t>Stimulate and reward creativity</a:t>
          </a:r>
          <a:endParaRPr lang="en-US" sz="1700" kern="1200"/>
        </a:p>
      </dsp:txBody>
      <dsp:txXfrm>
        <a:off x="27281" y="27281"/>
        <a:ext cx="5480816" cy="876887"/>
      </dsp:txXfrm>
    </dsp:sp>
    <dsp:sp modelId="{D461C570-23E6-433D-96A4-988902652BD5}">
      <dsp:nvSpPr>
        <dsp:cNvPr id="0" name=""/>
        <dsp:cNvSpPr/>
      </dsp:nvSpPr>
      <dsp:spPr>
        <a:xfrm>
          <a:off x="549787" y="1100804"/>
          <a:ext cx="6564630" cy="931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/>
            <a:t>Committed to a process of continuous change and are skillful in managing change</a:t>
          </a:r>
          <a:endParaRPr lang="en-US" sz="1700" kern="1200"/>
        </a:p>
      </dsp:txBody>
      <dsp:txXfrm>
        <a:off x="577068" y="1128085"/>
        <a:ext cx="5354838" cy="876887"/>
      </dsp:txXfrm>
    </dsp:sp>
    <dsp:sp modelId="{72D9F201-8C68-407E-A7EA-4E276227AE50}">
      <dsp:nvSpPr>
        <dsp:cNvPr id="0" name=""/>
        <dsp:cNvSpPr/>
      </dsp:nvSpPr>
      <dsp:spPr>
        <a:xfrm>
          <a:off x="1091369" y="2201608"/>
          <a:ext cx="6564630" cy="931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/>
            <a:t>Emphasize internal motivators over external motivators</a:t>
          </a:r>
          <a:endParaRPr lang="en-US" sz="1700" kern="1200"/>
        </a:p>
      </dsp:txBody>
      <dsp:txXfrm>
        <a:off x="1118650" y="2228889"/>
        <a:ext cx="5363044" cy="876887"/>
      </dsp:txXfrm>
    </dsp:sp>
    <dsp:sp modelId="{88D88C60-6348-46CE-91FB-42F3D962C7F0}">
      <dsp:nvSpPr>
        <dsp:cNvPr id="0" name=""/>
        <dsp:cNvSpPr/>
      </dsp:nvSpPr>
      <dsp:spPr>
        <a:xfrm>
          <a:off x="1641157" y="3302412"/>
          <a:ext cx="6564630" cy="931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/>
            <a:t>Encourage people to be self-directing</a:t>
          </a:r>
          <a:endParaRPr lang="en-US" sz="1700" kern="1200"/>
        </a:p>
      </dsp:txBody>
      <dsp:txXfrm>
        <a:off x="1668438" y="3329693"/>
        <a:ext cx="5354838" cy="876887"/>
      </dsp:txXfrm>
    </dsp:sp>
    <dsp:sp modelId="{D4016B8A-1A31-415F-8670-339C4AB4B55D}">
      <dsp:nvSpPr>
        <dsp:cNvPr id="0" name=""/>
        <dsp:cNvSpPr/>
      </dsp:nvSpPr>
      <dsp:spPr>
        <a:xfrm>
          <a:off x="5959188" y="713405"/>
          <a:ext cx="605442" cy="60544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095412" y="713405"/>
        <a:ext cx="332994" cy="455595"/>
      </dsp:txXfrm>
    </dsp:sp>
    <dsp:sp modelId="{C5AC9D58-2AA9-4E87-8E33-E75A2C43DE28}">
      <dsp:nvSpPr>
        <dsp:cNvPr id="0" name=""/>
        <dsp:cNvSpPr/>
      </dsp:nvSpPr>
      <dsp:spPr>
        <a:xfrm>
          <a:off x="6508975" y="1814209"/>
          <a:ext cx="605442" cy="60544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645199" y="1814209"/>
        <a:ext cx="332994" cy="455595"/>
      </dsp:txXfrm>
    </dsp:sp>
    <dsp:sp modelId="{EE34C5F1-F3D1-47AB-B300-2BC3059BF2D1}">
      <dsp:nvSpPr>
        <dsp:cNvPr id="0" name=""/>
        <dsp:cNvSpPr/>
      </dsp:nvSpPr>
      <dsp:spPr>
        <a:xfrm>
          <a:off x="7050557" y="2915013"/>
          <a:ext cx="605442" cy="60544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7186781" y="2915013"/>
        <a:ext cx="332994" cy="455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ECD46-E571-425D-884D-8D88EDDD30DB}" type="datetimeFigureOut">
              <a:rPr lang="en-US" smtClean="0"/>
              <a:t>7/30/15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C131F-B3FA-4DAD-B6D0-4E30939819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1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241F3-18F7-4C54-864C-65E92D8587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13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241F3-18F7-4C54-864C-65E92D8587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1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6D7B0-C54B-4FD1-A3D8-D1B7F93491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4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nf_End_sp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89613"/>
            <a:ext cx="28194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 descr="Routledge_RGB.jpg                                              0003463BMacintosh HD                   BC35053E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3528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2514600"/>
            <a:ext cx="7467600" cy="129540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78146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2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1526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3055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90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33E1B738-D6A1-4590-8385-D01131FF5052}" type="datetime1">
              <a:rPr lang="en-US" smtClean="0"/>
              <a:t>7/30/15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fld id="{8C596335-0664-460E-921D-DE71A6DC8D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8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09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19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57338"/>
            <a:ext cx="4025900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4700" y="1557338"/>
            <a:ext cx="4027488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03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45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26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63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255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2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114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57338"/>
            <a:ext cx="8205788" cy="42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28" name="Picture 18" descr="Routledge_RGB.jpg                                              0003463BMacintosh HD                   BC35053E: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38838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63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2pPr>
      <a:lvl3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3pPr>
      <a:lvl4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4pPr>
      <a:lvl5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5pPr>
      <a:lvl6pPr marL="6492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6pPr>
      <a:lvl7pPr marL="11064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7pPr>
      <a:lvl8pPr marL="15636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8pPr>
      <a:lvl9pPr marL="20208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9pPr>
    </p:titleStyle>
    <p:bodyStyle>
      <a:lvl1pPr marL="292100" indent="-2921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673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anose="02020603050405020304" pitchFamily="18" charset="0"/>
        <a:buChar char="•"/>
        <a:defRPr sz="2000">
          <a:solidFill>
            <a:srgbClr val="1A137B"/>
          </a:solidFill>
          <a:latin typeface="+mn-lt"/>
        </a:defRPr>
      </a:lvl2pPr>
      <a:lvl3pPr marL="1054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anose="02020603050405020304" pitchFamily="18" charset="0"/>
        <a:buChar char="•"/>
        <a:defRPr>
          <a:solidFill>
            <a:srgbClr val="1A137B"/>
          </a:solidFill>
          <a:latin typeface="+mn-lt"/>
        </a:defRPr>
      </a:lvl3pPr>
      <a:lvl4pPr marL="1435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anose="02020603050405020304" pitchFamily="18" charset="0"/>
        <a:buChar char="•"/>
        <a:defRPr sz="1600">
          <a:solidFill>
            <a:srgbClr val="1A137B"/>
          </a:solidFill>
          <a:latin typeface="+mn-lt"/>
        </a:defRPr>
      </a:lvl4pPr>
      <a:lvl5pPr marL="1816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anose="02020603050405020304" pitchFamily="18" charset="0"/>
        <a:buChar char="•"/>
        <a:defRPr sz="1600">
          <a:solidFill>
            <a:srgbClr val="1A137B"/>
          </a:solidFill>
          <a:latin typeface="+mn-lt"/>
        </a:defRPr>
      </a:lvl5pPr>
      <a:lvl6pPr marL="22733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/>
        <a:buChar char="•"/>
        <a:defRPr sz="1600">
          <a:solidFill>
            <a:srgbClr val="1A137B"/>
          </a:solidFill>
          <a:latin typeface="+mn-lt"/>
        </a:defRPr>
      </a:lvl6pPr>
      <a:lvl7pPr marL="27305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/>
        <a:buChar char="•"/>
        <a:defRPr sz="1600">
          <a:solidFill>
            <a:srgbClr val="1A137B"/>
          </a:solidFill>
          <a:latin typeface="+mn-lt"/>
        </a:defRPr>
      </a:lvl7pPr>
      <a:lvl8pPr marL="31877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/>
        <a:buChar char="•"/>
        <a:defRPr sz="1600">
          <a:solidFill>
            <a:srgbClr val="1A137B"/>
          </a:solidFill>
          <a:latin typeface="+mn-lt"/>
        </a:defRPr>
      </a:lvl8pPr>
      <a:lvl9pPr marL="36449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/>
        <a:buChar char="•"/>
        <a:defRPr sz="1600">
          <a:solidFill>
            <a:srgbClr val="1A137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Part 4: Practices in Adult </a:t>
            </a:r>
            <a:r>
              <a:rPr lang="en-US" b="1" dirty="0"/>
              <a:t>L</a:t>
            </a:r>
            <a:r>
              <a:rPr lang="en-US" b="1" dirty="0" smtClean="0"/>
              <a:t>earning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8C596335-0664-460E-921D-DE71A6DC8D2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6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8C596335-0664-460E-921D-DE71A6DC8D2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6096000"/>
            <a:ext cx="7010400" cy="228600"/>
          </a:xfrm>
          <a:prstGeom prst="rect">
            <a:avLst/>
          </a:prstGeom>
        </p:spPr>
        <p:txBody>
          <a:bodyPr>
            <a:normAutofit fontScale="3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/>
              <a:t> </a:t>
            </a:r>
            <a:endParaRPr lang="en-US" dirty="0"/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>
          <a:xfrm>
            <a:off x="8229600" y="6477000"/>
            <a:ext cx="762000" cy="246888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596335-0664-460E-921D-DE71A6DC8D28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90600" y="76200"/>
            <a:ext cx="7927330" cy="6781800"/>
            <a:chOff x="1062757" y="1511849"/>
            <a:chExt cx="7927330" cy="5407111"/>
          </a:xfrm>
        </p:grpSpPr>
        <p:sp>
          <p:nvSpPr>
            <p:cNvPr id="6" name="Freeform 5"/>
            <p:cNvSpPr/>
            <p:nvPr/>
          </p:nvSpPr>
          <p:spPr>
            <a:xfrm>
              <a:off x="1062757" y="1511849"/>
              <a:ext cx="3876462" cy="5334206"/>
            </a:xfrm>
            <a:custGeom>
              <a:avLst/>
              <a:gdLst>
                <a:gd name="connsiteX0" fmla="*/ 0 w 3888730"/>
                <a:gd name="connsiteY0" fmla="*/ 388873 h 5394960"/>
                <a:gd name="connsiteX1" fmla="*/ 388873 w 3888730"/>
                <a:gd name="connsiteY1" fmla="*/ 0 h 5394960"/>
                <a:gd name="connsiteX2" fmla="*/ 3499857 w 3888730"/>
                <a:gd name="connsiteY2" fmla="*/ 0 h 5394960"/>
                <a:gd name="connsiteX3" fmla="*/ 3888730 w 3888730"/>
                <a:gd name="connsiteY3" fmla="*/ 388873 h 5394960"/>
                <a:gd name="connsiteX4" fmla="*/ 3888730 w 3888730"/>
                <a:gd name="connsiteY4" fmla="*/ 5006087 h 5394960"/>
                <a:gd name="connsiteX5" fmla="*/ 3499857 w 3888730"/>
                <a:gd name="connsiteY5" fmla="*/ 5394960 h 5394960"/>
                <a:gd name="connsiteX6" fmla="*/ 388873 w 3888730"/>
                <a:gd name="connsiteY6" fmla="*/ 5394960 h 5394960"/>
                <a:gd name="connsiteX7" fmla="*/ 0 w 3888730"/>
                <a:gd name="connsiteY7" fmla="*/ 5006087 h 5394960"/>
                <a:gd name="connsiteX8" fmla="*/ 0 w 3888730"/>
                <a:gd name="connsiteY8" fmla="*/ 388873 h 539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8730" h="5394960">
                  <a:moveTo>
                    <a:pt x="0" y="388873"/>
                  </a:moveTo>
                  <a:cubicBezTo>
                    <a:pt x="0" y="174104"/>
                    <a:pt x="174104" y="0"/>
                    <a:pt x="388873" y="0"/>
                  </a:cubicBezTo>
                  <a:lnTo>
                    <a:pt x="3499857" y="0"/>
                  </a:lnTo>
                  <a:cubicBezTo>
                    <a:pt x="3714626" y="0"/>
                    <a:pt x="3888730" y="174104"/>
                    <a:pt x="3888730" y="388873"/>
                  </a:cubicBezTo>
                  <a:lnTo>
                    <a:pt x="3888730" y="5006087"/>
                  </a:lnTo>
                  <a:cubicBezTo>
                    <a:pt x="3888730" y="5220856"/>
                    <a:pt x="3714626" y="5394960"/>
                    <a:pt x="3499857" y="5394960"/>
                  </a:cubicBezTo>
                  <a:lnTo>
                    <a:pt x="388873" y="5394960"/>
                  </a:lnTo>
                  <a:cubicBezTo>
                    <a:pt x="174104" y="5394960"/>
                    <a:pt x="0" y="5220856"/>
                    <a:pt x="0" y="5006087"/>
                  </a:cubicBezTo>
                  <a:lnTo>
                    <a:pt x="0" y="388873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3928872" numCol="1" spcCol="1270" anchor="t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Theory X</a:t>
              </a:r>
              <a:endParaRPr lang="en-US" sz="28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138957" y="1997882"/>
              <a:ext cx="3681725" cy="2255520"/>
            </a:xfrm>
            <a:custGeom>
              <a:avLst/>
              <a:gdLst>
                <a:gd name="connsiteX0" fmla="*/ 0 w 3474720"/>
                <a:gd name="connsiteY0" fmla="*/ 174651 h 1746512"/>
                <a:gd name="connsiteX1" fmla="*/ 174651 w 3474720"/>
                <a:gd name="connsiteY1" fmla="*/ 0 h 1746512"/>
                <a:gd name="connsiteX2" fmla="*/ 3300069 w 3474720"/>
                <a:gd name="connsiteY2" fmla="*/ 0 h 1746512"/>
                <a:gd name="connsiteX3" fmla="*/ 3474720 w 3474720"/>
                <a:gd name="connsiteY3" fmla="*/ 174651 h 1746512"/>
                <a:gd name="connsiteX4" fmla="*/ 3474720 w 3474720"/>
                <a:gd name="connsiteY4" fmla="*/ 1571861 h 1746512"/>
                <a:gd name="connsiteX5" fmla="*/ 3300069 w 3474720"/>
                <a:gd name="connsiteY5" fmla="*/ 1746512 h 1746512"/>
                <a:gd name="connsiteX6" fmla="*/ 174651 w 3474720"/>
                <a:gd name="connsiteY6" fmla="*/ 1746512 h 1746512"/>
                <a:gd name="connsiteX7" fmla="*/ 0 w 3474720"/>
                <a:gd name="connsiteY7" fmla="*/ 1571861 h 1746512"/>
                <a:gd name="connsiteX8" fmla="*/ 0 w 3474720"/>
                <a:gd name="connsiteY8" fmla="*/ 174651 h 174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4720" h="1746512">
                  <a:moveTo>
                    <a:pt x="0" y="174651"/>
                  </a:moveTo>
                  <a:cubicBezTo>
                    <a:pt x="0" y="78194"/>
                    <a:pt x="78194" y="0"/>
                    <a:pt x="174651" y="0"/>
                  </a:cubicBezTo>
                  <a:lnTo>
                    <a:pt x="3300069" y="0"/>
                  </a:lnTo>
                  <a:cubicBezTo>
                    <a:pt x="3396526" y="0"/>
                    <a:pt x="3474720" y="78194"/>
                    <a:pt x="3474720" y="174651"/>
                  </a:cubicBezTo>
                  <a:lnTo>
                    <a:pt x="3474720" y="1571861"/>
                  </a:lnTo>
                  <a:cubicBezTo>
                    <a:pt x="3474720" y="1668318"/>
                    <a:pt x="3396526" y="1746512"/>
                    <a:pt x="3300069" y="1746512"/>
                  </a:cubicBezTo>
                  <a:lnTo>
                    <a:pt x="174651" y="1746512"/>
                  </a:lnTo>
                  <a:cubicBezTo>
                    <a:pt x="78194" y="1746512"/>
                    <a:pt x="0" y="1668318"/>
                    <a:pt x="0" y="1571861"/>
                  </a:cubicBezTo>
                  <a:lnTo>
                    <a:pt x="0" y="174651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794" tIns="81634" rIns="91794" bIns="81634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u="sng" kern="1200" dirty="0" smtClean="0"/>
                <a:t>Assumptions about Human Nature</a:t>
              </a:r>
              <a:endParaRPr lang="en-US" sz="1400" b="1" u="sng" kern="1200" dirty="0"/>
            </a:p>
            <a:p>
              <a:pPr marL="285750" lvl="1" indent="-2857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"/>
              </a:pPr>
              <a:r>
                <a:rPr lang="en-US" sz="1400" kern="1200" dirty="0" smtClean="0"/>
                <a:t>The average person dislikes work &amp; will avoid it if he can</a:t>
              </a:r>
              <a:endParaRPr lang="en-US" sz="1400" kern="1200" dirty="0"/>
            </a:p>
            <a:p>
              <a:pPr marL="285750" lvl="1" indent="-2857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"/>
              </a:pPr>
              <a:r>
                <a:rPr lang="en-US" sz="1400" kern="1200" dirty="0" smtClean="0"/>
                <a:t>Most people must be coerced, controlled, &amp; threatened in the interest of organizational objectives</a:t>
              </a:r>
            </a:p>
            <a:p>
              <a:pPr marL="285750" lvl="1" indent="-2857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"/>
              </a:pPr>
              <a:r>
                <a:rPr lang="en-US" sz="1400" kern="1200" dirty="0" smtClean="0"/>
                <a:t>The average person prefers to be directed, wishes to avoid responsibility, has relatively little ambition, &amp; wants security above all</a:t>
              </a:r>
              <a:endParaRPr lang="en-US" sz="14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187725" y="4367290"/>
              <a:ext cx="3685032" cy="2444743"/>
            </a:xfrm>
            <a:custGeom>
              <a:avLst/>
              <a:gdLst>
                <a:gd name="connsiteX0" fmla="*/ 0 w 3474720"/>
                <a:gd name="connsiteY0" fmla="*/ 174651 h 1746512"/>
                <a:gd name="connsiteX1" fmla="*/ 174651 w 3474720"/>
                <a:gd name="connsiteY1" fmla="*/ 0 h 1746512"/>
                <a:gd name="connsiteX2" fmla="*/ 3300069 w 3474720"/>
                <a:gd name="connsiteY2" fmla="*/ 0 h 1746512"/>
                <a:gd name="connsiteX3" fmla="*/ 3474720 w 3474720"/>
                <a:gd name="connsiteY3" fmla="*/ 174651 h 1746512"/>
                <a:gd name="connsiteX4" fmla="*/ 3474720 w 3474720"/>
                <a:gd name="connsiteY4" fmla="*/ 1571861 h 1746512"/>
                <a:gd name="connsiteX5" fmla="*/ 3300069 w 3474720"/>
                <a:gd name="connsiteY5" fmla="*/ 1746512 h 1746512"/>
                <a:gd name="connsiteX6" fmla="*/ 174651 w 3474720"/>
                <a:gd name="connsiteY6" fmla="*/ 1746512 h 1746512"/>
                <a:gd name="connsiteX7" fmla="*/ 0 w 3474720"/>
                <a:gd name="connsiteY7" fmla="*/ 1571861 h 1746512"/>
                <a:gd name="connsiteX8" fmla="*/ 0 w 3474720"/>
                <a:gd name="connsiteY8" fmla="*/ 174651 h 174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4720" h="1746512">
                  <a:moveTo>
                    <a:pt x="0" y="174651"/>
                  </a:moveTo>
                  <a:cubicBezTo>
                    <a:pt x="0" y="78194"/>
                    <a:pt x="78194" y="0"/>
                    <a:pt x="174651" y="0"/>
                  </a:cubicBezTo>
                  <a:lnTo>
                    <a:pt x="3300069" y="0"/>
                  </a:lnTo>
                  <a:cubicBezTo>
                    <a:pt x="3396526" y="0"/>
                    <a:pt x="3474720" y="78194"/>
                    <a:pt x="3474720" y="174651"/>
                  </a:cubicBezTo>
                  <a:lnTo>
                    <a:pt x="3474720" y="1571861"/>
                  </a:lnTo>
                  <a:cubicBezTo>
                    <a:pt x="3474720" y="1668318"/>
                    <a:pt x="3396526" y="1746512"/>
                    <a:pt x="3300069" y="1746512"/>
                  </a:cubicBezTo>
                  <a:lnTo>
                    <a:pt x="174651" y="1746512"/>
                  </a:lnTo>
                  <a:cubicBezTo>
                    <a:pt x="78194" y="1746512"/>
                    <a:pt x="0" y="1668318"/>
                    <a:pt x="0" y="1571861"/>
                  </a:cubicBezTo>
                  <a:lnTo>
                    <a:pt x="0" y="174651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794" tIns="81634" rIns="91794" bIns="81634" numCol="1" spcCol="1270" anchor="t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u="sng" dirty="0"/>
                <a:t>Assumptions Implicit in Current Education</a:t>
              </a:r>
            </a:p>
            <a:p>
              <a:pPr marL="171450" lvl="1" indent="-1714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"/>
              </a:pPr>
              <a:r>
                <a:rPr lang="en-US" sz="1400" kern="1200" dirty="0" smtClean="0"/>
                <a:t>The student cannot be trusted in his own learning</a:t>
              </a:r>
              <a:endParaRPr lang="en-US" sz="1400" kern="1200" dirty="0"/>
            </a:p>
            <a:p>
              <a:pPr marL="171450" lvl="1" indent="-1714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"/>
              </a:pPr>
              <a:r>
                <a:rPr lang="en-US" sz="1400" kern="1200" dirty="0" smtClean="0"/>
                <a:t>Presentation equals learning</a:t>
              </a:r>
              <a:endParaRPr lang="en-US" sz="1400" kern="1200" dirty="0"/>
            </a:p>
            <a:p>
              <a:pPr marL="171450" lvl="1" indent="-1714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"/>
              </a:pPr>
              <a:r>
                <a:rPr lang="en-US" sz="1400" kern="1200" dirty="0" smtClean="0"/>
                <a:t>The aim of education is to build brick upon brick of factual knowledge</a:t>
              </a:r>
              <a:endParaRPr lang="en-US" sz="1400" kern="1200" dirty="0"/>
            </a:p>
            <a:p>
              <a:pPr marL="171450" lvl="1" indent="-1714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"/>
              </a:pPr>
              <a:r>
                <a:rPr lang="en-US" sz="1400" kern="1200" dirty="0" smtClean="0"/>
                <a:t>The truth is known</a:t>
              </a:r>
              <a:endParaRPr lang="en-US" sz="1400" kern="1200" dirty="0"/>
            </a:p>
            <a:p>
              <a:pPr marL="171450" lvl="1" indent="-1714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"/>
              </a:pPr>
              <a:r>
                <a:rPr lang="en-US" sz="1400" kern="1200" dirty="0" smtClean="0"/>
                <a:t>Creative citizens develop from passive learners</a:t>
              </a:r>
              <a:endParaRPr lang="en-US" sz="1400" kern="1200" dirty="0"/>
            </a:p>
            <a:p>
              <a:pPr marL="171450" lvl="1" indent="-1714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"/>
              </a:pPr>
              <a:r>
                <a:rPr lang="en-US" sz="1400" kern="1200" dirty="0" smtClean="0"/>
                <a:t>Evaluation is education &amp; education is evaluation</a:t>
              </a:r>
              <a:endParaRPr lang="en-US" sz="14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5101357" y="1524000"/>
              <a:ext cx="3888730" cy="5394960"/>
            </a:xfrm>
            <a:custGeom>
              <a:avLst/>
              <a:gdLst>
                <a:gd name="connsiteX0" fmla="*/ 0 w 3888730"/>
                <a:gd name="connsiteY0" fmla="*/ 388873 h 5394960"/>
                <a:gd name="connsiteX1" fmla="*/ 388873 w 3888730"/>
                <a:gd name="connsiteY1" fmla="*/ 0 h 5394960"/>
                <a:gd name="connsiteX2" fmla="*/ 3499857 w 3888730"/>
                <a:gd name="connsiteY2" fmla="*/ 0 h 5394960"/>
                <a:gd name="connsiteX3" fmla="*/ 3888730 w 3888730"/>
                <a:gd name="connsiteY3" fmla="*/ 388873 h 5394960"/>
                <a:gd name="connsiteX4" fmla="*/ 3888730 w 3888730"/>
                <a:gd name="connsiteY4" fmla="*/ 5006087 h 5394960"/>
                <a:gd name="connsiteX5" fmla="*/ 3499857 w 3888730"/>
                <a:gd name="connsiteY5" fmla="*/ 5394960 h 5394960"/>
                <a:gd name="connsiteX6" fmla="*/ 388873 w 3888730"/>
                <a:gd name="connsiteY6" fmla="*/ 5394960 h 5394960"/>
                <a:gd name="connsiteX7" fmla="*/ 0 w 3888730"/>
                <a:gd name="connsiteY7" fmla="*/ 5006087 h 5394960"/>
                <a:gd name="connsiteX8" fmla="*/ 0 w 3888730"/>
                <a:gd name="connsiteY8" fmla="*/ 388873 h 539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8730" h="5394960">
                  <a:moveTo>
                    <a:pt x="0" y="388873"/>
                  </a:moveTo>
                  <a:cubicBezTo>
                    <a:pt x="0" y="174104"/>
                    <a:pt x="174104" y="0"/>
                    <a:pt x="388873" y="0"/>
                  </a:cubicBezTo>
                  <a:lnTo>
                    <a:pt x="3499857" y="0"/>
                  </a:lnTo>
                  <a:cubicBezTo>
                    <a:pt x="3714626" y="0"/>
                    <a:pt x="3888730" y="174104"/>
                    <a:pt x="3888730" y="388873"/>
                  </a:cubicBezTo>
                  <a:lnTo>
                    <a:pt x="3888730" y="5006087"/>
                  </a:lnTo>
                  <a:cubicBezTo>
                    <a:pt x="3888730" y="5220856"/>
                    <a:pt x="3714626" y="5394960"/>
                    <a:pt x="3499857" y="5394960"/>
                  </a:cubicBezTo>
                  <a:lnTo>
                    <a:pt x="388873" y="5394960"/>
                  </a:lnTo>
                  <a:cubicBezTo>
                    <a:pt x="174104" y="5394960"/>
                    <a:pt x="0" y="5220856"/>
                    <a:pt x="0" y="5006087"/>
                  </a:cubicBezTo>
                  <a:lnTo>
                    <a:pt x="0" y="388873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3928872" numCol="1" spcCol="1270" anchor="t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Theory Y</a:t>
              </a:r>
              <a:endParaRPr lang="en-US" sz="28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101357" y="1997882"/>
              <a:ext cx="3703320" cy="2430162"/>
            </a:xfrm>
            <a:custGeom>
              <a:avLst/>
              <a:gdLst>
                <a:gd name="connsiteX0" fmla="*/ 0 w 3474720"/>
                <a:gd name="connsiteY0" fmla="*/ 174651 h 1746512"/>
                <a:gd name="connsiteX1" fmla="*/ 174651 w 3474720"/>
                <a:gd name="connsiteY1" fmla="*/ 0 h 1746512"/>
                <a:gd name="connsiteX2" fmla="*/ 3300069 w 3474720"/>
                <a:gd name="connsiteY2" fmla="*/ 0 h 1746512"/>
                <a:gd name="connsiteX3" fmla="*/ 3474720 w 3474720"/>
                <a:gd name="connsiteY3" fmla="*/ 174651 h 1746512"/>
                <a:gd name="connsiteX4" fmla="*/ 3474720 w 3474720"/>
                <a:gd name="connsiteY4" fmla="*/ 1571861 h 1746512"/>
                <a:gd name="connsiteX5" fmla="*/ 3300069 w 3474720"/>
                <a:gd name="connsiteY5" fmla="*/ 1746512 h 1746512"/>
                <a:gd name="connsiteX6" fmla="*/ 174651 w 3474720"/>
                <a:gd name="connsiteY6" fmla="*/ 1746512 h 1746512"/>
                <a:gd name="connsiteX7" fmla="*/ 0 w 3474720"/>
                <a:gd name="connsiteY7" fmla="*/ 1571861 h 1746512"/>
                <a:gd name="connsiteX8" fmla="*/ 0 w 3474720"/>
                <a:gd name="connsiteY8" fmla="*/ 174651 h 174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4720" h="1746512">
                  <a:moveTo>
                    <a:pt x="0" y="174651"/>
                  </a:moveTo>
                  <a:cubicBezTo>
                    <a:pt x="0" y="78194"/>
                    <a:pt x="78194" y="0"/>
                    <a:pt x="174651" y="0"/>
                  </a:cubicBezTo>
                  <a:lnTo>
                    <a:pt x="3300069" y="0"/>
                  </a:lnTo>
                  <a:cubicBezTo>
                    <a:pt x="3396526" y="0"/>
                    <a:pt x="3474720" y="78194"/>
                    <a:pt x="3474720" y="174651"/>
                  </a:cubicBezTo>
                  <a:lnTo>
                    <a:pt x="3474720" y="1571861"/>
                  </a:lnTo>
                  <a:cubicBezTo>
                    <a:pt x="3474720" y="1668318"/>
                    <a:pt x="3396526" y="1746512"/>
                    <a:pt x="3300069" y="1746512"/>
                  </a:cubicBezTo>
                  <a:lnTo>
                    <a:pt x="174651" y="1746512"/>
                  </a:lnTo>
                  <a:cubicBezTo>
                    <a:pt x="78194" y="1746512"/>
                    <a:pt x="0" y="1668318"/>
                    <a:pt x="0" y="1571861"/>
                  </a:cubicBezTo>
                  <a:lnTo>
                    <a:pt x="0" y="174651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794" tIns="81634" rIns="91794" bIns="81634" numCol="1" spcCol="1270" anchor="t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u="sng" dirty="0"/>
                <a:t>Assumptions About </a:t>
              </a:r>
              <a:r>
                <a:rPr lang="en-US" sz="1400" b="1" u="sng" dirty="0" smtClean="0"/>
                <a:t>Human Nature </a:t>
              </a:r>
            </a:p>
            <a:p>
              <a:pPr marL="285750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1400" dirty="0" smtClean="0"/>
                <a:t>The </a:t>
              </a:r>
              <a:r>
                <a:rPr lang="en-US" sz="1400" dirty="0"/>
                <a:t>expenditure of physical and mental effort is as natural as play or </a:t>
              </a:r>
              <a:r>
                <a:rPr lang="en-US" sz="1400" dirty="0" smtClean="0"/>
                <a:t>rest. </a:t>
              </a:r>
            </a:p>
            <a:p>
              <a:pPr marL="285750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1400" dirty="0" smtClean="0"/>
                <a:t>External control and threat of punishment are not the only means for bringing about effort toward organizational objectives. Man will exercise self-direction and self-control in the service of objectives to which he is committed. </a:t>
              </a:r>
            </a:p>
            <a:p>
              <a:pPr marL="285750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1400" dirty="0" smtClean="0"/>
                <a:t>Commitment to objectives is a function of the rewards associated their achievement.    </a:t>
              </a:r>
            </a:p>
            <a:p>
              <a:pPr marL="285750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endParaRPr lang="en-US" sz="1400" dirty="0" smtClean="0"/>
            </a:p>
            <a:p>
              <a:pPr marL="285750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endParaRPr lang="en-US" sz="14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101357" y="4488798"/>
              <a:ext cx="3703320" cy="2369408"/>
            </a:xfrm>
            <a:custGeom>
              <a:avLst/>
              <a:gdLst>
                <a:gd name="connsiteX0" fmla="*/ 0 w 3474720"/>
                <a:gd name="connsiteY0" fmla="*/ 174651 h 1746512"/>
                <a:gd name="connsiteX1" fmla="*/ 174651 w 3474720"/>
                <a:gd name="connsiteY1" fmla="*/ 0 h 1746512"/>
                <a:gd name="connsiteX2" fmla="*/ 3300069 w 3474720"/>
                <a:gd name="connsiteY2" fmla="*/ 0 h 1746512"/>
                <a:gd name="connsiteX3" fmla="*/ 3474720 w 3474720"/>
                <a:gd name="connsiteY3" fmla="*/ 174651 h 1746512"/>
                <a:gd name="connsiteX4" fmla="*/ 3474720 w 3474720"/>
                <a:gd name="connsiteY4" fmla="*/ 1571861 h 1746512"/>
                <a:gd name="connsiteX5" fmla="*/ 3300069 w 3474720"/>
                <a:gd name="connsiteY5" fmla="*/ 1746512 h 1746512"/>
                <a:gd name="connsiteX6" fmla="*/ 174651 w 3474720"/>
                <a:gd name="connsiteY6" fmla="*/ 1746512 h 1746512"/>
                <a:gd name="connsiteX7" fmla="*/ 0 w 3474720"/>
                <a:gd name="connsiteY7" fmla="*/ 1571861 h 1746512"/>
                <a:gd name="connsiteX8" fmla="*/ 0 w 3474720"/>
                <a:gd name="connsiteY8" fmla="*/ 174651 h 174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4720" h="1746512">
                  <a:moveTo>
                    <a:pt x="0" y="174651"/>
                  </a:moveTo>
                  <a:cubicBezTo>
                    <a:pt x="0" y="78194"/>
                    <a:pt x="78194" y="0"/>
                    <a:pt x="174651" y="0"/>
                  </a:cubicBezTo>
                  <a:lnTo>
                    <a:pt x="3300069" y="0"/>
                  </a:lnTo>
                  <a:cubicBezTo>
                    <a:pt x="3396526" y="0"/>
                    <a:pt x="3474720" y="78194"/>
                    <a:pt x="3474720" y="174651"/>
                  </a:cubicBezTo>
                  <a:lnTo>
                    <a:pt x="3474720" y="1571861"/>
                  </a:lnTo>
                  <a:cubicBezTo>
                    <a:pt x="3474720" y="1668318"/>
                    <a:pt x="3396526" y="1746512"/>
                    <a:pt x="3300069" y="1746512"/>
                  </a:cubicBezTo>
                  <a:lnTo>
                    <a:pt x="174651" y="1746512"/>
                  </a:lnTo>
                  <a:cubicBezTo>
                    <a:pt x="78194" y="1746512"/>
                    <a:pt x="0" y="1668318"/>
                    <a:pt x="0" y="1571861"/>
                  </a:cubicBezTo>
                  <a:lnTo>
                    <a:pt x="0" y="174651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794" tIns="81634" rIns="91794" bIns="81634" numCol="1" spcCol="1270" anchor="t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u="sng" dirty="0"/>
                <a:t>Assumptions Relevant to Significant Experiential </a:t>
              </a:r>
              <a:r>
                <a:rPr lang="en-US" sz="1400" b="1" u="sng" dirty="0" smtClean="0"/>
                <a:t>Learning</a:t>
              </a:r>
            </a:p>
            <a:p>
              <a:pPr marL="285750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1400" dirty="0" smtClean="0"/>
                <a:t>Human beings have a natural potentiality for learning </a:t>
              </a:r>
            </a:p>
            <a:p>
              <a:pPr marL="285750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1400" dirty="0" smtClean="0"/>
                <a:t>Significant learning takes place when the subject matter is perceived by the  student as relevant to his own purposes</a:t>
              </a:r>
            </a:p>
            <a:p>
              <a:pPr marL="285750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1400" dirty="0" smtClean="0"/>
                <a:t>Much significant learning is acquired through doing. </a:t>
              </a:r>
            </a:p>
            <a:p>
              <a:pPr marL="285750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1400" dirty="0" smtClean="0"/>
                <a:t>Learning is facilitated by student’s responsible participation in the learning process </a:t>
              </a:r>
              <a:r>
                <a:rPr lang="en-US" sz="1400" b="1" u="sng" dirty="0" smtClean="0"/>
                <a:t> </a:t>
              </a:r>
            </a:p>
            <a:p>
              <a:pPr marL="285750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endParaRPr lang="en-US" sz="1400" b="1" u="sng" dirty="0" smtClean="0"/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u="sng" dirty="0"/>
            </a:p>
          </p:txBody>
        </p:sp>
      </p:grpSp>
      <p:sp>
        <p:nvSpPr>
          <p:cNvPr id="12" name="Slide Number Placeholder 16"/>
          <p:cNvSpPr txBox="1">
            <a:spLocks/>
          </p:cNvSpPr>
          <p:nvPr/>
        </p:nvSpPr>
        <p:spPr>
          <a:xfrm>
            <a:off x="8229600" y="5010912"/>
            <a:ext cx="758952" cy="246888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92D5C0-D6FC-4E29-B262-5BC0EC646D7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4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6700" y="152400"/>
            <a:ext cx="8686800" cy="841248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Organization Characteristics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BE92D5C0-D6FC-4E29-B262-5BC0EC646D7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13" t="25188" r="29195" b="16759"/>
          <a:stretch/>
        </p:blipFill>
        <p:spPr bwMode="auto">
          <a:xfrm>
            <a:off x="3048000" y="990599"/>
            <a:ext cx="5181600" cy="571277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69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Reflection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barriers to succeeding as a facilitator?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that there are times you need to be a teacher and other times a facilitator, what would you need to do to mentally prepare yourself for each role? 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and contrast the concepts of controlling and releasing the energy of others. 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leadership important in releasing the energy of others? 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strikes you most when you compare and contrast static and innovative organizations? 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BE92D5C0-D6FC-4E29-B262-5BC0EC646D7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2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Chapter 14: Facilitating Learning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265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Roles of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05788" cy="423386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prescribed content</a:t>
            </a:r>
          </a:p>
          <a:p>
            <a:pPr lvl="1">
              <a:buFont typeface="Wingdings" charset="2"/>
              <a:buChar char="ü"/>
            </a:pPr>
            <a:r>
              <a:rPr lang="en-US" sz="2600" dirty="0" smtClean="0"/>
              <a:t>What </a:t>
            </a:r>
            <a:r>
              <a:rPr lang="en-US" sz="2600" dirty="0"/>
              <a:t>students should learn</a:t>
            </a:r>
          </a:p>
          <a:p>
            <a:pPr lvl="0">
              <a:buFont typeface="Wingdings" charset="2"/>
              <a:buChar char="v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way students receive and use it</a:t>
            </a:r>
          </a:p>
          <a:p>
            <a:pPr lvl="1">
              <a:buFont typeface="Wingdings" charset="2"/>
              <a:buChar char="ü"/>
            </a:pPr>
            <a:r>
              <a:rPr lang="en-US" sz="2600" dirty="0" smtClean="0"/>
              <a:t>How </a:t>
            </a:r>
            <a:r>
              <a:rPr lang="en-US" sz="2600" dirty="0"/>
              <a:t>and when students should learn</a:t>
            </a:r>
          </a:p>
          <a:p>
            <a:pPr lvl="0">
              <a:buFont typeface="Wingdings" charset="2"/>
              <a:buChar char="v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they have received it</a:t>
            </a:r>
          </a:p>
          <a:p>
            <a:pPr lvl="1">
              <a:buFont typeface="Wingdings" charset="2"/>
              <a:buChar char="ü"/>
            </a:pPr>
            <a:r>
              <a:rPr lang="en-US" sz="2600" dirty="0" smtClean="0"/>
              <a:t>If </a:t>
            </a:r>
            <a:r>
              <a:rPr lang="en-US" sz="2600" dirty="0"/>
              <a:t>students have learned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6B1F9329-520A-418E-923B-796D2043971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9" name="Picture 5" descr="C:\Documents and Settings\J\Local Settings\Temporary Internet Files\Content.IE5\1ZG82BUI\MC9002792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6542"/>
            <a:ext cx="2794204" cy="289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450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Teacher Characteristics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717238"/>
              </p:ext>
            </p:extLst>
          </p:nvPr>
        </p:nvGraphicFramePr>
        <p:xfrm>
          <a:off x="457200" y="1920875"/>
          <a:ext cx="8229600" cy="379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6B1F9329-520A-418E-923B-796D2043971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66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Roles of Learning Facilitators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252461"/>
              </p:ext>
            </p:extLst>
          </p:nvPr>
        </p:nvGraphicFramePr>
        <p:xfrm>
          <a:off x="342900" y="1752600"/>
          <a:ext cx="8458200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6B1F9329-520A-418E-923B-796D204397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8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Facilitator Characteristics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762402"/>
              </p:ext>
            </p:extLst>
          </p:nvPr>
        </p:nvGraphicFramePr>
        <p:xfrm>
          <a:off x="228600" y="1371600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6B1F9329-520A-418E-923B-796D204397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8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Creative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charset="2"/>
              <a:buChar char="v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highest function of leadership</a:t>
            </a:r>
          </a:p>
          <a:p>
            <a:pPr lvl="0"/>
            <a:endParaRPr lang="en-US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charset="2"/>
              <a:buChar char="v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Releases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creative energy of the people being 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BE92D5C0-D6FC-4E29-B262-5BC0EC646D7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9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Behavioral Characteristics of Creative Leaders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684854"/>
              </p:ext>
            </p:extLst>
          </p:nvPr>
        </p:nvGraphicFramePr>
        <p:xfrm>
          <a:off x="406400" y="1557338"/>
          <a:ext cx="8205788" cy="4233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BE92D5C0-D6FC-4E29-B262-5BC0EC646D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4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Behavioral Characteristics of Creative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Leaders (cont.)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579123"/>
              </p:ext>
            </p:extLst>
          </p:nvPr>
        </p:nvGraphicFramePr>
        <p:xfrm>
          <a:off x="406400" y="1557338"/>
          <a:ext cx="8205788" cy="4233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BE92D5C0-D6FC-4E29-B262-5BC0EC646D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12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1147D"/>
      </a:dk2>
      <a:lt2>
        <a:srgbClr val="9DBCDB"/>
      </a:lt2>
      <a:accent1>
        <a:srgbClr val="DEF0FC"/>
      </a:accent1>
      <a:accent2>
        <a:srgbClr val="11147D"/>
      </a:accent2>
      <a:accent3>
        <a:srgbClr val="FFFFFF"/>
      </a:accent3>
      <a:accent4>
        <a:srgbClr val="000000"/>
      </a:accent4>
      <a:accent5>
        <a:srgbClr val="ECF6FD"/>
      </a:accent5>
      <a:accent6>
        <a:srgbClr val="0E1171"/>
      </a:accent6>
      <a:hlink>
        <a:srgbClr val="ADDAF7"/>
      </a:hlink>
      <a:folHlink>
        <a:srgbClr val="3E7AB8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529</Words>
  <Application>Microsoft Macintosh PowerPoint</Application>
  <PresentationFormat>On-screen Show (4:3)</PresentationFormat>
  <Paragraphs>92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Part 4: Practices in Adult Learning</vt:lpstr>
      <vt:lpstr>Chapter 14: Facilitating Learning</vt:lpstr>
      <vt:lpstr>Roles of Teachers</vt:lpstr>
      <vt:lpstr>Teacher Characteristics</vt:lpstr>
      <vt:lpstr>Roles of Learning Facilitators</vt:lpstr>
      <vt:lpstr>Facilitator Characteristics</vt:lpstr>
      <vt:lpstr>Creative Leadership</vt:lpstr>
      <vt:lpstr>Behavioral Characteristics of Creative Leaders</vt:lpstr>
      <vt:lpstr>Behavioral Characteristics of Creative Leaders (cont.)</vt:lpstr>
      <vt:lpstr>PowerPoint Presentation</vt:lpstr>
      <vt:lpstr>Organization Characteristics</vt:lpstr>
      <vt:lpstr>Reflection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12: Whole-Part-Whole Learning Model</dc:title>
  <dc:creator>Lindsey Eason All</dc:creator>
  <cp:lastModifiedBy>Patti Wilkins</cp:lastModifiedBy>
  <cp:revision>102</cp:revision>
  <dcterms:created xsi:type="dcterms:W3CDTF">2010-03-01T00:26:57Z</dcterms:created>
  <dcterms:modified xsi:type="dcterms:W3CDTF">2015-07-30T18:10:29Z</dcterms:modified>
</cp:coreProperties>
</file>