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0" r:id="rId1"/>
  </p:sldMasterIdLst>
  <p:notesMasterIdLst>
    <p:notesMasterId r:id="rId58"/>
  </p:notesMasterIdLst>
  <p:handoutMasterIdLst>
    <p:handoutMasterId r:id="rId59"/>
  </p:handoutMasterIdLst>
  <p:sldIdLst>
    <p:sldId id="360"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523" autoAdjust="0"/>
  </p:normalViewPr>
  <p:slideViewPr>
    <p:cSldViewPr>
      <p:cViewPr varScale="1">
        <p:scale>
          <a:sx n="125" d="100"/>
          <a:sy n="125" d="100"/>
        </p:scale>
        <p:origin x="-96"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6" d="100"/>
          <a:sy n="36" d="100"/>
        </p:scale>
        <p:origin x="-22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diagrams/_rels/drawing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01F97-99F4-40FA-B556-2F915FFAFD8B}"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en-US"/>
        </a:p>
      </dgm:t>
    </dgm:pt>
    <dgm:pt modelId="{74387592-5271-47B8-98D4-0FE264D77CB8}">
      <dgm:prSet phldrT="[Text]"/>
      <dgm:spPr/>
      <dgm:t>
        <a:bodyPr/>
        <a:lstStyle/>
        <a:p>
          <a:r>
            <a:rPr lang="en-US" dirty="0" smtClean="0"/>
            <a:t>China</a:t>
          </a:r>
          <a:endParaRPr lang="en-US" dirty="0"/>
        </a:p>
      </dgm:t>
    </dgm:pt>
    <dgm:pt modelId="{E272F4EB-A070-4161-BE3B-A6878983F109}" type="parTrans" cxnId="{64BF051F-DB53-4A82-9985-CDFB6DF9CC44}">
      <dgm:prSet/>
      <dgm:spPr/>
      <dgm:t>
        <a:bodyPr/>
        <a:lstStyle/>
        <a:p>
          <a:endParaRPr lang="en-US"/>
        </a:p>
      </dgm:t>
    </dgm:pt>
    <dgm:pt modelId="{D5F43CAD-882C-4360-9375-F562ADAAF1D7}" type="sibTrans" cxnId="{64BF051F-DB53-4A82-9985-CDFB6DF9CC44}">
      <dgm:prSet/>
      <dgm:spPr/>
      <dgm:t>
        <a:bodyPr/>
        <a:lstStyle/>
        <a:p>
          <a:endParaRPr lang="en-US"/>
        </a:p>
      </dgm:t>
    </dgm:pt>
    <dgm:pt modelId="{762C125E-80DA-4E41-8A9D-75917BA5BF3C}">
      <dgm:prSet phldrT="[Text]"/>
      <dgm:spPr/>
      <dgm:t>
        <a:bodyPr/>
        <a:lstStyle/>
        <a:p>
          <a:r>
            <a:rPr lang="en-US" dirty="0" smtClean="0"/>
            <a:t>Confucius</a:t>
          </a:r>
          <a:endParaRPr lang="en-US" dirty="0"/>
        </a:p>
      </dgm:t>
    </dgm:pt>
    <dgm:pt modelId="{66A09FBA-925E-4F38-8A4E-6D5C27EFAD61}" type="parTrans" cxnId="{AE622114-89DE-49C9-9572-9B06BF0424CF}">
      <dgm:prSet/>
      <dgm:spPr/>
      <dgm:t>
        <a:bodyPr/>
        <a:lstStyle/>
        <a:p>
          <a:endParaRPr lang="en-US"/>
        </a:p>
      </dgm:t>
    </dgm:pt>
    <dgm:pt modelId="{9730BB16-D424-4C22-A533-0FF69364E85B}" type="sibTrans" cxnId="{AE622114-89DE-49C9-9572-9B06BF0424CF}">
      <dgm:prSet/>
      <dgm:spPr/>
      <dgm:t>
        <a:bodyPr/>
        <a:lstStyle/>
        <a:p>
          <a:endParaRPr lang="en-US"/>
        </a:p>
      </dgm:t>
    </dgm:pt>
    <dgm:pt modelId="{60F46E68-730E-4905-BFEF-712D4E7504E3}">
      <dgm:prSet phldrT="[Text]"/>
      <dgm:spPr/>
      <dgm:t>
        <a:bodyPr/>
        <a:lstStyle/>
        <a:p>
          <a:r>
            <a:rPr lang="en-US" baseline="0" dirty="0" smtClean="0"/>
            <a:t>L</a:t>
          </a:r>
          <a:r>
            <a:rPr lang="en-US" dirty="0" smtClean="0"/>
            <a:t>ao </a:t>
          </a:r>
          <a:r>
            <a:rPr lang="en-US" dirty="0" err="1" smtClean="0"/>
            <a:t>Tse</a:t>
          </a:r>
          <a:endParaRPr lang="en-US" dirty="0"/>
        </a:p>
      </dgm:t>
    </dgm:pt>
    <dgm:pt modelId="{F2631072-2B5A-4A57-B3C5-CBBC8995A1DE}" type="parTrans" cxnId="{C6F4C7B9-9C67-4628-96D6-8A46F173E69B}">
      <dgm:prSet/>
      <dgm:spPr/>
      <dgm:t>
        <a:bodyPr/>
        <a:lstStyle/>
        <a:p>
          <a:endParaRPr lang="en-US"/>
        </a:p>
      </dgm:t>
    </dgm:pt>
    <dgm:pt modelId="{75197260-1035-4E10-AF90-02ECCCB6C7BF}" type="sibTrans" cxnId="{C6F4C7B9-9C67-4628-96D6-8A46F173E69B}">
      <dgm:prSet/>
      <dgm:spPr/>
      <dgm:t>
        <a:bodyPr/>
        <a:lstStyle/>
        <a:p>
          <a:endParaRPr lang="en-US"/>
        </a:p>
      </dgm:t>
    </dgm:pt>
    <dgm:pt modelId="{69E0BADB-5FCE-4935-BCD8-8F660B7E395A}">
      <dgm:prSet phldrT="[Text]"/>
      <dgm:spPr/>
      <dgm:t>
        <a:bodyPr/>
        <a:lstStyle/>
        <a:p>
          <a:r>
            <a:rPr lang="en-US" baseline="0" dirty="0" smtClean="0"/>
            <a:t>Biblical Times</a:t>
          </a:r>
          <a:endParaRPr lang="en-US" dirty="0"/>
        </a:p>
      </dgm:t>
    </dgm:pt>
    <dgm:pt modelId="{D5C22DD3-8720-461A-83DD-8A651578DA72}" type="parTrans" cxnId="{AC350CB2-6FCB-4823-AC85-252A36941794}">
      <dgm:prSet/>
      <dgm:spPr/>
      <dgm:t>
        <a:bodyPr/>
        <a:lstStyle/>
        <a:p>
          <a:endParaRPr lang="en-US"/>
        </a:p>
      </dgm:t>
    </dgm:pt>
    <dgm:pt modelId="{2AE82D3A-631E-4551-A326-CB52E1672FA4}" type="sibTrans" cxnId="{AC350CB2-6FCB-4823-AC85-252A36941794}">
      <dgm:prSet/>
      <dgm:spPr/>
      <dgm:t>
        <a:bodyPr/>
        <a:lstStyle/>
        <a:p>
          <a:endParaRPr lang="en-US"/>
        </a:p>
      </dgm:t>
    </dgm:pt>
    <dgm:pt modelId="{3A8A696A-1A58-44B0-AB29-FFD2CEC27A3F}">
      <dgm:prSet phldrT="[Text]"/>
      <dgm:spPr/>
      <dgm:t>
        <a:bodyPr/>
        <a:lstStyle/>
        <a:p>
          <a:r>
            <a:rPr lang="en-US" baseline="0" dirty="0" smtClean="0"/>
            <a:t>Jesus </a:t>
          </a:r>
          <a:endParaRPr lang="en-US" dirty="0"/>
        </a:p>
      </dgm:t>
    </dgm:pt>
    <dgm:pt modelId="{827C2C0D-5DF5-4E1B-B70E-69B82346F002}" type="parTrans" cxnId="{F82CFD19-29BE-4AA0-B024-1E8915B377A1}">
      <dgm:prSet/>
      <dgm:spPr/>
      <dgm:t>
        <a:bodyPr/>
        <a:lstStyle/>
        <a:p>
          <a:endParaRPr lang="en-US"/>
        </a:p>
      </dgm:t>
    </dgm:pt>
    <dgm:pt modelId="{5EC5EF6D-0F82-4FE7-8F68-D599F48F672B}" type="sibTrans" cxnId="{F82CFD19-29BE-4AA0-B024-1E8915B377A1}">
      <dgm:prSet/>
      <dgm:spPr/>
      <dgm:t>
        <a:bodyPr/>
        <a:lstStyle/>
        <a:p>
          <a:endParaRPr lang="en-US"/>
        </a:p>
      </dgm:t>
    </dgm:pt>
    <dgm:pt modelId="{F8B2AE5E-D4A2-4D2A-86E6-80DA72E86B86}">
      <dgm:prSet phldrT="[Text]"/>
      <dgm:spPr/>
      <dgm:t>
        <a:bodyPr/>
        <a:lstStyle/>
        <a:p>
          <a:r>
            <a:rPr lang="en-US" baseline="0" dirty="0" smtClean="0"/>
            <a:t>Hebrew Prophets </a:t>
          </a:r>
          <a:endParaRPr lang="en-US" dirty="0"/>
        </a:p>
      </dgm:t>
    </dgm:pt>
    <dgm:pt modelId="{3E3D26CA-FF1B-4B55-B984-E788012C2532}" type="parTrans" cxnId="{B28713F5-FC49-4833-9260-F11563EB63F3}">
      <dgm:prSet/>
      <dgm:spPr/>
      <dgm:t>
        <a:bodyPr/>
        <a:lstStyle/>
        <a:p>
          <a:endParaRPr lang="en-US"/>
        </a:p>
      </dgm:t>
    </dgm:pt>
    <dgm:pt modelId="{B2F43365-CD8A-429A-BB8C-4F6696591680}" type="sibTrans" cxnId="{B28713F5-FC49-4833-9260-F11563EB63F3}">
      <dgm:prSet/>
      <dgm:spPr/>
      <dgm:t>
        <a:bodyPr/>
        <a:lstStyle/>
        <a:p>
          <a:endParaRPr lang="en-US"/>
        </a:p>
      </dgm:t>
    </dgm:pt>
    <dgm:pt modelId="{22ECDDE4-EE19-4199-A338-E119B4D5AD29}">
      <dgm:prSet phldrT="[Text]"/>
      <dgm:spPr/>
      <dgm:t>
        <a:bodyPr/>
        <a:lstStyle/>
        <a:p>
          <a:r>
            <a:rPr lang="en-US" baseline="0" dirty="0" smtClean="0"/>
            <a:t>Ancient Greece</a:t>
          </a:r>
          <a:endParaRPr lang="en-US" dirty="0"/>
        </a:p>
      </dgm:t>
    </dgm:pt>
    <dgm:pt modelId="{35269FEF-C089-4B09-AAE7-2DC712E11B38}" type="parTrans" cxnId="{A3D82E20-007C-4AF7-849F-42BC9F592C3D}">
      <dgm:prSet/>
      <dgm:spPr/>
      <dgm:t>
        <a:bodyPr/>
        <a:lstStyle/>
        <a:p>
          <a:endParaRPr lang="en-US"/>
        </a:p>
      </dgm:t>
    </dgm:pt>
    <dgm:pt modelId="{4172646A-630B-4A1D-9FA5-F1D4E3122670}" type="sibTrans" cxnId="{A3D82E20-007C-4AF7-849F-42BC9F592C3D}">
      <dgm:prSet/>
      <dgm:spPr/>
      <dgm:t>
        <a:bodyPr/>
        <a:lstStyle/>
        <a:p>
          <a:endParaRPr lang="en-US"/>
        </a:p>
      </dgm:t>
    </dgm:pt>
    <dgm:pt modelId="{2E462E5A-0847-42DD-AFE9-3AE456494ACB}">
      <dgm:prSet phldrT="[Text]"/>
      <dgm:spPr/>
      <dgm:t>
        <a:bodyPr/>
        <a:lstStyle/>
        <a:p>
          <a:r>
            <a:rPr lang="en-US" baseline="0" dirty="0" smtClean="0"/>
            <a:t>Aristotle</a:t>
          </a:r>
          <a:endParaRPr lang="en-US" dirty="0"/>
        </a:p>
      </dgm:t>
    </dgm:pt>
    <dgm:pt modelId="{F16B367D-87F1-4BD3-BB43-96FE1060961D}" type="parTrans" cxnId="{0430FFBA-36E4-414B-9EBA-2B5258B36F14}">
      <dgm:prSet/>
      <dgm:spPr/>
      <dgm:t>
        <a:bodyPr/>
        <a:lstStyle/>
        <a:p>
          <a:endParaRPr lang="en-US"/>
        </a:p>
      </dgm:t>
    </dgm:pt>
    <dgm:pt modelId="{35FE23D6-0AC1-467A-9EA4-B5A7D309C022}" type="sibTrans" cxnId="{0430FFBA-36E4-414B-9EBA-2B5258B36F14}">
      <dgm:prSet/>
      <dgm:spPr/>
      <dgm:t>
        <a:bodyPr/>
        <a:lstStyle/>
        <a:p>
          <a:endParaRPr lang="en-US"/>
        </a:p>
      </dgm:t>
    </dgm:pt>
    <dgm:pt modelId="{1A46862B-1CD7-4DCE-A40E-594BB28C373F}">
      <dgm:prSet phldrT="[Text]"/>
      <dgm:spPr/>
      <dgm:t>
        <a:bodyPr/>
        <a:lstStyle/>
        <a:p>
          <a:r>
            <a:rPr lang="en-US" baseline="0" dirty="0" smtClean="0"/>
            <a:t>Socrates</a:t>
          </a:r>
          <a:endParaRPr lang="en-US" dirty="0"/>
        </a:p>
      </dgm:t>
    </dgm:pt>
    <dgm:pt modelId="{98610CFE-CB2E-4B3D-BECC-A5FE19863492}" type="parTrans" cxnId="{9B807C18-D863-4B90-963A-063B46685108}">
      <dgm:prSet/>
      <dgm:spPr/>
      <dgm:t>
        <a:bodyPr/>
        <a:lstStyle/>
        <a:p>
          <a:endParaRPr lang="en-US"/>
        </a:p>
      </dgm:t>
    </dgm:pt>
    <dgm:pt modelId="{4B0AF29F-FDE3-4E6B-AC9A-44098B8FAEE7}" type="sibTrans" cxnId="{9B807C18-D863-4B90-963A-063B46685108}">
      <dgm:prSet/>
      <dgm:spPr/>
      <dgm:t>
        <a:bodyPr/>
        <a:lstStyle/>
        <a:p>
          <a:endParaRPr lang="en-US"/>
        </a:p>
      </dgm:t>
    </dgm:pt>
    <dgm:pt modelId="{30C44F85-545C-4CFD-8787-90A335644578}">
      <dgm:prSet phldrT="[Text]"/>
      <dgm:spPr/>
      <dgm:t>
        <a:bodyPr/>
        <a:lstStyle/>
        <a:p>
          <a:r>
            <a:rPr lang="en-US" baseline="0" dirty="0" smtClean="0"/>
            <a:t>Plato</a:t>
          </a:r>
          <a:endParaRPr lang="en-US" dirty="0"/>
        </a:p>
      </dgm:t>
    </dgm:pt>
    <dgm:pt modelId="{F6A85AE5-9AE2-4DF9-A980-C5E5E1D80C61}" type="parTrans" cxnId="{7518C54C-C425-4A5B-8DEE-AF64FF0AD4C5}">
      <dgm:prSet/>
      <dgm:spPr/>
      <dgm:t>
        <a:bodyPr/>
        <a:lstStyle/>
        <a:p>
          <a:endParaRPr lang="en-US"/>
        </a:p>
      </dgm:t>
    </dgm:pt>
    <dgm:pt modelId="{CA6803D9-2309-418F-AD7C-B5894AED46DC}" type="sibTrans" cxnId="{7518C54C-C425-4A5B-8DEE-AF64FF0AD4C5}">
      <dgm:prSet/>
      <dgm:spPr/>
      <dgm:t>
        <a:bodyPr/>
        <a:lstStyle/>
        <a:p>
          <a:endParaRPr lang="en-US"/>
        </a:p>
      </dgm:t>
    </dgm:pt>
    <dgm:pt modelId="{0276BBC9-90D2-4C24-9A3A-F1D19544A7CE}">
      <dgm:prSet phldrT="[Text]"/>
      <dgm:spPr/>
      <dgm:t>
        <a:bodyPr/>
        <a:lstStyle/>
        <a:p>
          <a:r>
            <a:rPr lang="en-US" baseline="0" dirty="0" smtClean="0"/>
            <a:t>Ancient Rome</a:t>
          </a:r>
          <a:endParaRPr lang="en-US" dirty="0"/>
        </a:p>
      </dgm:t>
    </dgm:pt>
    <dgm:pt modelId="{78F3FC44-C1A6-4CCD-A89D-497518A20AC9}" type="parTrans" cxnId="{D6A43894-52C2-4A3F-BC77-A42BBE916520}">
      <dgm:prSet/>
      <dgm:spPr/>
      <dgm:t>
        <a:bodyPr/>
        <a:lstStyle/>
        <a:p>
          <a:endParaRPr lang="en-US"/>
        </a:p>
      </dgm:t>
    </dgm:pt>
    <dgm:pt modelId="{4BBED2FC-9242-47BE-9151-444239BA4EA2}" type="sibTrans" cxnId="{D6A43894-52C2-4A3F-BC77-A42BBE916520}">
      <dgm:prSet/>
      <dgm:spPr/>
      <dgm:t>
        <a:bodyPr/>
        <a:lstStyle/>
        <a:p>
          <a:endParaRPr lang="en-US"/>
        </a:p>
      </dgm:t>
    </dgm:pt>
    <dgm:pt modelId="{8316111C-182D-4C75-866D-DC9633366440}">
      <dgm:prSet phldrT="[Text]"/>
      <dgm:spPr/>
      <dgm:t>
        <a:bodyPr/>
        <a:lstStyle/>
        <a:p>
          <a:r>
            <a:rPr lang="en-US" baseline="0" dirty="0" smtClean="0"/>
            <a:t>Cicero</a:t>
          </a:r>
          <a:endParaRPr lang="en-US" dirty="0"/>
        </a:p>
      </dgm:t>
    </dgm:pt>
    <dgm:pt modelId="{112D27A0-3247-4425-8E03-BDDD89D62D44}" type="parTrans" cxnId="{243191FA-D7F4-4F4F-9EEE-06A5F0597026}">
      <dgm:prSet/>
      <dgm:spPr/>
      <dgm:t>
        <a:bodyPr/>
        <a:lstStyle/>
        <a:p>
          <a:endParaRPr lang="en-US"/>
        </a:p>
      </dgm:t>
    </dgm:pt>
    <dgm:pt modelId="{F41EE643-336C-4D67-8C37-8027F0312FFE}" type="sibTrans" cxnId="{243191FA-D7F4-4F4F-9EEE-06A5F0597026}">
      <dgm:prSet/>
      <dgm:spPr/>
      <dgm:t>
        <a:bodyPr/>
        <a:lstStyle/>
        <a:p>
          <a:endParaRPr lang="en-US"/>
        </a:p>
      </dgm:t>
    </dgm:pt>
    <dgm:pt modelId="{6AD5EA19-6CFE-4982-A776-8FA93BC929B7}">
      <dgm:prSet phldrT="[Text]"/>
      <dgm:spPr/>
      <dgm:t>
        <a:bodyPr/>
        <a:lstStyle/>
        <a:p>
          <a:r>
            <a:rPr lang="en-US" baseline="0" dirty="0" err="1" smtClean="0"/>
            <a:t>Evelid</a:t>
          </a:r>
          <a:endParaRPr lang="en-US" dirty="0"/>
        </a:p>
      </dgm:t>
    </dgm:pt>
    <dgm:pt modelId="{EA90ADB7-1F54-49EF-B340-3D7BBCA76B0E}" type="parTrans" cxnId="{B1BA12F6-9517-4486-96C4-7C8BB378CD41}">
      <dgm:prSet/>
      <dgm:spPr/>
      <dgm:t>
        <a:bodyPr/>
        <a:lstStyle/>
        <a:p>
          <a:endParaRPr lang="en-US"/>
        </a:p>
      </dgm:t>
    </dgm:pt>
    <dgm:pt modelId="{45504163-2D54-478E-898E-E98D0E99A2CE}" type="sibTrans" cxnId="{B1BA12F6-9517-4486-96C4-7C8BB378CD41}">
      <dgm:prSet/>
      <dgm:spPr/>
      <dgm:t>
        <a:bodyPr/>
        <a:lstStyle/>
        <a:p>
          <a:endParaRPr lang="en-US"/>
        </a:p>
      </dgm:t>
    </dgm:pt>
    <dgm:pt modelId="{4AEDF285-ADBD-4E14-A98E-9DE2B5187AB1}">
      <dgm:prSet phldrT="[Text]"/>
      <dgm:spPr/>
      <dgm:t>
        <a:bodyPr/>
        <a:lstStyle/>
        <a:p>
          <a:r>
            <a:rPr lang="en-US" baseline="0" dirty="0" err="1" smtClean="0"/>
            <a:t>Quintillian</a:t>
          </a:r>
          <a:endParaRPr lang="en-US" dirty="0"/>
        </a:p>
      </dgm:t>
    </dgm:pt>
    <dgm:pt modelId="{2FBAAAAE-9211-4FB2-9B2D-6AB7BE927F0C}" type="parTrans" cxnId="{64CF3BB4-B2C2-4289-AC1D-A4853EDDCCC4}">
      <dgm:prSet/>
      <dgm:spPr/>
      <dgm:t>
        <a:bodyPr/>
        <a:lstStyle/>
        <a:p>
          <a:endParaRPr lang="en-US"/>
        </a:p>
      </dgm:t>
    </dgm:pt>
    <dgm:pt modelId="{3BD619A5-0A1F-4CD6-BAE0-9F097835C54D}" type="sibTrans" cxnId="{64CF3BB4-B2C2-4289-AC1D-A4853EDDCCC4}">
      <dgm:prSet/>
      <dgm:spPr/>
      <dgm:t>
        <a:bodyPr/>
        <a:lstStyle/>
        <a:p>
          <a:endParaRPr lang="en-US"/>
        </a:p>
      </dgm:t>
    </dgm:pt>
    <dgm:pt modelId="{EDBA941F-18AF-429B-95CE-154F8810F273}" type="pres">
      <dgm:prSet presAssocID="{C8001F97-99F4-40FA-B556-2F915FFAFD8B}" presName="diagram" presStyleCnt="0">
        <dgm:presLayoutVars>
          <dgm:chPref val="1"/>
          <dgm:dir/>
          <dgm:animOne val="branch"/>
          <dgm:animLvl val="lvl"/>
          <dgm:resizeHandles/>
        </dgm:presLayoutVars>
      </dgm:prSet>
      <dgm:spPr/>
      <dgm:t>
        <a:bodyPr/>
        <a:lstStyle/>
        <a:p>
          <a:endParaRPr lang="en-US"/>
        </a:p>
      </dgm:t>
    </dgm:pt>
    <dgm:pt modelId="{A0AC6B25-C598-404B-A8B6-71AF68231A65}" type="pres">
      <dgm:prSet presAssocID="{74387592-5271-47B8-98D4-0FE264D77CB8}" presName="root" presStyleCnt="0"/>
      <dgm:spPr/>
      <dgm:t>
        <a:bodyPr/>
        <a:lstStyle/>
        <a:p>
          <a:endParaRPr lang="en-US"/>
        </a:p>
      </dgm:t>
    </dgm:pt>
    <dgm:pt modelId="{639F644B-ED8F-433C-80D4-2700441DC246}" type="pres">
      <dgm:prSet presAssocID="{74387592-5271-47B8-98D4-0FE264D77CB8}" presName="rootComposite" presStyleCnt="0"/>
      <dgm:spPr/>
      <dgm:t>
        <a:bodyPr/>
        <a:lstStyle/>
        <a:p>
          <a:endParaRPr lang="en-US"/>
        </a:p>
      </dgm:t>
    </dgm:pt>
    <dgm:pt modelId="{27EE5E97-FE95-4D24-B27C-9A1A55C574E9}" type="pres">
      <dgm:prSet presAssocID="{74387592-5271-47B8-98D4-0FE264D77CB8}" presName="rootText" presStyleLbl="node1" presStyleIdx="0" presStyleCnt="4"/>
      <dgm:spPr/>
      <dgm:t>
        <a:bodyPr/>
        <a:lstStyle/>
        <a:p>
          <a:endParaRPr lang="en-US"/>
        </a:p>
      </dgm:t>
    </dgm:pt>
    <dgm:pt modelId="{691A7593-BBEA-446B-8550-090E9FA92175}" type="pres">
      <dgm:prSet presAssocID="{74387592-5271-47B8-98D4-0FE264D77CB8}" presName="rootConnector" presStyleLbl="node1" presStyleIdx="0" presStyleCnt="4"/>
      <dgm:spPr/>
      <dgm:t>
        <a:bodyPr/>
        <a:lstStyle/>
        <a:p>
          <a:endParaRPr lang="en-US"/>
        </a:p>
      </dgm:t>
    </dgm:pt>
    <dgm:pt modelId="{E857A4B4-F344-403B-B274-38B269BEAA18}" type="pres">
      <dgm:prSet presAssocID="{74387592-5271-47B8-98D4-0FE264D77CB8}" presName="childShape" presStyleCnt="0"/>
      <dgm:spPr/>
      <dgm:t>
        <a:bodyPr/>
        <a:lstStyle/>
        <a:p>
          <a:endParaRPr lang="en-US"/>
        </a:p>
      </dgm:t>
    </dgm:pt>
    <dgm:pt modelId="{72E75680-E8A3-4960-A490-F8B597F2830A}" type="pres">
      <dgm:prSet presAssocID="{66A09FBA-925E-4F38-8A4E-6D5C27EFAD61}" presName="Name13" presStyleLbl="parChTrans1D2" presStyleIdx="0" presStyleCnt="10"/>
      <dgm:spPr/>
      <dgm:t>
        <a:bodyPr/>
        <a:lstStyle/>
        <a:p>
          <a:endParaRPr lang="en-US"/>
        </a:p>
      </dgm:t>
    </dgm:pt>
    <dgm:pt modelId="{54F9EB37-F0A2-4002-9FAB-2039C291F1DF}" type="pres">
      <dgm:prSet presAssocID="{762C125E-80DA-4E41-8A9D-75917BA5BF3C}" presName="childText" presStyleLbl="bgAcc1" presStyleIdx="0" presStyleCnt="10">
        <dgm:presLayoutVars>
          <dgm:bulletEnabled val="1"/>
        </dgm:presLayoutVars>
      </dgm:prSet>
      <dgm:spPr/>
      <dgm:t>
        <a:bodyPr/>
        <a:lstStyle/>
        <a:p>
          <a:endParaRPr lang="en-US"/>
        </a:p>
      </dgm:t>
    </dgm:pt>
    <dgm:pt modelId="{D83FFDF0-2620-45A0-9B46-4153DA7CD10A}" type="pres">
      <dgm:prSet presAssocID="{F2631072-2B5A-4A57-B3C5-CBBC8995A1DE}" presName="Name13" presStyleLbl="parChTrans1D2" presStyleIdx="1" presStyleCnt="10"/>
      <dgm:spPr/>
      <dgm:t>
        <a:bodyPr/>
        <a:lstStyle/>
        <a:p>
          <a:endParaRPr lang="en-US"/>
        </a:p>
      </dgm:t>
    </dgm:pt>
    <dgm:pt modelId="{C4CD47FB-DAC4-4405-9700-1B491596D8EF}" type="pres">
      <dgm:prSet presAssocID="{60F46E68-730E-4905-BFEF-712D4E7504E3}" presName="childText" presStyleLbl="bgAcc1" presStyleIdx="1" presStyleCnt="10">
        <dgm:presLayoutVars>
          <dgm:bulletEnabled val="1"/>
        </dgm:presLayoutVars>
      </dgm:prSet>
      <dgm:spPr/>
      <dgm:t>
        <a:bodyPr/>
        <a:lstStyle/>
        <a:p>
          <a:endParaRPr lang="en-US"/>
        </a:p>
      </dgm:t>
    </dgm:pt>
    <dgm:pt modelId="{9360B4BA-C498-4077-B49E-075E09C90DC3}" type="pres">
      <dgm:prSet presAssocID="{69E0BADB-5FCE-4935-BCD8-8F660B7E395A}" presName="root" presStyleCnt="0"/>
      <dgm:spPr/>
      <dgm:t>
        <a:bodyPr/>
        <a:lstStyle/>
        <a:p>
          <a:endParaRPr lang="en-US"/>
        </a:p>
      </dgm:t>
    </dgm:pt>
    <dgm:pt modelId="{8058837E-1A53-4BE0-A620-A75C107541B2}" type="pres">
      <dgm:prSet presAssocID="{69E0BADB-5FCE-4935-BCD8-8F660B7E395A}" presName="rootComposite" presStyleCnt="0"/>
      <dgm:spPr/>
      <dgm:t>
        <a:bodyPr/>
        <a:lstStyle/>
        <a:p>
          <a:endParaRPr lang="en-US"/>
        </a:p>
      </dgm:t>
    </dgm:pt>
    <dgm:pt modelId="{224F29B0-CC22-4F65-8F06-5A61051F6114}" type="pres">
      <dgm:prSet presAssocID="{69E0BADB-5FCE-4935-BCD8-8F660B7E395A}" presName="rootText" presStyleLbl="node1" presStyleIdx="1" presStyleCnt="4"/>
      <dgm:spPr/>
      <dgm:t>
        <a:bodyPr/>
        <a:lstStyle/>
        <a:p>
          <a:endParaRPr lang="en-US"/>
        </a:p>
      </dgm:t>
    </dgm:pt>
    <dgm:pt modelId="{5AF3E5BB-830E-4FAA-88BF-80F2EBD3BE8A}" type="pres">
      <dgm:prSet presAssocID="{69E0BADB-5FCE-4935-BCD8-8F660B7E395A}" presName="rootConnector" presStyleLbl="node1" presStyleIdx="1" presStyleCnt="4"/>
      <dgm:spPr/>
      <dgm:t>
        <a:bodyPr/>
        <a:lstStyle/>
        <a:p>
          <a:endParaRPr lang="en-US"/>
        </a:p>
      </dgm:t>
    </dgm:pt>
    <dgm:pt modelId="{AD6FF59D-20F7-4B4D-BFA6-6DA1887D517B}" type="pres">
      <dgm:prSet presAssocID="{69E0BADB-5FCE-4935-BCD8-8F660B7E395A}" presName="childShape" presStyleCnt="0"/>
      <dgm:spPr/>
      <dgm:t>
        <a:bodyPr/>
        <a:lstStyle/>
        <a:p>
          <a:endParaRPr lang="en-US"/>
        </a:p>
      </dgm:t>
    </dgm:pt>
    <dgm:pt modelId="{48FA0515-6E7E-4561-9DF3-17E95F519BAD}" type="pres">
      <dgm:prSet presAssocID="{827C2C0D-5DF5-4E1B-B70E-69B82346F002}" presName="Name13" presStyleLbl="parChTrans1D2" presStyleIdx="2" presStyleCnt="10"/>
      <dgm:spPr/>
      <dgm:t>
        <a:bodyPr/>
        <a:lstStyle/>
        <a:p>
          <a:endParaRPr lang="en-US"/>
        </a:p>
      </dgm:t>
    </dgm:pt>
    <dgm:pt modelId="{44BC37E9-3C0A-4190-8684-08055D18568E}" type="pres">
      <dgm:prSet presAssocID="{3A8A696A-1A58-44B0-AB29-FFD2CEC27A3F}" presName="childText" presStyleLbl="bgAcc1" presStyleIdx="2" presStyleCnt="10">
        <dgm:presLayoutVars>
          <dgm:bulletEnabled val="1"/>
        </dgm:presLayoutVars>
      </dgm:prSet>
      <dgm:spPr/>
      <dgm:t>
        <a:bodyPr/>
        <a:lstStyle/>
        <a:p>
          <a:endParaRPr lang="en-US"/>
        </a:p>
      </dgm:t>
    </dgm:pt>
    <dgm:pt modelId="{E5949735-93F0-49E7-B838-1576F35A53EB}" type="pres">
      <dgm:prSet presAssocID="{3E3D26CA-FF1B-4B55-B984-E788012C2532}" presName="Name13" presStyleLbl="parChTrans1D2" presStyleIdx="3" presStyleCnt="10"/>
      <dgm:spPr/>
      <dgm:t>
        <a:bodyPr/>
        <a:lstStyle/>
        <a:p>
          <a:endParaRPr lang="en-US"/>
        </a:p>
      </dgm:t>
    </dgm:pt>
    <dgm:pt modelId="{CF6918B4-3AD1-472F-AAD9-C9A933A98552}" type="pres">
      <dgm:prSet presAssocID="{F8B2AE5E-D4A2-4D2A-86E6-80DA72E86B86}" presName="childText" presStyleLbl="bgAcc1" presStyleIdx="3" presStyleCnt="10">
        <dgm:presLayoutVars>
          <dgm:bulletEnabled val="1"/>
        </dgm:presLayoutVars>
      </dgm:prSet>
      <dgm:spPr/>
      <dgm:t>
        <a:bodyPr/>
        <a:lstStyle/>
        <a:p>
          <a:endParaRPr lang="en-US"/>
        </a:p>
      </dgm:t>
    </dgm:pt>
    <dgm:pt modelId="{1978109B-9B86-47CB-98EF-D312B1FFF3C1}" type="pres">
      <dgm:prSet presAssocID="{22ECDDE4-EE19-4199-A338-E119B4D5AD29}" presName="root" presStyleCnt="0"/>
      <dgm:spPr/>
      <dgm:t>
        <a:bodyPr/>
        <a:lstStyle/>
        <a:p>
          <a:endParaRPr lang="en-US"/>
        </a:p>
      </dgm:t>
    </dgm:pt>
    <dgm:pt modelId="{2F8BAD8E-A58F-4609-9923-345C353C5971}" type="pres">
      <dgm:prSet presAssocID="{22ECDDE4-EE19-4199-A338-E119B4D5AD29}" presName="rootComposite" presStyleCnt="0"/>
      <dgm:spPr/>
      <dgm:t>
        <a:bodyPr/>
        <a:lstStyle/>
        <a:p>
          <a:endParaRPr lang="en-US"/>
        </a:p>
      </dgm:t>
    </dgm:pt>
    <dgm:pt modelId="{0C9E66D8-209B-4A73-BE3D-553A34AEA2EF}" type="pres">
      <dgm:prSet presAssocID="{22ECDDE4-EE19-4199-A338-E119B4D5AD29}" presName="rootText" presStyleLbl="node1" presStyleIdx="2" presStyleCnt="4"/>
      <dgm:spPr/>
      <dgm:t>
        <a:bodyPr/>
        <a:lstStyle/>
        <a:p>
          <a:endParaRPr lang="en-US"/>
        </a:p>
      </dgm:t>
    </dgm:pt>
    <dgm:pt modelId="{A43ADB39-FF24-483E-BAB9-E45DC6F50F86}" type="pres">
      <dgm:prSet presAssocID="{22ECDDE4-EE19-4199-A338-E119B4D5AD29}" presName="rootConnector" presStyleLbl="node1" presStyleIdx="2" presStyleCnt="4"/>
      <dgm:spPr/>
      <dgm:t>
        <a:bodyPr/>
        <a:lstStyle/>
        <a:p>
          <a:endParaRPr lang="en-US"/>
        </a:p>
      </dgm:t>
    </dgm:pt>
    <dgm:pt modelId="{613AFC3B-FE6D-4F03-BA34-9F082EC89F77}" type="pres">
      <dgm:prSet presAssocID="{22ECDDE4-EE19-4199-A338-E119B4D5AD29}" presName="childShape" presStyleCnt="0"/>
      <dgm:spPr/>
      <dgm:t>
        <a:bodyPr/>
        <a:lstStyle/>
        <a:p>
          <a:endParaRPr lang="en-US"/>
        </a:p>
      </dgm:t>
    </dgm:pt>
    <dgm:pt modelId="{04DDE186-3A17-4833-A686-5532096B6DB1}" type="pres">
      <dgm:prSet presAssocID="{F16B367D-87F1-4BD3-BB43-96FE1060961D}" presName="Name13" presStyleLbl="parChTrans1D2" presStyleIdx="4" presStyleCnt="10"/>
      <dgm:spPr/>
      <dgm:t>
        <a:bodyPr/>
        <a:lstStyle/>
        <a:p>
          <a:endParaRPr lang="en-US"/>
        </a:p>
      </dgm:t>
    </dgm:pt>
    <dgm:pt modelId="{2A19F068-CBA7-44FB-AABE-935F16A33735}" type="pres">
      <dgm:prSet presAssocID="{2E462E5A-0847-42DD-AFE9-3AE456494ACB}" presName="childText" presStyleLbl="bgAcc1" presStyleIdx="4" presStyleCnt="10">
        <dgm:presLayoutVars>
          <dgm:bulletEnabled val="1"/>
        </dgm:presLayoutVars>
      </dgm:prSet>
      <dgm:spPr/>
      <dgm:t>
        <a:bodyPr/>
        <a:lstStyle/>
        <a:p>
          <a:endParaRPr lang="en-US"/>
        </a:p>
      </dgm:t>
    </dgm:pt>
    <dgm:pt modelId="{AE2FD54A-13E3-4CA9-B605-CF5F0DA7A74A}" type="pres">
      <dgm:prSet presAssocID="{98610CFE-CB2E-4B3D-BECC-A5FE19863492}" presName="Name13" presStyleLbl="parChTrans1D2" presStyleIdx="5" presStyleCnt="10"/>
      <dgm:spPr/>
      <dgm:t>
        <a:bodyPr/>
        <a:lstStyle/>
        <a:p>
          <a:endParaRPr lang="en-US"/>
        </a:p>
      </dgm:t>
    </dgm:pt>
    <dgm:pt modelId="{83B33BAE-A25F-4D89-9E61-E784C562BCF5}" type="pres">
      <dgm:prSet presAssocID="{1A46862B-1CD7-4DCE-A40E-594BB28C373F}" presName="childText" presStyleLbl="bgAcc1" presStyleIdx="5" presStyleCnt="10">
        <dgm:presLayoutVars>
          <dgm:bulletEnabled val="1"/>
        </dgm:presLayoutVars>
      </dgm:prSet>
      <dgm:spPr/>
      <dgm:t>
        <a:bodyPr/>
        <a:lstStyle/>
        <a:p>
          <a:endParaRPr lang="en-US"/>
        </a:p>
      </dgm:t>
    </dgm:pt>
    <dgm:pt modelId="{D79D9363-9F44-4E11-8351-298846519CD8}" type="pres">
      <dgm:prSet presAssocID="{F6A85AE5-9AE2-4DF9-A980-C5E5E1D80C61}" presName="Name13" presStyleLbl="parChTrans1D2" presStyleIdx="6" presStyleCnt="10"/>
      <dgm:spPr/>
      <dgm:t>
        <a:bodyPr/>
        <a:lstStyle/>
        <a:p>
          <a:endParaRPr lang="en-US"/>
        </a:p>
      </dgm:t>
    </dgm:pt>
    <dgm:pt modelId="{3F5554D7-9321-4C18-80D0-1774318F653B}" type="pres">
      <dgm:prSet presAssocID="{30C44F85-545C-4CFD-8787-90A335644578}" presName="childText" presStyleLbl="bgAcc1" presStyleIdx="6" presStyleCnt="10">
        <dgm:presLayoutVars>
          <dgm:bulletEnabled val="1"/>
        </dgm:presLayoutVars>
      </dgm:prSet>
      <dgm:spPr/>
      <dgm:t>
        <a:bodyPr/>
        <a:lstStyle/>
        <a:p>
          <a:endParaRPr lang="en-US"/>
        </a:p>
      </dgm:t>
    </dgm:pt>
    <dgm:pt modelId="{F0F6DDF0-924C-4DA3-8127-524E9CBE7129}" type="pres">
      <dgm:prSet presAssocID="{0276BBC9-90D2-4C24-9A3A-F1D19544A7CE}" presName="root" presStyleCnt="0"/>
      <dgm:spPr/>
      <dgm:t>
        <a:bodyPr/>
        <a:lstStyle/>
        <a:p>
          <a:endParaRPr lang="en-US"/>
        </a:p>
      </dgm:t>
    </dgm:pt>
    <dgm:pt modelId="{9151460C-55D4-4DA9-B09A-76E5AC596739}" type="pres">
      <dgm:prSet presAssocID="{0276BBC9-90D2-4C24-9A3A-F1D19544A7CE}" presName="rootComposite" presStyleCnt="0"/>
      <dgm:spPr/>
      <dgm:t>
        <a:bodyPr/>
        <a:lstStyle/>
        <a:p>
          <a:endParaRPr lang="en-US"/>
        </a:p>
      </dgm:t>
    </dgm:pt>
    <dgm:pt modelId="{A997EDF6-D5D4-480E-9FBE-418FF0317999}" type="pres">
      <dgm:prSet presAssocID="{0276BBC9-90D2-4C24-9A3A-F1D19544A7CE}" presName="rootText" presStyleLbl="node1" presStyleIdx="3" presStyleCnt="4"/>
      <dgm:spPr/>
      <dgm:t>
        <a:bodyPr/>
        <a:lstStyle/>
        <a:p>
          <a:endParaRPr lang="en-US"/>
        </a:p>
      </dgm:t>
    </dgm:pt>
    <dgm:pt modelId="{6E6ED84A-B86E-43F8-A5C7-7AAD7335148D}" type="pres">
      <dgm:prSet presAssocID="{0276BBC9-90D2-4C24-9A3A-F1D19544A7CE}" presName="rootConnector" presStyleLbl="node1" presStyleIdx="3" presStyleCnt="4"/>
      <dgm:spPr/>
      <dgm:t>
        <a:bodyPr/>
        <a:lstStyle/>
        <a:p>
          <a:endParaRPr lang="en-US"/>
        </a:p>
      </dgm:t>
    </dgm:pt>
    <dgm:pt modelId="{6D53A43C-8A70-4551-9E84-8A919648E52B}" type="pres">
      <dgm:prSet presAssocID="{0276BBC9-90D2-4C24-9A3A-F1D19544A7CE}" presName="childShape" presStyleCnt="0"/>
      <dgm:spPr/>
      <dgm:t>
        <a:bodyPr/>
        <a:lstStyle/>
        <a:p>
          <a:endParaRPr lang="en-US"/>
        </a:p>
      </dgm:t>
    </dgm:pt>
    <dgm:pt modelId="{646B50A8-4625-4FB5-8CD2-B7147ACE23BE}" type="pres">
      <dgm:prSet presAssocID="{112D27A0-3247-4425-8E03-BDDD89D62D44}" presName="Name13" presStyleLbl="parChTrans1D2" presStyleIdx="7" presStyleCnt="10"/>
      <dgm:spPr/>
      <dgm:t>
        <a:bodyPr/>
        <a:lstStyle/>
        <a:p>
          <a:endParaRPr lang="en-US"/>
        </a:p>
      </dgm:t>
    </dgm:pt>
    <dgm:pt modelId="{796B710A-E2B2-494A-8FC9-DB992E1EBD83}" type="pres">
      <dgm:prSet presAssocID="{8316111C-182D-4C75-866D-DC9633366440}" presName="childText" presStyleLbl="bgAcc1" presStyleIdx="7" presStyleCnt="10">
        <dgm:presLayoutVars>
          <dgm:bulletEnabled val="1"/>
        </dgm:presLayoutVars>
      </dgm:prSet>
      <dgm:spPr/>
      <dgm:t>
        <a:bodyPr/>
        <a:lstStyle/>
        <a:p>
          <a:endParaRPr lang="en-US"/>
        </a:p>
      </dgm:t>
    </dgm:pt>
    <dgm:pt modelId="{5F3ABD5E-52D0-4C49-A94C-6D06A574D143}" type="pres">
      <dgm:prSet presAssocID="{EA90ADB7-1F54-49EF-B340-3D7BBCA76B0E}" presName="Name13" presStyleLbl="parChTrans1D2" presStyleIdx="8" presStyleCnt="10"/>
      <dgm:spPr/>
      <dgm:t>
        <a:bodyPr/>
        <a:lstStyle/>
        <a:p>
          <a:endParaRPr lang="en-US"/>
        </a:p>
      </dgm:t>
    </dgm:pt>
    <dgm:pt modelId="{B8889C45-1547-4EC1-9EE1-089A835C1B33}" type="pres">
      <dgm:prSet presAssocID="{6AD5EA19-6CFE-4982-A776-8FA93BC929B7}" presName="childText" presStyleLbl="bgAcc1" presStyleIdx="8" presStyleCnt="10">
        <dgm:presLayoutVars>
          <dgm:bulletEnabled val="1"/>
        </dgm:presLayoutVars>
      </dgm:prSet>
      <dgm:spPr/>
      <dgm:t>
        <a:bodyPr/>
        <a:lstStyle/>
        <a:p>
          <a:endParaRPr lang="en-US"/>
        </a:p>
      </dgm:t>
    </dgm:pt>
    <dgm:pt modelId="{37BDF45E-FFF0-4468-B4CB-4A853ECC3E9E}" type="pres">
      <dgm:prSet presAssocID="{2FBAAAAE-9211-4FB2-9B2D-6AB7BE927F0C}" presName="Name13" presStyleLbl="parChTrans1D2" presStyleIdx="9" presStyleCnt="10"/>
      <dgm:spPr/>
      <dgm:t>
        <a:bodyPr/>
        <a:lstStyle/>
        <a:p>
          <a:endParaRPr lang="en-US"/>
        </a:p>
      </dgm:t>
    </dgm:pt>
    <dgm:pt modelId="{FC0ACDF1-A306-452B-AA77-EE91B9FBE7C4}" type="pres">
      <dgm:prSet presAssocID="{4AEDF285-ADBD-4E14-A98E-9DE2B5187AB1}" presName="childText" presStyleLbl="bgAcc1" presStyleIdx="9" presStyleCnt="10">
        <dgm:presLayoutVars>
          <dgm:bulletEnabled val="1"/>
        </dgm:presLayoutVars>
      </dgm:prSet>
      <dgm:spPr/>
      <dgm:t>
        <a:bodyPr/>
        <a:lstStyle/>
        <a:p>
          <a:endParaRPr lang="en-US"/>
        </a:p>
      </dgm:t>
    </dgm:pt>
  </dgm:ptLst>
  <dgm:cxnLst>
    <dgm:cxn modelId="{B4C499B9-9DBF-7045-9F88-8A0E4DA6501C}" type="presOf" srcId="{F8B2AE5E-D4A2-4D2A-86E6-80DA72E86B86}" destId="{CF6918B4-3AD1-472F-AAD9-C9A933A98552}" srcOrd="0" destOrd="0" presId="urn:microsoft.com/office/officeart/2005/8/layout/hierarchy3"/>
    <dgm:cxn modelId="{D6A43894-52C2-4A3F-BC77-A42BBE916520}" srcId="{C8001F97-99F4-40FA-B556-2F915FFAFD8B}" destId="{0276BBC9-90D2-4C24-9A3A-F1D19544A7CE}" srcOrd="3" destOrd="0" parTransId="{78F3FC44-C1A6-4CCD-A89D-497518A20AC9}" sibTransId="{4BBED2FC-9242-47BE-9151-444239BA4EA2}"/>
    <dgm:cxn modelId="{C88BB51B-23E2-FC44-AEBF-35002465275C}" type="presOf" srcId="{60F46E68-730E-4905-BFEF-712D4E7504E3}" destId="{C4CD47FB-DAC4-4405-9700-1B491596D8EF}" srcOrd="0" destOrd="0" presId="urn:microsoft.com/office/officeart/2005/8/layout/hierarchy3"/>
    <dgm:cxn modelId="{2EB5ECA9-9F7C-0542-8716-BFBE7FB24D66}" type="presOf" srcId="{762C125E-80DA-4E41-8A9D-75917BA5BF3C}" destId="{54F9EB37-F0A2-4002-9FAB-2039C291F1DF}" srcOrd="0" destOrd="0" presId="urn:microsoft.com/office/officeart/2005/8/layout/hierarchy3"/>
    <dgm:cxn modelId="{4C8163FC-33C7-1543-B920-1C541FC68F4A}" type="presOf" srcId="{0276BBC9-90D2-4C24-9A3A-F1D19544A7CE}" destId="{A997EDF6-D5D4-480E-9FBE-418FF0317999}" srcOrd="0" destOrd="0" presId="urn:microsoft.com/office/officeart/2005/8/layout/hierarchy3"/>
    <dgm:cxn modelId="{64BF051F-DB53-4A82-9985-CDFB6DF9CC44}" srcId="{C8001F97-99F4-40FA-B556-2F915FFAFD8B}" destId="{74387592-5271-47B8-98D4-0FE264D77CB8}" srcOrd="0" destOrd="0" parTransId="{E272F4EB-A070-4161-BE3B-A6878983F109}" sibTransId="{D5F43CAD-882C-4360-9375-F562ADAAF1D7}"/>
    <dgm:cxn modelId="{44E1FE80-80BE-A84A-A93D-33FDF380B5CB}" type="presOf" srcId="{69E0BADB-5FCE-4935-BCD8-8F660B7E395A}" destId="{5AF3E5BB-830E-4FAA-88BF-80F2EBD3BE8A}" srcOrd="1" destOrd="0" presId="urn:microsoft.com/office/officeart/2005/8/layout/hierarchy3"/>
    <dgm:cxn modelId="{FC72C3AF-946D-0D46-909E-6AF1690266F1}" type="presOf" srcId="{69E0BADB-5FCE-4935-BCD8-8F660B7E395A}" destId="{224F29B0-CC22-4F65-8F06-5A61051F6114}" srcOrd="0" destOrd="0" presId="urn:microsoft.com/office/officeart/2005/8/layout/hierarchy3"/>
    <dgm:cxn modelId="{F8735640-E849-674D-91ED-85CC673044E1}" type="presOf" srcId="{EA90ADB7-1F54-49EF-B340-3D7BBCA76B0E}" destId="{5F3ABD5E-52D0-4C49-A94C-6D06A574D143}" srcOrd="0" destOrd="0" presId="urn:microsoft.com/office/officeart/2005/8/layout/hierarchy3"/>
    <dgm:cxn modelId="{088C763E-D977-E14B-AC4E-625D19FE1161}" type="presOf" srcId="{F6A85AE5-9AE2-4DF9-A980-C5E5E1D80C61}" destId="{D79D9363-9F44-4E11-8351-298846519CD8}" srcOrd="0" destOrd="0" presId="urn:microsoft.com/office/officeart/2005/8/layout/hierarchy3"/>
    <dgm:cxn modelId="{9212B885-F84F-8449-B2A5-8A9DAAD00AD6}" type="presOf" srcId="{74387592-5271-47B8-98D4-0FE264D77CB8}" destId="{691A7593-BBEA-446B-8550-090E9FA92175}" srcOrd="1" destOrd="0" presId="urn:microsoft.com/office/officeart/2005/8/layout/hierarchy3"/>
    <dgm:cxn modelId="{AE622114-89DE-49C9-9572-9B06BF0424CF}" srcId="{74387592-5271-47B8-98D4-0FE264D77CB8}" destId="{762C125E-80DA-4E41-8A9D-75917BA5BF3C}" srcOrd="0" destOrd="0" parTransId="{66A09FBA-925E-4F38-8A4E-6D5C27EFAD61}" sibTransId="{9730BB16-D424-4C22-A533-0FF69364E85B}"/>
    <dgm:cxn modelId="{C2C68BBD-7196-3C41-8CEC-142E836164F5}" type="presOf" srcId="{F2631072-2B5A-4A57-B3C5-CBBC8995A1DE}" destId="{D83FFDF0-2620-45A0-9B46-4153DA7CD10A}" srcOrd="0" destOrd="0" presId="urn:microsoft.com/office/officeart/2005/8/layout/hierarchy3"/>
    <dgm:cxn modelId="{8999B393-47EB-E145-B905-969EEACA78A5}" type="presOf" srcId="{3E3D26CA-FF1B-4B55-B984-E788012C2532}" destId="{E5949735-93F0-49E7-B838-1576F35A53EB}" srcOrd="0" destOrd="0" presId="urn:microsoft.com/office/officeart/2005/8/layout/hierarchy3"/>
    <dgm:cxn modelId="{A3D82E20-007C-4AF7-849F-42BC9F592C3D}" srcId="{C8001F97-99F4-40FA-B556-2F915FFAFD8B}" destId="{22ECDDE4-EE19-4199-A338-E119B4D5AD29}" srcOrd="2" destOrd="0" parTransId="{35269FEF-C089-4B09-AAE7-2DC712E11B38}" sibTransId="{4172646A-630B-4A1D-9FA5-F1D4E3122670}"/>
    <dgm:cxn modelId="{A17038BD-89B8-AB43-B53C-AEB1AE2308E9}" type="presOf" srcId="{8316111C-182D-4C75-866D-DC9633366440}" destId="{796B710A-E2B2-494A-8FC9-DB992E1EBD83}" srcOrd="0" destOrd="0" presId="urn:microsoft.com/office/officeart/2005/8/layout/hierarchy3"/>
    <dgm:cxn modelId="{6EF16741-6229-7846-BBE4-D4B4F400A432}" type="presOf" srcId="{30C44F85-545C-4CFD-8787-90A335644578}" destId="{3F5554D7-9321-4C18-80D0-1774318F653B}" srcOrd="0" destOrd="0" presId="urn:microsoft.com/office/officeart/2005/8/layout/hierarchy3"/>
    <dgm:cxn modelId="{1A004619-5848-EB49-9F2D-D3DDEA53797A}" type="presOf" srcId="{1A46862B-1CD7-4DCE-A40E-594BB28C373F}" destId="{83B33BAE-A25F-4D89-9E61-E784C562BCF5}" srcOrd="0" destOrd="0" presId="urn:microsoft.com/office/officeart/2005/8/layout/hierarchy3"/>
    <dgm:cxn modelId="{0939E077-323D-C142-B810-8C8EB336291C}" type="presOf" srcId="{6AD5EA19-6CFE-4982-A776-8FA93BC929B7}" destId="{B8889C45-1547-4EC1-9EE1-089A835C1B33}" srcOrd="0" destOrd="0" presId="urn:microsoft.com/office/officeart/2005/8/layout/hierarchy3"/>
    <dgm:cxn modelId="{0D83506F-487B-1C43-9356-97393B595B0B}" type="presOf" srcId="{2E462E5A-0847-42DD-AFE9-3AE456494ACB}" destId="{2A19F068-CBA7-44FB-AABE-935F16A33735}" srcOrd="0" destOrd="0" presId="urn:microsoft.com/office/officeart/2005/8/layout/hierarchy3"/>
    <dgm:cxn modelId="{B1BA12F6-9517-4486-96C4-7C8BB378CD41}" srcId="{0276BBC9-90D2-4C24-9A3A-F1D19544A7CE}" destId="{6AD5EA19-6CFE-4982-A776-8FA93BC929B7}" srcOrd="1" destOrd="0" parTransId="{EA90ADB7-1F54-49EF-B340-3D7BBCA76B0E}" sibTransId="{45504163-2D54-478E-898E-E98D0E99A2CE}"/>
    <dgm:cxn modelId="{B28713F5-FC49-4833-9260-F11563EB63F3}" srcId="{69E0BADB-5FCE-4935-BCD8-8F660B7E395A}" destId="{F8B2AE5E-D4A2-4D2A-86E6-80DA72E86B86}" srcOrd="1" destOrd="0" parTransId="{3E3D26CA-FF1B-4B55-B984-E788012C2532}" sibTransId="{B2F43365-CD8A-429A-BB8C-4F6696591680}"/>
    <dgm:cxn modelId="{64CF3BB4-B2C2-4289-AC1D-A4853EDDCCC4}" srcId="{0276BBC9-90D2-4C24-9A3A-F1D19544A7CE}" destId="{4AEDF285-ADBD-4E14-A98E-9DE2B5187AB1}" srcOrd="2" destOrd="0" parTransId="{2FBAAAAE-9211-4FB2-9B2D-6AB7BE927F0C}" sibTransId="{3BD619A5-0A1F-4CD6-BAE0-9F097835C54D}"/>
    <dgm:cxn modelId="{7AC7B2C7-A0DE-7E47-955E-09FB5D1BEE37}" type="presOf" srcId="{22ECDDE4-EE19-4199-A338-E119B4D5AD29}" destId="{A43ADB39-FF24-483E-BAB9-E45DC6F50F86}" srcOrd="1" destOrd="0" presId="urn:microsoft.com/office/officeart/2005/8/layout/hierarchy3"/>
    <dgm:cxn modelId="{A89309A8-382A-BE41-B5C5-708603E4AD27}" type="presOf" srcId="{98610CFE-CB2E-4B3D-BECC-A5FE19863492}" destId="{AE2FD54A-13E3-4CA9-B605-CF5F0DA7A74A}" srcOrd="0" destOrd="0" presId="urn:microsoft.com/office/officeart/2005/8/layout/hierarchy3"/>
    <dgm:cxn modelId="{2B5AE741-76E1-DA4E-8B0D-01EDAFB2EE46}" type="presOf" srcId="{0276BBC9-90D2-4C24-9A3A-F1D19544A7CE}" destId="{6E6ED84A-B86E-43F8-A5C7-7AAD7335148D}" srcOrd="1" destOrd="0" presId="urn:microsoft.com/office/officeart/2005/8/layout/hierarchy3"/>
    <dgm:cxn modelId="{19B5FD11-2A0A-F949-9035-74A7D325C6E4}" type="presOf" srcId="{3A8A696A-1A58-44B0-AB29-FFD2CEC27A3F}" destId="{44BC37E9-3C0A-4190-8684-08055D18568E}" srcOrd="0" destOrd="0" presId="urn:microsoft.com/office/officeart/2005/8/layout/hierarchy3"/>
    <dgm:cxn modelId="{B2F342A3-BAB5-9541-91CD-42B525B6E8FB}" type="presOf" srcId="{C8001F97-99F4-40FA-B556-2F915FFAFD8B}" destId="{EDBA941F-18AF-429B-95CE-154F8810F273}" srcOrd="0" destOrd="0" presId="urn:microsoft.com/office/officeart/2005/8/layout/hierarchy3"/>
    <dgm:cxn modelId="{016B3AA5-5A09-3343-BF39-CC155BF2DAF5}" type="presOf" srcId="{112D27A0-3247-4425-8E03-BDDD89D62D44}" destId="{646B50A8-4625-4FB5-8CD2-B7147ACE23BE}" srcOrd="0" destOrd="0" presId="urn:microsoft.com/office/officeart/2005/8/layout/hierarchy3"/>
    <dgm:cxn modelId="{22E249F6-9716-2148-A6B8-F4FCA578388B}" type="presOf" srcId="{74387592-5271-47B8-98D4-0FE264D77CB8}" destId="{27EE5E97-FE95-4D24-B27C-9A1A55C574E9}" srcOrd="0" destOrd="0" presId="urn:microsoft.com/office/officeart/2005/8/layout/hierarchy3"/>
    <dgm:cxn modelId="{7E7D400D-E8D6-1C43-8218-277A2AB93CA5}" type="presOf" srcId="{F16B367D-87F1-4BD3-BB43-96FE1060961D}" destId="{04DDE186-3A17-4833-A686-5532096B6DB1}" srcOrd="0" destOrd="0" presId="urn:microsoft.com/office/officeart/2005/8/layout/hierarchy3"/>
    <dgm:cxn modelId="{CD4AFA2C-A705-F24A-8F52-722596A46A3F}" type="presOf" srcId="{22ECDDE4-EE19-4199-A338-E119B4D5AD29}" destId="{0C9E66D8-209B-4A73-BE3D-553A34AEA2EF}" srcOrd="0" destOrd="0" presId="urn:microsoft.com/office/officeart/2005/8/layout/hierarchy3"/>
    <dgm:cxn modelId="{0430FFBA-36E4-414B-9EBA-2B5258B36F14}" srcId="{22ECDDE4-EE19-4199-A338-E119B4D5AD29}" destId="{2E462E5A-0847-42DD-AFE9-3AE456494ACB}" srcOrd="0" destOrd="0" parTransId="{F16B367D-87F1-4BD3-BB43-96FE1060961D}" sibTransId="{35FE23D6-0AC1-467A-9EA4-B5A7D309C022}"/>
    <dgm:cxn modelId="{7518C54C-C425-4A5B-8DEE-AF64FF0AD4C5}" srcId="{22ECDDE4-EE19-4199-A338-E119B4D5AD29}" destId="{30C44F85-545C-4CFD-8787-90A335644578}" srcOrd="2" destOrd="0" parTransId="{F6A85AE5-9AE2-4DF9-A980-C5E5E1D80C61}" sibTransId="{CA6803D9-2309-418F-AD7C-B5894AED46DC}"/>
    <dgm:cxn modelId="{C6F4C7B9-9C67-4628-96D6-8A46F173E69B}" srcId="{74387592-5271-47B8-98D4-0FE264D77CB8}" destId="{60F46E68-730E-4905-BFEF-712D4E7504E3}" srcOrd="1" destOrd="0" parTransId="{F2631072-2B5A-4A57-B3C5-CBBC8995A1DE}" sibTransId="{75197260-1035-4E10-AF90-02ECCCB6C7BF}"/>
    <dgm:cxn modelId="{9B807C18-D863-4B90-963A-063B46685108}" srcId="{22ECDDE4-EE19-4199-A338-E119B4D5AD29}" destId="{1A46862B-1CD7-4DCE-A40E-594BB28C373F}" srcOrd="1" destOrd="0" parTransId="{98610CFE-CB2E-4B3D-BECC-A5FE19863492}" sibTransId="{4B0AF29F-FDE3-4E6B-AC9A-44098B8FAEE7}"/>
    <dgm:cxn modelId="{AC350CB2-6FCB-4823-AC85-252A36941794}" srcId="{C8001F97-99F4-40FA-B556-2F915FFAFD8B}" destId="{69E0BADB-5FCE-4935-BCD8-8F660B7E395A}" srcOrd="1" destOrd="0" parTransId="{D5C22DD3-8720-461A-83DD-8A651578DA72}" sibTransId="{2AE82D3A-631E-4551-A326-CB52E1672FA4}"/>
    <dgm:cxn modelId="{243191FA-D7F4-4F4F-9EEE-06A5F0597026}" srcId="{0276BBC9-90D2-4C24-9A3A-F1D19544A7CE}" destId="{8316111C-182D-4C75-866D-DC9633366440}" srcOrd="0" destOrd="0" parTransId="{112D27A0-3247-4425-8E03-BDDD89D62D44}" sibTransId="{F41EE643-336C-4D67-8C37-8027F0312FFE}"/>
    <dgm:cxn modelId="{DC813421-A393-D348-960B-6A345C529AA1}" type="presOf" srcId="{2FBAAAAE-9211-4FB2-9B2D-6AB7BE927F0C}" destId="{37BDF45E-FFF0-4468-B4CB-4A853ECC3E9E}" srcOrd="0" destOrd="0" presId="urn:microsoft.com/office/officeart/2005/8/layout/hierarchy3"/>
    <dgm:cxn modelId="{9F182AFB-C765-CC46-8025-D45751D965D8}" type="presOf" srcId="{66A09FBA-925E-4F38-8A4E-6D5C27EFAD61}" destId="{72E75680-E8A3-4960-A490-F8B597F2830A}" srcOrd="0" destOrd="0" presId="urn:microsoft.com/office/officeart/2005/8/layout/hierarchy3"/>
    <dgm:cxn modelId="{F82CFD19-29BE-4AA0-B024-1E8915B377A1}" srcId="{69E0BADB-5FCE-4935-BCD8-8F660B7E395A}" destId="{3A8A696A-1A58-44B0-AB29-FFD2CEC27A3F}" srcOrd="0" destOrd="0" parTransId="{827C2C0D-5DF5-4E1B-B70E-69B82346F002}" sibTransId="{5EC5EF6D-0F82-4FE7-8F68-D599F48F672B}"/>
    <dgm:cxn modelId="{C4D65493-8D72-B444-8662-B2F15CF0535C}" type="presOf" srcId="{827C2C0D-5DF5-4E1B-B70E-69B82346F002}" destId="{48FA0515-6E7E-4561-9DF3-17E95F519BAD}" srcOrd="0" destOrd="0" presId="urn:microsoft.com/office/officeart/2005/8/layout/hierarchy3"/>
    <dgm:cxn modelId="{3C443ECE-25EA-C043-A195-246B104A09B2}" type="presOf" srcId="{4AEDF285-ADBD-4E14-A98E-9DE2B5187AB1}" destId="{FC0ACDF1-A306-452B-AA77-EE91B9FBE7C4}" srcOrd="0" destOrd="0" presId="urn:microsoft.com/office/officeart/2005/8/layout/hierarchy3"/>
    <dgm:cxn modelId="{496A6132-23D6-E54A-9005-9C18B2BA8543}" type="presParOf" srcId="{EDBA941F-18AF-429B-95CE-154F8810F273}" destId="{A0AC6B25-C598-404B-A8B6-71AF68231A65}" srcOrd="0" destOrd="0" presId="urn:microsoft.com/office/officeart/2005/8/layout/hierarchy3"/>
    <dgm:cxn modelId="{73553C72-B7AE-134D-B115-D0C344DDE223}" type="presParOf" srcId="{A0AC6B25-C598-404B-A8B6-71AF68231A65}" destId="{639F644B-ED8F-433C-80D4-2700441DC246}" srcOrd="0" destOrd="0" presId="urn:microsoft.com/office/officeart/2005/8/layout/hierarchy3"/>
    <dgm:cxn modelId="{91C42C94-2149-3047-BF19-5D656617D389}" type="presParOf" srcId="{639F644B-ED8F-433C-80D4-2700441DC246}" destId="{27EE5E97-FE95-4D24-B27C-9A1A55C574E9}" srcOrd="0" destOrd="0" presId="urn:microsoft.com/office/officeart/2005/8/layout/hierarchy3"/>
    <dgm:cxn modelId="{9D20CCD8-788B-AA44-AAAE-3F83C39BF968}" type="presParOf" srcId="{639F644B-ED8F-433C-80D4-2700441DC246}" destId="{691A7593-BBEA-446B-8550-090E9FA92175}" srcOrd="1" destOrd="0" presId="urn:microsoft.com/office/officeart/2005/8/layout/hierarchy3"/>
    <dgm:cxn modelId="{248ABA44-58BE-CD49-AE89-9C4764676CC8}" type="presParOf" srcId="{A0AC6B25-C598-404B-A8B6-71AF68231A65}" destId="{E857A4B4-F344-403B-B274-38B269BEAA18}" srcOrd="1" destOrd="0" presId="urn:microsoft.com/office/officeart/2005/8/layout/hierarchy3"/>
    <dgm:cxn modelId="{E35D0D65-E4CF-774D-A8A7-A05EA0C7E01D}" type="presParOf" srcId="{E857A4B4-F344-403B-B274-38B269BEAA18}" destId="{72E75680-E8A3-4960-A490-F8B597F2830A}" srcOrd="0" destOrd="0" presId="urn:microsoft.com/office/officeart/2005/8/layout/hierarchy3"/>
    <dgm:cxn modelId="{1FCA8D9C-65E9-254E-A9EC-9427D9C48F59}" type="presParOf" srcId="{E857A4B4-F344-403B-B274-38B269BEAA18}" destId="{54F9EB37-F0A2-4002-9FAB-2039C291F1DF}" srcOrd="1" destOrd="0" presId="urn:microsoft.com/office/officeart/2005/8/layout/hierarchy3"/>
    <dgm:cxn modelId="{DE93D5EE-7389-F74F-B8C0-FE907B5039B7}" type="presParOf" srcId="{E857A4B4-F344-403B-B274-38B269BEAA18}" destId="{D83FFDF0-2620-45A0-9B46-4153DA7CD10A}" srcOrd="2" destOrd="0" presId="urn:microsoft.com/office/officeart/2005/8/layout/hierarchy3"/>
    <dgm:cxn modelId="{EA014DAE-2883-3F41-AD8C-F759994DF5CE}" type="presParOf" srcId="{E857A4B4-F344-403B-B274-38B269BEAA18}" destId="{C4CD47FB-DAC4-4405-9700-1B491596D8EF}" srcOrd="3" destOrd="0" presId="urn:microsoft.com/office/officeart/2005/8/layout/hierarchy3"/>
    <dgm:cxn modelId="{CAC22292-1A0B-5547-82B0-2D0E254BF596}" type="presParOf" srcId="{EDBA941F-18AF-429B-95CE-154F8810F273}" destId="{9360B4BA-C498-4077-B49E-075E09C90DC3}" srcOrd="1" destOrd="0" presId="urn:microsoft.com/office/officeart/2005/8/layout/hierarchy3"/>
    <dgm:cxn modelId="{C86E2400-4986-6A4E-829A-31F971B621FA}" type="presParOf" srcId="{9360B4BA-C498-4077-B49E-075E09C90DC3}" destId="{8058837E-1A53-4BE0-A620-A75C107541B2}" srcOrd="0" destOrd="0" presId="urn:microsoft.com/office/officeart/2005/8/layout/hierarchy3"/>
    <dgm:cxn modelId="{0F9BE344-BDA8-6845-864F-9A7E87C4C86D}" type="presParOf" srcId="{8058837E-1A53-4BE0-A620-A75C107541B2}" destId="{224F29B0-CC22-4F65-8F06-5A61051F6114}" srcOrd="0" destOrd="0" presId="urn:microsoft.com/office/officeart/2005/8/layout/hierarchy3"/>
    <dgm:cxn modelId="{60E17BD9-ABA9-5A48-BF3A-B7E95880EB05}" type="presParOf" srcId="{8058837E-1A53-4BE0-A620-A75C107541B2}" destId="{5AF3E5BB-830E-4FAA-88BF-80F2EBD3BE8A}" srcOrd="1" destOrd="0" presId="urn:microsoft.com/office/officeart/2005/8/layout/hierarchy3"/>
    <dgm:cxn modelId="{8FCDB6D9-802B-2343-9B3C-F24177704418}" type="presParOf" srcId="{9360B4BA-C498-4077-B49E-075E09C90DC3}" destId="{AD6FF59D-20F7-4B4D-BFA6-6DA1887D517B}" srcOrd="1" destOrd="0" presId="urn:microsoft.com/office/officeart/2005/8/layout/hierarchy3"/>
    <dgm:cxn modelId="{3E3024DE-CE81-D842-8C55-A6B7F538143A}" type="presParOf" srcId="{AD6FF59D-20F7-4B4D-BFA6-6DA1887D517B}" destId="{48FA0515-6E7E-4561-9DF3-17E95F519BAD}" srcOrd="0" destOrd="0" presId="urn:microsoft.com/office/officeart/2005/8/layout/hierarchy3"/>
    <dgm:cxn modelId="{CCE29CD6-79EE-A447-ADD5-95EF66E91DFC}" type="presParOf" srcId="{AD6FF59D-20F7-4B4D-BFA6-6DA1887D517B}" destId="{44BC37E9-3C0A-4190-8684-08055D18568E}" srcOrd="1" destOrd="0" presId="urn:microsoft.com/office/officeart/2005/8/layout/hierarchy3"/>
    <dgm:cxn modelId="{536F49FF-8635-ED4C-8721-421C1BE051D2}" type="presParOf" srcId="{AD6FF59D-20F7-4B4D-BFA6-6DA1887D517B}" destId="{E5949735-93F0-49E7-B838-1576F35A53EB}" srcOrd="2" destOrd="0" presId="urn:microsoft.com/office/officeart/2005/8/layout/hierarchy3"/>
    <dgm:cxn modelId="{ACF47D71-9640-4C40-95B9-7438A682C192}" type="presParOf" srcId="{AD6FF59D-20F7-4B4D-BFA6-6DA1887D517B}" destId="{CF6918B4-3AD1-472F-AAD9-C9A933A98552}" srcOrd="3" destOrd="0" presId="urn:microsoft.com/office/officeart/2005/8/layout/hierarchy3"/>
    <dgm:cxn modelId="{47DF43EC-200A-E249-9B1A-D488192565A3}" type="presParOf" srcId="{EDBA941F-18AF-429B-95CE-154F8810F273}" destId="{1978109B-9B86-47CB-98EF-D312B1FFF3C1}" srcOrd="2" destOrd="0" presId="urn:microsoft.com/office/officeart/2005/8/layout/hierarchy3"/>
    <dgm:cxn modelId="{88D3B8F6-A881-6F47-A366-6169941D63BF}" type="presParOf" srcId="{1978109B-9B86-47CB-98EF-D312B1FFF3C1}" destId="{2F8BAD8E-A58F-4609-9923-345C353C5971}" srcOrd="0" destOrd="0" presId="urn:microsoft.com/office/officeart/2005/8/layout/hierarchy3"/>
    <dgm:cxn modelId="{EEF79CF8-F015-DC4E-B81A-BA64AAB4FD69}" type="presParOf" srcId="{2F8BAD8E-A58F-4609-9923-345C353C5971}" destId="{0C9E66D8-209B-4A73-BE3D-553A34AEA2EF}" srcOrd="0" destOrd="0" presId="urn:microsoft.com/office/officeart/2005/8/layout/hierarchy3"/>
    <dgm:cxn modelId="{6BF8C0BE-7F12-3442-8265-5A1A722BC241}" type="presParOf" srcId="{2F8BAD8E-A58F-4609-9923-345C353C5971}" destId="{A43ADB39-FF24-483E-BAB9-E45DC6F50F86}" srcOrd="1" destOrd="0" presId="urn:microsoft.com/office/officeart/2005/8/layout/hierarchy3"/>
    <dgm:cxn modelId="{6B8457E4-7F0C-E842-8E48-EB46CAB2F512}" type="presParOf" srcId="{1978109B-9B86-47CB-98EF-D312B1FFF3C1}" destId="{613AFC3B-FE6D-4F03-BA34-9F082EC89F77}" srcOrd="1" destOrd="0" presId="urn:microsoft.com/office/officeart/2005/8/layout/hierarchy3"/>
    <dgm:cxn modelId="{093FB286-D12A-F449-8381-9DB27C74C2C4}" type="presParOf" srcId="{613AFC3B-FE6D-4F03-BA34-9F082EC89F77}" destId="{04DDE186-3A17-4833-A686-5532096B6DB1}" srcOrd="0" destOrd="0" presId="urn:microsoft.com/office/officeart/2005/8/layout/hierarchy3"/>
    <dgm:cxn modelId="{FB399C69-45C7-BC4B-BD2A-1F069381A4E0}" type="presParOf" srcId="{613AFC3B-FE6D-4F03-BA34-9F082EC89F77}" destId="{2A19F068-CBA7-44FB-AABE-935F16A33735}" srcOrd="1" destOrd="0" presId="urn:microsoft.com/office/officeart/2005/8/layout/hierarchy3"/>
    <dgm:cxn modelId="{87EEC337-7ED2-A045-9E00-254470DBDD8F}" type="presParOf" srcId="{613AFC3B-FE6D-4F03-BA34-9F082EC89F77}" destId="{AE2FD54A-13E3-4CA9-B605-CF5F0DA7A74A}" srcOrd="2" destOrd="0" presId="urn:microsoft.com/office/officeart/2005/8/layout/hierarchy3"/>
    <dgm:cxn modelId="{8ADE80B5-DD54-194A-A7FE-69F90E6E843C}" type="presParOf" srcId="{613AFC3B-FE6D-4F03-BA34-9F082EC89F77}" destId="{83B33BAE-A25F-4D89-9E61-E784C562BCF5}" srcOrd="3" destOrd="0" presId="urn:microsoft.com/office/officeart/2005/8/layout/hierarchy3"/>
    <dgm:cxn modelId="{F83A7F49-6E53-0740-961D-30EB7B8E07C9}" type="presParOf" srcId="{613AFC3B-FE6D-4F03-BA34-9F082EC89F77}" destId="{D79D9363-9F44-4E11-8351-298846519CD8}" srcOrd="4" destOrd="0" presId="urn:microsoft.com/office/officeart/2005/8/layout/hierarchy3"/>
    <dgm:cxn modelId="{300EA7CA-FB2A-7B41-8F48-39121100BE3F}" type="presParOf" srcId="{613AFC3B-FE6D-4F03-BA34-9F082EC89F77}" destId="{3F5554D7-9321-4C18-80D0-1774318F653B}" srcOrd="5" destOrd="0" presId="urn:microsoft.com/office/officeart/2005/8/layout/hierarchy3"/>
    <dgm:cxn modelId="{30432C3F-5DDD-BC4A-8EB5-42ADC792AAF7}" type="presParOf" srcId="{EDBA941F-18AF-429B-95CE-154F8810F273}" destId="{F0F6DDF0-924C-4DA3-8127-524E9CBE7129}" srcOrd="3" destOrd="0" presId="urn:microsoft.com/office/officeart/2005/8/layout/hierarchy3"/>
    <dgm:cxn modelId="{92254562-E7DF-E344-93BC-D54A9EE9093A}" type="presParOf" srcId="{F0F6DDF0-924C-4DA3-8127-524E9CBE7129}" destId="{9151460C-55D4-4DA9-B09A-76E5AC596739}" srcOrd="0" destOrd="0" presId="urn:microsoft.com/office/officeart/2005/8/layout/hierarchy3"/>
    <dgm:cxn modelId="{E28EB458-89EB-9A43-B85E-66D2D35CDD75}" type="presParOf" srcId="{9151460C-55D4-4DA9-B09A-76E5AC596739}" destId="{A997EDF6-D5D4-480E-9FBE-418FF0317999}" srcOrd="0" destOrd="0" presId="urn:microsoft.com/office/officeart/2005/8/layout/hierarchy3"/>
    <dgm:cxn modelId="{3BAB6DB1-3EF2-D747-AD37-30F34C5AC988}" type="presParOf" srcId="{9151460C-55D4-4DA9-B09A-76E5AC596739}" destId="{6E6ED84A-B86E-43F8-A5C7-7AAD7335148D}" srcOrd="1" destOrd="0" presId="urn:microsoft.com/office/officeart/2005/8/layout/hierarchy3"/>
    <dgm:cxn modelId="{462710C9-5BA8-2748-82A2-48C9F85333F4}" type="presParOf" srcId="{F0F6DDF0-924C-4DA3-8127-524E9CBE7129}" destId="{6D53A43C-8A70-4551-9E84-8A919648E52B}" srcOrd="1" destOrd="0" presId="urn:microsoft.com/office/officeart/2005/8/layout/hierarchy3"/>
    <dgm:cxn modelId="{775440DF-45E4-924E-90D9-9A71CF0FD574}" type="presParOf" srcId="{6D53A43C-8A70-4551-9E84-8A919648E52B}" destId="{646B50A8-4625-4FB5-8CD2-B7147ACE23BE}" srcOrd="0" destOrd="0" presId="urn:microsoft.com/office/officeart/2005/8/layout/hierarchy3"/>
    <dgm:cxn modelId="{E0D81041-CD21-B641-985D-FC2458E84390}" type="presParOf" srcId="{6D53A43C-8A70-4551-9E84-8A919648E52B}" destId="{796B710A-E2B2-494A-8FC9-DB992E1EBD83}" srcOrd="1" destOrd="0" presId="urn:microsoft.com/office/officeart/2005/8/layout/hierarchy3"/>
    <dgm:cxn modelId="{E5C754B3-A0A7-B24A-A172-C73E2D1AE2B8}" type="presParOf" srcId="{6D53A43C-8A70-4551-9E84-8A919648E52B}" destId="{5F3ABD5E-52D0-4C49-A94C-6D06A574D143}" srcOrd="2" destOrd="0" presId="urn:microsoft.com/office/officeart/2005/8/layout/hierarchy3"/>
    <dgm:cxn modelId="{EC8410CD-8EAF-604E-91A2-B79A701CE6EB}" type="presParOf" srcId="{6D53A43C-8A70-4551-9E84-8A919648E52B}" destId="{B8889C45-1547-4EC1-9EE1-089A835C1B33}" srcOrd="3" destOrd="0" presId="urn:microsoft.com/office/officeart/2005/8/layout/hierarchy3"/>
    <dgm:cxn modelId="{F772C230-20E4-414B-BA9E-DCC8DDFC0493}" type="presParOf" srcId="{6D53A43C-8A70-4551-9E84-8A919648E52B}" destId="{37BDF45E-FFF0-4468-B4CB-4A853ECC3E9E}" srcOrd="4" destOrd="0" presId="urn:microsoft.com/office/officeart/2005/8/layout/hierarchy3"/>
    <dgm:cxn modelId="{4E4A5FD4-709D-DC41-84C7-2BB567DAC9DA}" type="presParOf" srcId="{6D53A43C-8A70-4551-9E84-8A919648E52B}" destId="{FC0ACDF1-A306-452B-AA77-EE91B9FBE7C4}"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2C97BA-2802-4682-8D0B-2CCB246A20A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7FFF2D9C-0A83-410F-A10B-BED2A1F249A1}">
      <dgm:prSet custT="1"/>
      <dgm:spPr/>
      <dgm:t>
        <a:bodyPr/>
        <a:lstStyle/>
        <a:p>
          <a:pPr rtl="0"/>
          <a:r>
            <a:rPr lang="en-US" sz="1600" dirty="0" smtClean="0"/>
            <a:t>We cannot teach another person directly, we can only facilitate his learning</a:t>
          </a:r>
          <a:endParaRPr lang="en-US" sz="1600" dirty="0"/>
        </a:p>
      </dgm:t>
    </dgm:pt>
    <dgm:pt modelId="{2B30514D-264C-464C-9A3D-7B6C23125514}" type="parTrans" cxnId="{24D26A84-F47B-417E-AB71-D3412313C363}">
      <dgm:prSet/>
      <dgm:spPr/>
      <dgm:t>
        <a:bodyPr/>
        <a:lstStyle/>
        <a:p>
          <a:endParaRPr lang="en-US" sz="1600"/>
        </a:p>
      </dgm:t>
    </dgm:pt>
    <dgm:pt modelId="{FA43CAEF-9812-4795-B539-0D6E8936D733}" type="sibTrans" cxnId="{24D26A84-F47B-417E-AB71-D3412313C363}">
      <dgm:prSet/>
      <dgm:spPr/>
      <dgm:t>
        <a:bodyPr/>
        <a:lstStyle/>
        <a:p>
          <a:endParaRPr lang="en-US" sz="1600"/>
        </a:p>
      </dgm:t>
    </dgm:pt>
    <dgm:pt modelId="{70765338-8746-45FE-B8F6-011D8F11D46B}">
      <dgm:prSet custT="1"/>
      <dgm:spPr/>
      <dgm:t>
        <a:bodyPr/>
        <a:lstStyle/>
        <a:p>
          <a:pPr rtl="0"/>
          <a:r>
            <a:rPr lang="en-US" sz="1600" smtClean="0"/>
            <a:t>A person learns significantly only those things which he perceives as being involved in the maintenance of, or enhancement of, the structure of self</a:t>
          </a:r>
          <a:endParaRPr lang="en-US" sz="1600" dirty="0"/>
        </a:p>
      </dgm:t>
    </dgm:pt>
    <dgm:pt modelId="{F5F200E2-88DB-4FDA-A205-C39C0EE3EB0D}" type="parTrans" cxnId="{94A8FE99-9172-4668-9EC3-C6419CDB7FF6}">
      <dgm:prSet/>
      <dgm:spPr/>
      <dgm:t>
        <a:bodyPr/>
        <a:lstStyle/>
        <a:p>
          <a:endParaRPr lang="en-US" sz="1600"/>
        </a:p>
      </dgm:t>
    </dgm:pt>
    <dgm:pt modelId="{DA02A0C7-1F27-4630-9527-7EAADC8117FF}" type="sibTrans" cxnId="{94A8FE99-9172-4668-9EC3-C6419CDB7FF6}">
      <dgm:prSet/>
      <dgm:spPr/>
      <dgm:t>
        <a:bodyPr/>
        <a:lstStyle/>
        <a:p>
          <a:endParaRPr lang="en-US" sz="1600"/>
        </a:p>
      </dgm:t>
    </dgm:pt>
    <dgm:pt modelId="{EB3D9647-AB9A-4DE9-B2AF-55E51F5A288F}">
      <dgm:prSet custT="1"/>
      <dgm:spPr/>
      <dgm:t>
        <a:bodyPr/>
        <a:lstStyle/>
        <a:p>
          <a:pPr rtl="0"/>
          <a:r>
            <a:rPr lang="en-US" sz="1600" smtClean="0"/>
            <a:t>The structure and organization of self appear to become more rigid under threat and to relax its boundaries when completely free from threat. Experience which is perceived as inconsistent with the self can only be assimilated if the current organization of self is relaxed and expanded to include it</a:t>
          </a:r>
          <a:endParaRPr lang="en-US" sz="1600" dirty="0"/>
        </a:p>
      </dgm:t>
    </dgm:pt>
    <dgm:pt modelId="{4D533008-E84F-438D-873A-C891216A6C65}" type="parTrans" cxnId="{82FC16F2-E53C-4F3B-9DD3-773C33DA1C37}">
      <dgm:prSet/>
      <dgm:spPr/>
      <dgm:t>
        <a:bodyPr/>
        <a:lstStyle/>
        <a:p>
          <a:endParaRPr lang="en-US" sz="1600"/>
        </a:p>
      </dgm:t>
    </dgm:pt>
    <dgm:pt modelId="{CEF95931-CCFD-4FFD-9FEE-735AA6188D1C}" type="sibTrans" cxnId="{82FC16F2-E53C-4F3B-9DD3-773C33DA1C37}">
      <dgm:prSet/>
      <dgm:spPr/>
      <dgm:t>
        <a:bodyPr/>
        <a:lstStyle/>
        <a:p>
          <a:endParaRPr lang="en-US" sz="1600"/>
        </a:p>
      </dgm:t>
    </dgm:pt>
    <dgm:pt modelId="{DD895758-57A3-4C1B-B2AE-9E5A505F6607}">
      <dgm:prSet custT="1"/>
      <dgm:spPr/>
      <dgm:t>
        <a:bodyPr/>
        <a:lstStyle/>
        <a:p>
          <a:pPr rtl="0"/>
          <a:r>
            <a:rPr lang="en-US" sz="1600" smtClean="0"/>
            <a:t>The educational situation which most effectively promotes significant learning is one in which (a) threat to the self of the learner is reduced to a minimum, and (b) differentiated perception of the field is facilitated.</a:t>
          </a:r>
          <a:endParaRPr lang="en-US" sz="1600" dirty="0"/>
        </a:p>
      </dgm:t>
    </dgm:pt>
    <dgm:pt modelId="{8DCA5EF6-2C7A-4124-8C40-4A538578786F}" type="parTrans" cxnId="{FDCD019D-E931-4E0D-A643-526A995BD49A}">
      <dgm:prSet/>
      <dgm:spPr/>
      <dgm:t>
        <a:bodyPr/>
        <a:lstStyle/>
        <a:p>
          <a:endParaRPr lang="en-US" sz="1600"/>
        </a:p>
      </dgm:t>
    </dgm:pt>
    <dgm:pt modelId="{C2E614DA-4A2B-4AF3-BA67-CF0963F1E89E}" type="sibTrans" cxnId="{FDCD019D-E931-4E0D-A643-526A995BD49A}">
      <dgm:prSet/>
      <dgm:spPr/>
      <dgm:t>
        <a:bodyPr/>
        <a:lstStyle/>
        <a:p>
          <a:endParaRPr lang="en-US" sz="1600"/>
        </a:p>
      </dgm:t>
    </dgm:pt>
    <dgm:pt modelId="{BFA56E26-102F-4AD8-A36C-3C9E354BADF9}">
      <dgm:prSet phldrT="[Text]" custT="1"/>
      <dgm:spPr/>
      <dgm:t>
        <a:bodyPr/>
        <a:lstStyle/>
        <a:p>
          <a:pPr rtl="0"/>
          <a:r>
            <a:rPr lang="en-US" sz="1600" smtClean="0"/>
            <a:t>1</a:t>
          </a:r>
          <a:endParaRPr lang="en-US" sz="1600" dirty="0"/>
        </a:p>
      </dgm:t>
    </dgm:pt>
    <dgm:pt modelId="{6DF3DFAA-DF2E-4B72-924E-818B28F40D50}" type="parTrans" cxnId="{1B6B2C88-BF27-42B8-8E00-0488B98C5FAF}">
      <dgm:prSet/>
      <dgm:spPr/>
      <dgm:t>
        <a:bodyPr/>
        <a:lstStyle/>
        <a:p>
          <a:endParaRPr lang="en-US" sz="1600"/>
        </a:p>
      </dgm:t>
    </dgm:pt>
    <dgm:pt modelId="{E8D35D06-39FD-45F9-A898-12C983DFA9D8}" type="sibTrans" cxnId="{1B6B2C88-BF27-42B8-8E00-0488B98C5FAF}">
      <dgm:prSet/>
      <dgm:spPr/>
      <dgm:t>
        <a:bodyPr/>
        <a:lstStyle/>
        <a:p>
          <a:endParaRPr lang="en-US" sz="1600"/>
        </a:p>
      </dgm:t>
    </dgm:pt>
    <dgm:pt modelId="{3717F7E8-F017-477C-9323-A61F5659339D}">
      <dgm:prSet custT="1"/>
      <dgm:spPr/>
      <dgm:t>
        <a:bodyPr/>
        <a:lstStyle/>
        <a:p>
          <a:pPr rtl="0"/>
          <a:r>
            <a:rPr lang="en-US" sz="1600" smtClean="0"/>
            <a:t>Experience which, if assimilated would involve a change in the organization of self, tends to be resisted through denial or distortion of symbolization</a:t>
          </a:r>
          <a:endParaRPr lang="en-US" sz="1600" dirty="0"/>
        </a:p>
      </dgm:t>
    </dgm:pt>
    <dgm:pt modelId="{8BE4B6C1-9F92-409B-920D-A5CF77AE0365}" type="sibTrans" cxnId="{B914AB90-5085-4D3E-BA0D-2E94C79A8DC7}">
      <dgm:prSet/>
      <dgm:spPr/>
      <dgm:t>
        <a:bodyPr/>
        <a:lstStyle/>
        <a:p>
          <a:endParaRPr lang="en-US" sz="1600"/>
        </a:p>
      </dgm:t>
    </dgm:pt>
    <dgm:pt modelId="{95693293-C220-4DF4-BB36-C7829D06E492}" type="parTrans" cxnId="{B914AB90-5085-4D3E-BA0D-2E94C79A8DC7}">
      <dgm:prSet/>
      <dgm:spPr/>
      <dgm:t>
        <a:bodyPr/>
        <a:lstStyle/>
        <a:p>
          <a:endParaRPr lang="en-US" sz="1600"/>
        </a:p>
      </dgm:t>
    </dgm:pt>
    <dgm:pt modelId="{B000885E-4B45-4E52-BA17-B07430E4908D}">
      <dgm:prSet phldrT="[Text]" custT="1"/>
      <dgm:spPr/>
      <dgm:t>
        <a:bodyPr/>
        <a:lstStyle/>
        <a:p>
          <a:pPr rtl="0"/>
          <a:r>
            <a:rPr lang="en-US" sz="1600" dirty="0" smtClean="0"/>
            <a:t>2</a:t>
          </a:r>
          <a:endParaRPr lang="en-US" sz="1600" dirty="0"/>
        </a:p>
      </dgm:t>
    </dgm:pt>
    <dgm:pt modelId="{D519A356-B87E-4122-9FD1-6494C4950017}" type="parTrans" cxnId="{08A665E6-6168-4C1A-AA15-58AC01F2BE6D}">
      <dgm:prSet/>
      <dgm:spPr/>
      <dgm:t>
        <a:bodyPr/>
        <a:lstStyle/>
        <a:p>
          <a:endParaRPr lang="en-US" sz="1600"/>
        </a:p>
      </dgm:t>
    </dgm:pt>
    <dgm:pt modelId="{1ADE3E2D-2242-44ED-B113-95038E2E7BC7}" type="sibTrans" cxnId="{08A665E6-6168-4C1A-AA15-58AC01F2BE6D}">
      <dgm:prSet/>
      <dgm:spPr/>
      <dgm:t>
        <a:bodyPr/>
        <a:lstStyle/>
        <a:p>
          <a:endParaRPr lang="en-US" sz="1600"/>
        </a:p>
      </dgm:t>
    </dgm:pt>
    <dgm:pt modelId="{FABFEF2C-49FF-4ADB-9C72-ABCEFE57050C}">
      <dgm:prSet phldrT="[Text]" custT="1"/>
      <dgm:spPr/>
      <dgm:t>
        <a:bodyPr/>
        <a:lstStyle/>
        <a:p>
          <a:pPr rtl="0"/>
          <a:r>
            <a:rPr lang="en-US" sz="1600" smtClean="0"/>
            <a:t>3</a:t>
          </a:r>
          <a:endParaRPr lang="en-US" sz="1600" dirty="0"/>
        </a:p>
      </dgm:t>
    </dgm:pt>
    <dgm:pt modelId="{7DE89A19-E0EA-45F8-A588-D0BB9CA8F937}" type="parTrans" cxnId="{BD7D415D-E29B-4E85-8A64-D81C3EAA0DB2}">
      <dgm:prSet/>
      <dgm:spPr/>
      <dgm:t>
        <a:bodyPr/>
        <a:lstStyle/>
        <a:p>
          <a:endParaRPr lang="en-US" sz="1600"/>
        </a:p>
      </dgm:t>
    </dgm:pt>
    <dgm:pt modelId="{192ADB1B-209C-4086-974A-AD90819BB9AA}" type="sibTrans" cxnId="{BD7D415D-E29B-4E85-8A64-D81C3EAA0DB2}">
      <dgm:prSet/>
      <dgm:spPr/>
      <dgm:t>
        <a:bodyPr/>
        <a:lstStyle/>
        <a:p>
          <a:endParaRPr lang="en-US" sz="1600"/>
        </a:p>
      </dgm:t>
    </dgm:pt>
    <dgm:pt modelId="{2D146906-1297-4135-87BD-DC361DCDC552}">
      <dgm:prSet phldrT="[Text]" custT="1"/>
      <dgm:spPr/>
      <dgm:t>
        <a:bodyPr/>
        <a:lstStyle/>
        <a:p>
          <a:pPr rtl="0"/>
          <a:r>
            <a:rPr lang="en-US" sz="1600" smtClean="0"/>
            <a:t>4</a:t>
          </a:r>
          <a:endParaRPr lang="en-US" sz="1600" dirty="0"/>
        </a:p>
      </dgm:t>
    </dgm:pt>
    <dgm:pt modelId="{C68AF560-4715-4C75-A3B5-9009221B09F6}" type="parTrans" cxnId="{AC45C063-BAAC-4E79-BFEC-51443AB402DE}">
      <dgm:prSet/>
      <dgm:spPr/>
      <dgm:t>
        <a:bodyPr/>
        <a:lstStyle/>
        <a:p>
          <a:endParaRPr lang="en-US" sz="1600"/>
        </a:p>
      </dgm:t>
    </dgm:pt>
    <dgm:pt modelId="{1CA235F0-6C87-4A2D-9A79-6B97C853E079}" type="sibTrans" cxnId="{AC45C063-BAAC-4E79-BFEC-51443AB402DE}">
      <dgm:prSet/>
      <dgm:spPr/>
      <dgm:t>
        <a:bodyPr/>
        <a:lstStyle/>
        <a:p>
          <a:endParaRPr lang="en-US" sz="1600"/>
        </a:p>
      </dgm:t>
    </dgm:pt>
    <dgm:pt modelId="{2CDA6F0E-9C0E-41DB-8BAC-8398F8F60947}">
      <dgm:prSet phldrT="[Text]" custT="1"/>
      <dgm:spPr/>
      <dgm:t>
        <a:bodyPr/>
        <a:lstStyle/>
        <a:p>
          <a:pPr rtl="0"/>
          <a:r>
            <a:rPr lang="en-US" sz="1600" dirty="0" smtClean="0"/>
            <a:t>5</a:t>
          </a:r>
          <a:endParaRPr lang="en-US" sz="1600" dirty="0"/>
        </a:p>
      </dgm:t>
    </dgm:pt>
    <dgm:pt modelId="{98FE532E-BDC3-4B54-B421-E7439142B62F}" type="parTrans" cxnId="{4649095C-6E12-429C-B250-50878BA4F2EA}">
      <dgm:prSet/>
      <dgm:spPr/>
      <dgm:t>
        <a:bodyPr/>
        <a:lstStyle/>
        <a:p>
          <a:endParaRPr lang="en-US" sz="1600"/>
        </a:p>
      </dgm:t>
    </dgm:pt>
    <dgm:pt modelId="{D2C277CD-29C8-49CC-A9FB-605E1AA348F0}" type="sibTrans" cxnId="{4649095C-6E12-429C-B250-50878BA4F2EA}">
      <dgm:prSet/>
      <dgm:spPr/>
      <dgm:t>
        <a:bodyPr/>
        <a:lstStyle/>
        <a:p>
          <a:endParaRPr lang="en-US" sz="1600"/>
        </a:p>
      </dgm:t>
    </dgm:pt>
    <dgm:pt modelId="{7E5CCBF3-BECF-4616-B3C0-3EFD2FBBBDC8}" type="pres">
      <dgm:prSet presAssocID="{802C97BA-2802-4682-8D0B-2CCB246A20A7}" presName="Name0" presStyleCnt="0">
        <dgm:presLayoutVars>
          <dgm:dir/>
          <dgm:animLvl val="lvl"/>
          <dgm:resizeHandles val="exact"/>
        </dgm:presLayoutVars>
      </dgm:prSet>
      <dgm:spPr/>
      <dgm:t>
        <a:bodyPr/>
        <a:lstStyle/>
        <a:p>
          <a:endParaRPr lang="en-US"/>
        </a:p>
      </dgm:t>
    </dgm:pt>
    <dgm:pt modelId="{0BC3E9CD-B516-4278-9F79-1BA1F3A673B1}" type="pres">
      <dgm:prSet presAssocID="{BFA56E26-102F-4AD8-A36C-3C9E354BADF9}" presName="linNode" presStyleCnt="0"/>
      <dgm:spPr/>
      <dgm:t>
        <a:bodyPr/>
        <a:lstStyle/>
        <a:p>
          <a:endParaRPr lang="en-US"/>
        </a:p>
      </dgm:t>
    </dgm:pt>
    <dgm:pt modelId="{4BA50E58-DAB1-4160-BD61-C754406534CF}" type="pres">
      <dgm:prSet presAssocID="{BFA56E26-102F-4AD8-A36C-3C9E354BADF9}" presName="parentText" presStyleLbl="node1" presStyleIdx="0" presStyleCnt="5" custFlipHor="1" custScaleX="21552" custScaleY="42535" custLinFactNeighborX="-4054" custLinFactNeighborY="5572">
        <dgm:presLayoutVars>
          <dgm:chMax val="1"/>
          <dgm:bulletEnabled val="1"/>
        </dgm:presLayoutVars>
      </dgm:prSet>
      <dgm:spPr>
        <a:prstGeom prst="ellipse">
          <a:avLst/>
        </a:prstGeom>
      </dgm:spPr>
      <dgm:t>
        <a:bodyPr/>
        <a:lstStyle/>
        <a:p>
          <a:endParaRPr lang="en-US"/>
        </a:p>
      </dgm:t>
    </dgm:pt>
    <dgm:pt modelId="{FC435C99-8E4F-4A07-B825-7C0385815D14}" type="pres">
      <dgm:prSet presAssocID="{BFA56E26-102F-4AD8-A36C-3C9E354BADF9}" presName="descendantText" presStyleLbl="alignAccFollowNode1" presStyleIdx="0" presStyleCnt="5" custScaleX="138713" custScaleY="49334" custLinFactNeighborX="75392">
        <dgm:presLayoutVars>
          <dgm:bulletEnabled val="1"/>
        </dgm:presLayoutVars>
      </dgm:prSet>
      <dgm:spPr/>
      <dgm:t>
        <a:bodyPr/>
        <a:lstStyle/>
        <a:p>
          <a:endParaRPr lang="en-US"/>
        </a:p>
      </dgm:t>
    </dgm:pt>
    <dgm:pt modelId="{B73811EC-5452-4970-9FDF-5073124B67ED}" type="pres">
      <dgm:prSet presAssocID="{E8D35D06-39FD-45F9-A898-12C983DFA9D8}" presName="sp" presStyleCnt="0"/>
      <dgm:spPr/>
      <dgm:t>
        <a:bodyPr/>
        <a:lstStyle/>
        <a:p>
          <a:endParaRPr lang="en-US"/>
        </a:p>
      </dgm:t>
    </dgm:pt>
    <dgm:pt modelId="{2EE86784-602C-4A8B-8DC2-A0562211FA2E}" type="pres">
      <dgm:prSet presAssocID="{B000885E-4B45-4E52-BA17-B07430E4908D}" presName="linNode" presStyleCnt="0"/>
      <dgm:spPr/>
      <dgm:t>
        <a:bodyPr/>
        <a:lstStyle/>
        <a:p>
          <a:endParaRPr lang="en-US"/>
        </a:p>
      </dgm:t>
    </dgm:pt>
    <dgm:pt modelId="{A595EC8E-60BA-4E13-BA6B-90B225E3A809}" type="pres">
      <dgm:prSet presAssocID="{B000885E-4B45-4E52-BA17-B07430E4908D}" presName="parentText" presStyleLbl="node1" presStyleIdx="1" presStyleCnt="5" custFlipHor="1" custScaleX="21552" custScaleY="42140" custLinFactNeighborX="-4054" custLinFactNeighborY="5572">
        <dgm:presLayoutVars>
          <dgm:chMax val="1"/>
          <dgm:bulletEnabled val="1"/>
        </dgm:presLayoutVars>
      </dgm:prSet>
      <dgm:spPr>
        <a:prstGeom prst="ellipse">
          <a:avLst/>
        </a:prstGeom>
      </dgm:spPr>
      <dgm:t>
        <a:bodyPr/>
        <a:lstStyle/>
        <a:p>
          <a:endParaRPr lang="en-US"/>
        </a:p>
      </dgm:t>
    </dgm:pt>
    <dgm:pt modelId="{DFCD16F8-5DEF-4931-AF45-EE4D0A0615D6}" type="pres">
      <dgm:prSet presAssocID="{B000885E-4B45-4E52-BA17-B07430E4908D}" presName="descendantText" presStyleLbl="alignAccFollowNode1" presStyleIdx="1" presStyleCnt="5" custScaleX="138713" custScaleY="63898" custLinFactNeighborX="72956">
        <dgm:presLayoutVars>
          <dgm:bulletEnabled val="1"/>
        </dgm:presLayoutVars>
      </dgm:prSet>
      <dgm:spPr/>
      <dgm:t>
        <a:bodyPr/>
        <a:lstStyle/>
        <a:p>
          <a:endParaRPr lang="en-US"/>
        </a:p>
      </dgm:t>
    </dgm:pt>
    <dgm:pt modelId="{38C16723-4C18-4AEB-B37F-5B262330F634}" type="pres">
      <dgm:prSet presAssocID="{1ADE3E2D-2242-44ED-B113-95038E2E7BC7}" presName="sp" presStyleCnt="0"/>
      <dgm:spPr/>
      <dgm:t>
        <a:bodyPr/>
        <a:lstStyle/>
        <a:p>
          <a:endParaRPr lang="en-US"/>
        </a:p>
      </dgm:t>
    </dgm:pt>
    <dgm:pt modelId="{C552A491-173E-4291-8FFD-7630B4B98996}" type="pres">
      <dgm:prSet presAssocID="{FABFEF2C-49FF-4ADB-9C72-ABCEFE57050C}" presName="linNode" presStyleCnt="0"/>
      <dgm:spPr/>
      <dgm:t>
        <a:bodyPr/>
        <a:lstStyle/>
        <a:p>
          <a:endParaRPr lang="en-US"/>
        </a:p>
      </dgm:t>
    </dgm:pt>
    <dgm:pt modelId="{7A833D61-F7B1-415A-BD06-4A5AC00D568D}" type="pres">
      <dgm:prSet presAssocID="{FABFEF2C-49FF-4ADB-9C72-ABCEFE57050C}" presName="parentText" presStyleLbl="node1" presStyleIdx="2" presStyleCnt="5" custFlipHor="1" custScaleX="21552" custScaleY="42140" custLinFactNeighborX="-4054" custLinFactNeighborY="5572">
        <dgm:presLayoutVars>
          <dgm:chMax val="1"/>
          <dgm:bulletEnabled val="1"/>
        </dgm:presLayoutVars>
      </dgm:prSet>
      <dgm:spPr>
        <a:prstGeom prst="ellipse">
          <a:avLst/>
        </a:prstGeom>
      </dgm:spPr>
      <dgm:t>
        <a:bodyPr/>
        <a:lstStyle/>
        <a:p>
          <a:endParaRPr lang="en-US"/>
        </a:p>
      </dgm:t>
    </dgm:pt>
    <dgm:pt modelId="{01883BD5-E5BA-43CC-BC82-55A5FD0588B3}" type="pres">
      <dgm:prSet presAssocID="{FABFEF2C-49FF-4ADB-9C72-ABCEFE57050C}" presName="descendantText" presStyleLbl="alignAccFollowNode1" presStyleIdx="2" presStyleCnt="5" custScaleX="138713" custScaleY="57225" custLinFactNeighborX="72859">
        <dgm:presLayoutVars>
          <dgm:bulletEnabled val="1"/>
        </dgm:presLayoutVars>
      </dgm:prSet>
      <dgm:spPr/>
      <dgm:t>
        <a:bodyPr/>
        <a:lstStyle/>
        <a:p>
          <a:endParaRPr lang="en-US"/>
        </a:p>
      </dgm:t>
    </dgm:pt>
    <dgm:pt modelId="{0E386C98-BC98-48E0-81A4-A00070059A72}" type="pres">
      <dgm:prSet presAssocID="{192ADB1B-209C-4086-974A-AD90819BB9AA}" presName="sp" presStyleCnt="0"/>
      <dgm:spPr/>
      <dgm:t>
        <a:bodyPr/>
        <a:lstStyle/>
        <a:p>
          <a:endParaRPr lang="en-US"/>
        </a:p>
      </dgm:t>
    </dgm:pt>
    <dgm:pt modelId="{FD51AA22-59DA-4F0C-863F-D1C8C76FF717}" type="pres">
      <dgm:prSet presAssocID="{2D146906-1297-4135-87BD-DC361DCDC552}" presName="linNode" presStyleCnt="0"/>
      <dgm:spPr/>
      <dgm:t>
        <a:bodyPr/>
        <a:lstStyle/>
        <a:p>
          <a:endParaRPr lang="en-US"/>
        </a:p>
      </dgm:t>
    </dgm:pt>
    <dgm:pt modelId="{9337B302-0ADD-4036-B124-6E38539813C1}" type="pres">
      <dgm:prSet presAssocID="{2D146906-1297-4135-87BD-DC361DCDC552}" presName="parentText" presStyleLbl="node1" presStyleIdx="3" presStyleCnt="5" custFlipHor="1" custScaleX="21552" custScaleY="42140" custLinFactNeighborX="-3330" custLinFactNeighborY="5572">
        <dgm:presLayoutVars>
          <dgm:chMax val="1"/>
          <dgm:bulletEnabled val="1"/>
        </dgm:presLayoutVars>
      </dgm:prSet>
      <dgm:spPr>
        <a:prstGeom prst="ellipse">
          <a:avLst/>
        </a:prstGeom>
      </dgm:spPr>
      <dgm:t>
        <a:bodyPr/>
        <a:lstStyle/>
        <a:p>
          <a:endParaRPr lang="en-US"/>
        </a:p>
      </dgm:t>
    </dgm:pt>
    <dgm:pt modelId="{CAA1361B-6FA2-4B56-A50C-7F7A4BABE43B}" type="pres">
      <dgm:prSet presAssocID="{2D146906-1297-4135-87BD-DC361DCDC552}" presName="descendantText" presStyleLbl="alignAccFollowNode1" presStyleIdx="3" presStyleCnt="5" custScaleX="138713" custLinFactNeighborX="72956">
        <dgm:presLayoutVars>
          <dgm:bulletEnabled val="1"/>
        </dgm:presLayoutVars>
      </dgm:prSet>
      <dgm:spPr/>
      <dgm:t>
        <a:bodyPr/>
        <a:lstStyle/>
        <a:p>
          <a:endParaRPr lang="en-US"/>
        </a:p>
      </dgm:t>
    </dgm:pt>
    <dgm:pt modelId="{486D71B9-B46C-40E0-A3A5-9C98294B3ECB}" type="pres">
      <dgm:prSet presAssocID="{1CA235F0-6C87-4A2D-9A79-6B97C853E079}" presName="sp" presStyleCnt="0"/>
      <dgm:spPr/>
      <dgm:t>
        <a:bodyPr/>
        <a:lstStyle/>
        <a:p>
          <a:endParaRPr lang="en-US"/>
        </a:p>
      </dgm:t>
    </dgm:pt>
    <dgm:pt modelId="{F73AB0A7-C1F6-4CDE-9487-ED18EB046F92}" type="pres">
      <dgm:prSet presAssocID="{2CDA6F0E-9C0E-41DB-8BAC-8398F8F60947}" presName="linNode" presStyleCnt="0"/>
      <dgm:spPr/>
      <dgm:t>
        <a:bodyPr/>
        <a:lstStyle/>
        <a:p>
          <a:endParaRPr lang="en-US"/>
        </a:p>
      </dgm:t>
    </dgm:pt>
    <dgm:pt modelId="{3E3A0C28-733F-447D-A83D-904D31E3D6A9}" type="pres">
      <dgm:prSet presAssocID="{2CDA6F0E-9C0E-41DB-8BAC-8398F8F60947}" presName="parentText" presStyleLbl="node1" presStyleIdx="4" presStyleCnt="5" custFlipHor="1" custScaleX="21552" custScaleY="42140" custLinFactNeighborX="-2707" custLinFactNeighborY="-7916">
        <dgm:presLayoutVars>
          <dgm:chMax val="1"/>
          <dgm:bulletEnabled val="1"/>
        </dgm:presLayoutVars>
      </dgm:prSet>
      <dgm:spPr>
        <a:prstGeom prst="ellipse">
          <a:avLst/>
        </a:prstGeom>
      </dgm:spPr>
      <dgm:t>
        <a:bodyPr/>
        <a:lstStyle/>
        <a:p>
          <a:endParaRPr lang="en-US"/>
        </a:p>
      </dgm:t>
    </dgm:pt>
    <dgm:pt modelId="{38B0E44C-EA7D-4907-85F7-D2BDFE21BC8A}" type="pres">
      <dgm:prSet presAssocID="{2CDA6F0E-9C0E-41DB-8BAC-8398F8F60947}" presName="descendantText" presStyleLbl="alignAccFollowNode1" presStyleIdx="4" presStyleCnt="5" custScaleX="138713" custLinFactNeighborX="40133">
        <dgm:presLayoutVars>
          <dgm:bulletEnabled val="1"/>
        </dgm:presLayoutVars>
      </dgm:prSet>
      <dgm:spPr/>
      <dgm:t>
        <a:bodyPr/>
        <a:lstStyle/>
        <a:p>
          <a:endParaRPr lang="en-US"/>
        </a:p>
      </dgm:t>
    </dgm:pt>
  </dgm:ptLst>
  <dgm:cxnLst>
    <dgm:cxn modelId="{AF3B0D1D-C16C-7E4A-90E6-8B9FD99E6B4B}" type="presOf" srcId="{3717F7E8-F017-477C-9323-A61F5659339D}" destId="{01883BD5-E5BA-43CC-BC82-55A5FD0588B3}" srcOrd="0" destOrd="0" presId="urn:microsoft.com/office/officeart/2005/8/layout/vList5"/>
    <dgm:cxn modelId="{1B6B2C88-BF27-42B8-8E00-0488B98C5FAF}" srcId="{802C97BA-2802-4682-8D0B-2CCB246A20A7}" destId="{BFA56E26-102F-4AD8-A36C-3C9E354BADF9}" srcOrd="0" destOrd="0" parTransId="{6DF3DFAA-DF2E-4B72-924E-818B28F40D50}" sibTransId="{E8D35D06-39FD-45F9-A898-12C983DFA9D8}"/>
    <dgm:cxn modelId="{AA52D7B1-7C22-E745-A972-BC79ACB360CC}" type="presOf" srcId="{70765338-8746-45FE-B8F6-011D8F11D46B}" destId="{DFCD16F8-5DEF-4931-AF45-EE4D0A0615D6}" srcOrd="0" destOrd="0" presId="urn:microsoft.com/office/officeart/2005/8/layout/vList5"/>
    <dgm:cxn modelId="{B8E0E839-B4F3-9D45-9BB5-492677E386BC}" type="presOf" srcId="{FABFEF2C-49FF-4ADB-9C72-ABCEFE57050C}" destId="{7A833D61-F7B1-415A-BD06-4A5AC00D568D}" srcOrd="0" destOrd="0" presId="urn:microsoft.com/office/officeart/2005/8/layout/vList5"/>
    <dgm:cxn modelId="{3BCF24C4-5C4F-9346-9D5C-594258D5C61A}" type="presOf" srcId="{802C97BA-2802-4682-8D0B-2CCB246A20A7}" destId="{7E5CCBF3-BECF-4616-B3C0-3EFD2FBBBDC8}" srcOrd="0" destOrd="0" presId="urn:microsoft.com/office/officeart/2005/8/layout/vList5"/>
    <dgm:cxn modelId="{02627884-B751-044B-B59D-5D697F6FD76F}" type="presOf" srcId="{EB3D9647-AB9A-4DE9-B2AF-55E51F5A288F}" destId="{CAA1361B-6FA2-4B56-A50C-7F7A4BABE43B}" srcOrd="0" destOrd="0" presId="urn:microsoft.com/office/officeart/2005/8/layout/vList5"/>
    <dgm:cxn modelId="{D1BD194E-1227-6947-ADAA-6CE2CECF6BAD}" type="presOf" srcId="{DD895758-57A3-4C1B-B2AE-9E5A505F6607}" destId="{38B0E44C-EA7D-4907-85F7-D2BDFE21BC8A}" srcOrd="0" destOrd="0" presId="urn:microsoft.com/office/officeart/2005/8/layout/vList5"/>
    <dgm:cxn modelId="{CD2FE8D7-EDEF-FB4F-A8DD-A1D017E3BD3D}" type="presOf" srcId="{BFA56E26-102F-4AD8-A36C-3C9E354BADF9}" destId="{4BA50E58-DAB1-4160-BD61-C754406534CF}" srcOrd="0" destOrd="0" presId="urn:microsoft.com/office/officeart/2005/8/layout/vList5"/>
    <dgm:cxn modelId="{FF63628C-222B-7141-8285-0847FFF7594F}" type="presOf" srcId="{2D146906-1297-4135-87BD-DC361DCDC552}" destId="{9337B302-0ADD-4036-B124-6E38539813C1}" srcOrd="0" destOrd="0" presId="urn:microsoft.com/office/officeart/2005/8/layout/vList5"/>
    <dgm:cxn modelId="{4649095C-6E12-429C-B250-50878BA4F2EA}" srcId="{802C97BA-2802-4682-8D0B-2CCB246A20A7}" destId="{2CDA6F0E-9C0E-41DB-8BAC-8398F8F60947}" srcOrd="4" destOrd="0" parTransId="{98FE532E-BDC3-4B54-B421-E7439142B62F}" sibTransId="{D2C277CD-29C8-49CC-A9FB-605E1AA348F0}"/>
    <dgm:cxn modelId="{DCCAD71F-EE59-DF47-BBA2-572368B3AF51}" type="presOf" srcId="{B000885E-4B45-4E52-BA17-B07430E4908D}" destId="{A595EC8E-60BA-4E13-BA6B-90B225E3A809}" srcOrd="0" destOrd="0" presId="urn:microsoft.com/office/officeart/2005/8/layout/vList5"/>
    <dgm:cxn modelId="{BD7D415D-E29B-4E85-8A64-D81C3EAA0DB2}" srcId="{802C97BA-2802-4682-8D0B-2CCB246A20A7}" destId="{FABFEF2C-49FF-4ADB-9C72-ABCEFE57050C}" srcOrd="2" destOrd="0" parTransId="{7DE89A19-E0EA-45F8-A588-D0BB9CA8F937}" sibTransId="{192ADB1B-209C-4086-974A-AD90819BB9AA}"/>
    <dgm:cxn modelId="{FDCD019D-E931-4E0D-A643-526A995BD49A}" srcId="{2CDA6F0E-9C0E-41DB-8BAC-8398F8F60947}" destId="{DD895758-57A3-4C1B-B2AE-9E5A505F6607}" srcOrd="0" destOrd="0" parTransId="{8DCA5EF6-2C7A-4124-8C40-4A538578786F}" sibTransId="{C2E614DA-4A2B-4AF3-BA67-CF0963F1E89E}"/>
    <dgm:cxn modelId="{08A665E6-6168-4C1A-AA15-58AC01F2BE6D}" srcId="{802C97BA-2802-4682-8D0B-2CCB246A20A7}" destId="{B000885E-4B45-4E52-BA17-B07430E4908D}" srcOrd="1" destOrd="0" parTransId="{D519A356-B87E-4122-9FD1-6494C4950017}" sibTransId="{1ADE3E2D-2242-44ED-B113-95038E2E7BC7}"/>
    <dgm:cxn modelId="{AC45C063-BAAC-4E79-BFEC-51443AB402DE}" srcId="{802C97BA-2802-4682-8D0B-2CCB246A20A7}" destId="{2D146906-1297-4135-87BD-DC361DCDC552}" srcOrd="3" destOrd="0" parTransId="{C68AF560-4715-4C75-A3B5-9009221B09F6}" sibTransId="{1CA235F0-6C87-4A2D-9A79-6B97C853E079}"/>
    <dgm:cxn modelId="{AB2C72FB-575A-8F41-9B74-DC14AE18B48E}" type="presOf" srcId="{2CDA6F0E-9C0E-41DB-8BAC-8398F8F60947}" destId="{3E3A0C28-733F-447D-A83D-904D31E3D6A9}" srcOrd="0" destOrd="0" presId="urn:microsoft.com/office/officeart/2005/8/layout/vList5"/>
    <dgm:cxn modelId="{94A8FE99-9172-4668-9EC3-C6419CDB7FF6}" srcId="{B000885E-4B45-4E52-BA17-B07430E4908D}" destId="{70765338-8746-45FE-B8F6-011D8F11D46B}" srcOrd="0" destOrd="0" parTransId="{F5F200E2-88DB-4FDA-A205-C39C0EE3EB0D}" sibTransId="{DA02A0C7-1F27-4630-9527-7EAADC8117FF}"/>
    <dgm:cxn modelId="{B914AB90-5085-4D3E-BA0D-2E94C79A8DC7}" srcId="{FABFEF2C-49FF-4ADB-9C72-ABCEFE57050C}" destId="{3717F7E8-F017-477C-9323-A61F5659339D}" srcOrd="0" destOrd="0" parTransId="{95693293-C220-4DF4-BB36-C7829D06E492}" sibTransId="{8BE4B6C1-9F92-409B-920D-A5CF77AE0365}"/>
    <dgm:cxn modelId="{82FC16F2-E53C-4F3B-9DD3-773C33DA1C37}" srcId="{2D146906-1297-4135-87BD-DC361DCDC552}" destId="{EB3D9647-AB9A-4DE9-B2AF-55E51F5A288F}" srcOrd="0" destOrd="0" parTransId="{4D533008-E84F-438D-873A-C891216A6C65}" sibTransId="{CEF95931-CCFD-4FFD-9FEE-735AA6188D1C}"/>
    <dgm:cxn modelId="{E14144A6-36E1-084D-9F84-ACE3F05DAE03}" type="presOf" srcId="{7FFF2D9C-0A83-410F-A10B-BED2A1F249A1}" destId="{FC435C99-8E4F-4A07-B825-7C0385815D14}" srcOrd="0" destOrd="0" presId="urn:microsoft.com/office/officeart/2005/8/layout/vList5"/>
    <dgm:cxn modelId="{24D26A84-F47B-417E-AB71-D3412313C363}" srcId="{BFA56E26-102F-4AD8-A36C-3C9E354BADF9}" destId="{7FFF2D9C-0A83-410F-A10B-BED2A1F249A1}" srcOrd="0" destOrd="0" parTransId="{2B30514D-264C-464C-9A3D-7B6C23125514}" sibTransId="{FA43CAEF-9812-4795-B539-0D6E8936D733}"/>
    <dgm:cxn modelId="{1F9490CF-364E-074B-9D08-FC7518F11DB8}" type="presParOf" srcId="{7E5CCBF3-BECF-4616-B3C0-3EFD2FBBBDC8}" destId="{0BC3E9CD-B516-4278-9F79-1BA1F3A673B1}" srcOrd="0" destOrd="0" presId="urn:microsoft.com/office/officeart/2005/8/layout/vList5"/>
    <dgm:cxn modelId="{1C8AF7CF-5EA2-DD43-A1E0-1F02006DF84C}" type="presParOf" srcId="{0BC3E9CD-B516-4278-9F79-1BA1F3A673B1}" destId="{4BA50E58-DAB1-4160-BD61-C754406534CF}" srcOrd="0" destOrd="0" presId="urn:microsoft.com/office/officeart/2005/8/layout/vList5"/>
    <dgm:cxn modelId="{EEE38D96-8639-4241-9672-A96E0CAE851A}" type="presParOf" srcId="{0BC3E9CD-B516-4278-9F79-1BA1F3A673B1}" destId="{FC435C99-8E4F-4A07-B825-7C0385815D14}" srcOrd="1" destOrd="0" presId="urn:microsoft.com/office/officeart/2005/8/layout/vList5"/>
    <dgm:cxn modelId="{45B04FDD-D090-524B-B70E-E555EA650C76}" type="presParOf" srcId="{7E5CCBF3-BECF-4616-B3C0-3EFD2FBBBDC8}" destId="{B73811EC-5452-4970-9FDF-5073124B67ED}" srcOrd="1" destOrd="0" presId="urn:microsoft.com/office/officeart/2005/8/layout/vList5"/>
    <dgm:cxn modelId="{03A9C39B-764D-664C-B737-B72C537531AE}" type="presParOf" srcId="{7E5CCBF3-BECF-4616-B3C0-3EFD2FBBBDC8}" destId="{2EE86784-602C-4A8B-8DC2-A0562211FA2E}" srcOrd="2" destOrd="0" presId="urn:microsoft.com/office/officeart/2005/8/layout/vList5"/>
    <dgm:cxn modelId="{40F7107A-6EC2-A445-B0E2-79C773D3CB53}" type="presParOf" srcId="{2EE86784-602C-4A8B-8DC2-A0562211FA2E}" destId="{A595EC8E-60BA-4E13-BA6B-90B225E3A809}" srcOrd="0" destOrd="0" presId="urn:microsoft.com/office/officeart/2005/8/layout/vList5"/>
    <dgm:cxn modelId="{034701A3-0433-2048-906B-7FE8F73994EF}" type="presParOf" srcId="{2EE86784-602C-4A8B-8DC2-A0562211FA2E}" destId="{DFCD16F8-5DEF-4931-AF45-EE4D0A0615D6}" srcOrd="1" destOrd="0" presId="urn:microsoft.com/office/officeart/2005/8/layout/vList5"/>
    <dgm:cxn modelId="{B8B56ABE-1993-4A4E-B460-597F15235217}" type="presParOf" srcId="{7E5CCBF3-BECF-4616-B3C0-3EFD2FBBBDC8}" destId="{38C16723-4C18-4AEB-B37F-5B262330F634}" srcOrd="3" destOrd="0" presId="urn:microsoft.com/office/officeart/2005/8/layout/vList5"/>
    <dgm:cxn modelId="{85B6B008-F4BD-244A-AC6C-3FBD450F4549}" type="presParOf" srcId="{7E5CCBF3-BECF-4616-B3C0-3EFD2FBBBDC8}" destId="{C552A491-173E-4291-8FFD-7630B4B98996}" srcOrd="4" destOrd="0" presId="urn:microsoft.com/office/officeart/2005/8/layout/vList5"/>
    <dgm:cxn modelId="{931A1472-375B-3A42-BBC4-28E07879F3A6}" type="presParOf" srcId="{C552A491-173E-4291-8FFD-7630B4B98996}" destId="{7A833D61-F7B1-415A-BD06-4A5AC00D568D}" srcOrd="0" destOrd="0" presId="urn:microsoft.com/office/officeart/2005/8/layout/vList5"/>
    <dgm:cxn modelId="{E7CA1F88-4666-2D4D-9C8F-59912CE53642}" type="presParOf" srcId="{C552A491-173E-4291-8FFD-7630B4B98996}" destId="{01883BD5-E5BA-43CC-BC82-55A5FD0588B3}" srcOrd="1" destOrd="0" presId="urn:microsoft.com/office/officeart/2005/8/layout/vList5"/>
    <dgm:cxn modelId="{852C4E28-8978-D14D-99BE-5739D813D8E3}" type="presParOf" srcId="{7E5CCBF3-BECF-4616-B3C0-3EFD2FBBBDC8}" destId="{0E386C98-BC98-48E0-81A4-A00070059A72}" srcOrd="5" destOrd="0" presId="urn:microsoft.com/office/officeart/2005/8/layout/vList5"/>
    <dgm:cxn modelId="{84D525FD-7730-974A-91A4-7F55F8D02066}" type="presParOf" srcId="{7E5CCBF3-BECF-4616-B3C0-3EFD2FBBBDC8}" destId="{FD51AA22-59DA-4F0C-863F-D1C8C76FF717}" srcOrd="6" destOrd="0" presId="urn:microsoft.com/office/officeart/2005/8/layout/vList5"/>
    <dgm:cxn modelId="{99801B18-9D33-B14D-83A7-6B96DBC8020C}" type="presParOf" srcId="{FD51AA22-59DA-4F0C-863F-D1C8C76FF717}" destId="{9337B302-0ADD-4036-B124-6E38539813C1}" srcOrd="0" destOrd="0" presId="urn:microsoft.com/office/officeart/2005/8/layout/vList5"/>
    <dgm:cxn modelId="{7220A55C-9AFD-C044-8C48-3F508DB68F51}" type="presParOf" srcId="{FD51AA22-59DA-4F0C-863F-D1C8C76FF717}" destId="{CAA1361B-6FA2-4B56-A50C-7F7A4BABE43B}" srcOrd="1" destOrd="0" presId="urn:microsoft.com/office/officeart/2005/8/layout/vList5"/>
    <dgm:cxn modelId="{E3BE65A2-AE81-A048-8F6C-6705693AD119}" type="presParOf" srcId="{7E5CCBF3-BECF-4616-B3C0-3EFD2FBBBDC8}" destId="{486D71B9-B46C-40E0-A3A5-9C98294B3ECB}" srcOrd="7" destOrd="0" presId="urn:microsoft.com/office/officeart/2005/8/layout/vList5"/>
    <dgm:cxn modelId="{5921C5BF-07A9-D94D-B0F2-3F9D5AFCE4EB}" type="presParOf" srcId="{7E5CCBF3-BECF-4616-B3C0-3EFD2FBBBDC8}" destId="{F73AB0A7-C1F6-4CDE-9487-ED18EB046F92}" srcOrd="8" destOrd="0" presId="urn:microsoft.com/office/officeart/2005/8/layout/vList5"/>
    <dgm:cxn modelId="{9D2EBE57-0CF3-624B-8D21-7634168AD2DB}" type="presParOf" srcId="{F73AB0A7-C1F6-4CDE-9487-ED18EB046F92}" destId="{3E3A0C28-733F-447D-A83D-904D31E3D6A9}" srcOrd="0" destOrd="0" presId="urn:microsoft.com/office/officeart/2005/8/layout/vList5"/>
    <dgm:cxn modelId="{3A8AF07E-A468-704F-8FE3-E7FF05EEC1B0}" type="presParOf" srcId="{F73AB0A7-C1F6-4CDE-9487-ED18EB046F92}" destId="{38B0E44C-EA7D-4907-85F7-D2BDFE21BC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BC5787-FEF5-47DA-B17B-17F083070F9A}" type="doc">
      <dgm:prSet loTypeId="urn:diagrams.loki3.com/VaryingWidthList+Icon" loCatId="officeonline" qsTypeId="urn:microsoft.com/office/officeart/2005/8/quickstyle/3d1" qsCatId="3D" csTypeId="urn:microsoft.com/office/officeart/2005/8/colors/accent0_3" csCatId="mainScheme" phldr="1"/>
      <dgm:spPr/>
      <dgm:t>
        <a:bodyPr/>
        <a:lstStyle/>
        <a:p>
          <a:endParaRPr lang="en-US"/>
        </a:p>
      </dgm:t>
    </dgm:pt>
    <dgm:pt modelId="{61E43865-D9DF-47E6-9BF6-4D090A802761}">
      <dgm:prSet custT="1"/>
      <dgm:spPr/>
      <dgm:t>
        <a:bodyPr/>
        <a:lstStyle/>
        <a:p>
          <a:pPr rtl="0"/>
          <a:r>
            <a:rPr lang="en-US" sz="2400" baseline="0" dirty="0" smtClean="0"/>
            <a:t>“Differential Psychology of the Adult Potential”</a:t>
          </a:r>
          <a:endParaRPr lang="en-US" sz="2400" dirty="0"/>
        </a:p>
      </dgm:t>
    </dgm:pt>
    <dgm:pt modelId="{4D4CC9DD-E17E-4283-BFCE-4B433FD1183C}" type="parTrans" cxnId="{8C2A31D6-7819-40ED-BD97-E465096A6528}">
      <dgm:prSet/>
      <dgm:spPr/>
      <dgm:t>
        <a:bodyPr/>
        <a:lstStyle/>
        <a:p>
          <a:endParaRPr lang="en-US" sz="2400"/>
        </a:p>
      </dgm:t>
    </dgm:pt>
    <dgm:pt modelId="{B6D163E2-03AF-4BE6-B1F0-2AD301DAA03B}" type="sibTrans" cxnId="{8C2A31D6-7819-40ED-BD97-E465096A6528}">
      <dgm:prSet/>
      <dgm:spPr/>
      <dgm:t>
        <a:bodyPr/>
        <a:lstStyle/>
        <a:p>
          <a:endParaRPr lang="en-US" sz="2400"/>
        </a:p>
      </dgm:t>
    </dgm:pt>
    <dgm:pt modelId="{3A504064-EF05-4E0E-829D-9C5788E3588F}">
      <dgm:prSet custT="1"/>
      <dgm:spPr/>
      <dgm:t>
        <a:bodyPr/>
        <a:lstStyle/>
        <a:p>
          <a:pPr rtl="0"/>
          <a:r>
            <a:rPr lang="en-US" sz="2400" baseline="0" smtClean="0"/>
            <a:t>Better understanding about the process of adult learning</a:t>
          </a:r>
          <a:endParaRPr lang="en-US" sz="2400"/>
        </a:p>
      </dgm:t>
    </dgm:pt>
    <dgm:pt modelId="{E9DD3023-BB3F-4E3E-9D43-099002B10FB7}" type="parTrans" cxnId="{0DE60579-7C33-41D5-B89A-7863DD17FCEA}">
      <dgm:prSet/>
      <dgm:spPr/>
      <dgm:t>
        <a:bodyPr/>
        <a:lstStyle/>
        <a:p>
          <a:endParaRPr lang="en-US" sz="2400"/>
        </a:p>
      </dgm:t>
    </dgm:pt>
    <dgm:pt modelId="{D340221A-9BD9-47B7-9D06-4DAADD40703C}" type="sibTrans" cxnId="{0DE60579-7C33-41D5-B89A-7863DD17FCEA}">
      <dgm:prSet/>
      <dgm:spPr/>
      <dgm:t>
        <a:bodyPr/>
        <a:lstStyle/>
        <a:p>
          <a:endParaRPr lang="en-US" sz="2400"/>
        </a:p>
      </dgm:t>
    </dgm:pt>
    <dgm:pt modelId="{77420FC3-A688-4CCB-9321-0B6A37E83E79}">
      <dgm:prSet custT="1"/>
      <dgm:spPr/>
      <dgm:t>
        <a:bodyPr/>
        <a:lstStyle/>
        <a:p>
          <a:pPr rtl="0"/>
          <a:r>
            <a:rPr lang="en-US" sz="2400" baseline="0" smtClean="0"/>
            <a:t>Defined 3 types of adult learners</a:t>
          </a:r>
          <a:endParaRPr lang="en-US" sz="2400"/>
        </a:p>
      </dgm:t>
    </dgm:pt>
    <dgm:pt modelId="{5C972807-344C-4DD7-BC7D-D7BA6211E379}" type="parTrans" cxnId="{4C21E884-5C20-476B-BD69-D1F18037B501}">
      <dgm:prSet/>
      <dgm:spPr/>
      <dgm:t>
        <a:bodyPr/>
        <a:lstStyle/>
        <a:p>
          <a:endParaRPr lang="en-US" sz="2400"/>
        </a:p>
      </dgm:t>
    </dgm:pt>
    <dgm:pt modelId="{0EBC22AE-5562-48E8-8898-124E6E4DB4CB}" type="sibTrans" cxnId="{4C21E884-5C20-476B-BD69-D1F18037B501}">
      <dgm:prSet/>
      <dgm:spPr/>
      <dgm:t>
        <a:bodyPr/>
        <a:lstStyle/>
        <a:p>
          <a:endParaRPr lang="en-US" sz="2400"/>
        </a:p>
      </dgm:t>
    </dgm:pt>
    <dgm:pt modelId="{3BC21B83-E035-4FB8-AEBF-E2B3F130B944}" type="pres">
      <dgm:prSet presAssocID="{94BC5787-FEF5-47DA-B17B-17F083070F9A}" presName="Name0" presStyleCnt="0">
        <dgm:presLayoutVars>
          <dgm:resizeHandles/>
        </dgm:presLayoutVars>
      </dgm:prSet>
      <dgm:spPr/>
      <dgm:t>
        <a:bodyPr/>
        <a:lstStyle/>
        <a:p>
          <a:endParaRPr lang="en-US"/>
        </a:p>
      </dgm:t>
    </dgm:pt>
    <dgm:pt modelId="{F757EEFE-18B4-46ED-BA84-88B272235A45}" type="pres">
      <dgm:prSet presAssocID="{61E43865-D9DF-47E6-9BF6-4D090A802761}" presName="text" presStyleLbl="node1" presStyleIdx="0" presStyleCnt="3" custScaleX="163494">
        <dgm:presLayoutVars>
          <dgm:bulletEnabled val="1"/>
        </dgm:presLayoutVars>
      </dgm:prSet>
      <dgm:spPr/>
      <dgm:t>
        <a:bodyPr/>
        <a:lstStyle/>
        <a:p>
          <a:endParaRPr lang="en-US"/>
        </a:p>
      </dgm:t>
    </dgm:pt>
    <dgm:pt modelId="{AEC64B58-7A45-4530-BF1D-D870CB37583B}" type="pres">
      <dgm:prSet presAssocID="{B6D163E2-03AF-4BE6-B1F0-2AD301DAA03B}" presName="space" presStyleCnt="0"/>
      <dgm:spPr/>
      <dgm:t>
        <a:bodyPr/>
        <a:lstStyle/>
        <a:p>
          <a:endParaRPr lang="en-US"/>
        </a:p>
      </dgm:t>
    </dgm:pt>
    <dgm:pt modelId="{E89C6C0D-8D87-4D27-A1F9-A70B84EA0138}" type="pres">
      <dgm:prSet presAssocID="{3A504064-EF05-4E0E-829D-9C5788E3588F}" presName="text" presStyleLbl="node1" presStyleIdx="1" presStyleCnt="3" custScaleX="163494">
        <dgm:presLayoutVars>
          <dgm:bulletEnabled val="1"/>
        </dgm:presLayoutVars>
      </dgm:prSet>
      <dgm:spPr/>
      <dgm:t>
        <a:bodyPr/>
        <a:lstStyle/>
        <a:p>
          <a:endParaRPr lang="en-US"/>
        </a:p>
      </dgm:t>
    </dgm:pt>
    <dgm:pt modelId="{B5BC0F68-5729-48E6-AE1D-35CDA527576E}" type="pres">
      <dgm:prSet presAssocID="{D340221A-9BD9-47B7-9D06-4DAADD40703C}" presName="space" presStyleCnt="0"/>
      <dgm:spPr/>
      <dgm:t>
        <a:bodyPr/>
        <a:lstStyle/>
        <a:p>
          <a:endParaRPr lang="en-US"/>
        </a:p>
      </dgm:t>
    </dgm:pt>
    <dgm:pt modelId="{7C4094D2-3D88-4CD9-9155-4764D789E9ED}" type="pres">
      <dgm:prSet presAssocID="{77420FC3-A688-4CCB-9321-0B6A37E83E79}" presName="text" presStyleLbl="node1" presStyleIdx="2" presStyleCnt="3" custScaleX="163494">
        <dgm:presLayoutVars>
          <dgm:bulletEnabled val="1"/>
        </dgm:presLayoutVars>
      </dgm:prSet>
      <dgm:spPr/>
      <dgm:t>
        <a:bodyPr/>
        <a:lstStyle/>
        <a:p>
          <a:endParaRPr lang="en-US"/>
        </a:p>
      </dgm:t>
    </dgm:pt>
  </dgm:ptLst>
  <dgm:cxnLst>
    <dgm:cxn modelId="{B086EB37-5638-0844-86F9-A80F3FD4FCE6}" type="presOf" srcId="{77420FC3-A688-4CCB-9321-0B6A37E83E79}" destId="{7C4094D2-3D88-4CD9-9155-4764D789E9ED}" srcOrd="0" destOrd="0" presId="urn:diagrams.loki3.com/VaryingWidthList+Icon"/>
    <dgm:cxn modelId="{43D70BA4-CC1E-474C-B884-F9456EF418A4}" type="presOf" srcId="{3A504064-EF05-4E0E-829D-9C5788E3588F}" destId="{E89C6C0D-8D87-4D27-A1F9-A70B84EA0138}" srcOrd="0" destOrd="0" presId="urn:diagrams.loki3.com/VaryingWidthList+Icon"/>
    <dgm:cxn modelId="{C5031202-DB2C-B649-AEC8-4C7A2DB1CDD4}" type="presOf" srcId="{94BC5787-FEF5-47DA-B17B-17F083070F9A}" destId="{3BC21B83-E035-4FB8-AEBF-E2B3F130B944}" srcOrd="0" destOrd="0" presId="urn:diagrams.loki3.com/VaryingWidthList+Icon"/>
    <dgm:cxn modelId="{4C21E884-5C20-476B-BD69-D1F18037B501}" srcId="{94BC5787-FEF5-47DA-B17B-17F083070F9A}" destId="{77420FC3-A688-4CCB-9321-0B6A37E83E79}" srcOrd="2" destOrd="0" parTransId="{5C972807-344C-4DD7-BC7D-D7BA6211E379}" sibTransId="{0EBC22AE-5562-48E8-8898-124E6E4DB4CB}"/>
    <dgm:cxn modelId="{0DE60579-7C33-41D5-B89A-7863DD17FCEA}" srcId="{94BC5787-FEF5-47DA-B17B-17F083070F9A}" destId="{3A504064-EF05-4E0E-829D-9C5788E3588F}" srcOrd="1" destOrd="0" parTransId="{E9DD3023-BB3F-4E3E-9D43-099002B10FB7}" sibTransId="{D340221A-9BD9-47B7-9D06-4DAADD40703C}"/>
    <dgm:cxn modelId="{1A348519-E68F-AB4D-A7C9-43048AE6E75E}" type="presOf" srcId="{61E43865-D9DF-47E6-9BF6-4D090A802761}" destId="{F757EEFE-18B4-46ED-BA84-88B272235A45}" srcOrd="0" destOrd="0" presId="urn:diagrams.loki3.com/VaryingWidthList+Icon"/>
    <dgm:cxn modelId="{8C2A31D6-7819-40ED-BD97-E465096A6528}" srcId="{94BC5787-FEF5-47DA-B17B-17F083070F9A}" destId="{61E43865-D9DF-47E6-9BF6-4D090A802761}" srcOrd="0" destOrd="0" parTransId="{4D4CC9DD-E17E-4283-BFCE-4B433FD1183C}" sibTransId="{B6D163E2-03AF-4BE6-B1F0-2AD301DAA03B}"/>
    <dgm:cxn modelId="{B190F85D-849E-7E4E-BB73-61FB7F9AA011}" type="presParOf" srcId="{3BC21B83-E035-4FB8-AEBF-E2B3F130B944}" destId="{F757EEFE-18B4-46ED-BA84-88B272235A45}" srcOrd="0" destOrd="0" presId="urn:diagrams.loki3.com/VaryingWidthList+Icon"/>
    <dgm:cxn modelId="{69266D8A-E0F0-1242-9A45-5E545C6DB182}" type="presParOf" srcId="{3BC21B83-E035-4FB8-AEBF-E2B3F130B944}" destId="{AEC64B58-7A45-4530-BF1D-D870CB37583B}" srcOrd="1" destOrd="0" presId="urn:diagrams.loki3.com/VaryingWidthList+Icon"/>
    <dgm:cxn modelId="{FC78E39C-004E-A647-91E5-2F1AFD7840F8}" type="presParOf" srcId="{3BC21B83-E035-4FB8-AEBF-E2B3F130B944}" destId="{E89C6C0D-8D87-4D27-A1F9-A70B84EA0138}" srcOrd="2" destOrd="0" presId="urn:diagrams.loki3.com/VaryingWidthList+Icon"/>
    <dgm:cxn modelId="{C7003FBC-7B07-814C-89F9-CF5DF60D4EC4}" type="presParOf" srcId="{3BC21B83-E035-4FB8-AEBF-E2B3F130B944}" destId="{B5BC0F68-5729-48E6-AE1D-35CDA527576E}" srcOrd="3" destOrd="0" presId="urn:diagrams.loki3.com/VaryingWidthList+Icon"/>
    <dgm:cxn modelId="{FCF3A7A7-78F7-DB45-AC00-FE8F18F086EA}" type="presParOf" srcId="{3BC21B83-E035-4FB8-AEBF-E2B3F130B944}" destId="{7C4094D2-3D88-4CD9-9155-4764D789E9ED}" srcOrd="4" destOrd="0" presId="urn:diagrams.loki3.com/VaryingWidth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D67A33-E2FE-449A-96ED-E8BA7442D34B}"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en-US"/>
        </a:p>
      </dgm:t>
    </dgm:pt>
    <dgm:pt modelId="{979E2E6A-72C0-48EC-9D4F-E61A229DDE3C}">
      <dgm:prSet/>
      <dgm:spPr/>
      <dgm:t>
        <a:bodyPr/>
        <a:lstStyle/>
        <a:p>
          <a:pPr rtl="0"/>
          <a:r>
            <a:rPr lang="en-US" b="1" smtClean="0"/>
            <a:t>The Goal-Oriented Learners</a:t>
          </a:r>
          <a:endParaRPr lang="en-US"/>
        </a:p>
      </dgm:t>
    </dgm:pt>
    <dgm:pt modelId="{F4499970-DCDF-40AE-BCB2-FFF959821C8A}" type="parTrans" cxnId="{AC4ABDCC-F3E1-41A3-A1E1-03904A9BB93E}">
      <dgm:prSet/>
      <dgm:spPr/>
      <dgm:t>
        <a:bodyPr/>
        <a:lstStyle/>
        <a:p>
          <a:endParaRPr lang="en-US"/>
        </a:p>
      </dgm:t>
    </dgm:pt>
    <dgm:pt modelId="{B2A62AE1-2ED1-4637-B383-75324BA8CE12}" type="sibTrans" cxnId="{AC4ABDCC-F3E1-41A3-A1E1-03904A9BB93E}">
      <dgm:prSet/>
      <dgm:spPr/>
      <dgm:t>
        <a:bodyPr/>
        <a:lstStyle/>
        <a:p>
          <a:endParaRPr lang="en-US"/>
        </a:p>
      </dgm:t>
    </dgm:pt>
    <dgm:pt modelId="{5607B0CC-305A-489E-857E-4486DAEE85CF}">
      <dgm:prSet/>
      <dgm:spPr/>
      <dgm:t>
        <a:bodyPr/>
        <a:lstStyle/>
        <a:p>
          <a:pPr rtl="0"/>
          <a:r>
            <a:rPr lang="en-US" baseline="0" dirty="0" smtClean="0"/>
            <a:t>Use education for accomplishing fairly clear-cut objectives</a:t>
          </a:r>
          <a:endParaRPr lang="en-US" dirty="0"/>
        </a:p>
      </dgm:t>
    </dgm:pt>
    <dgm:pt modelId="{BFAAEE21-B456-4C81-8B9E-310C62E0E619}" type="parTrans" cxnId="{1E3BE16A-4A19-469E-B62F-959D3C486A02}">
      <dgm:prSet/>
      <dgm:spPr/>
      <dgm:t>
        <a:bodyPr/>
        <a:lstStyle/>
        <a:p>
          <a:endParaRPr lang="en-US"/>
        </a:p>
      </dgm:t>
    </dgm:pt>
    <dgm:pt modelId="{95E2FD66-0B6B-435B-B0E9-CF6FFFC57B32}" type="sibTrans" cxnId="{1E3BE16A-4A19-469E-B62F-959D3C486A02}">
      <dgm:prSet/>
      <dgm:spPr/>
      <dgm:t>
        <a:bodyPr/>
        <a:lstStyle/>
        <a:p>
          <a:endParaRPr lang="en-US"/>
        </a:p>
      </dgm:t>
    </dgm:pt>
    <dgm:pt modelId="{4626AD28-CD6A-4277-8E4D-C3EC9BA03977}">
      <dgm:prSet/>
      <dgm:spPr/>
      <dgm:t>
        <a:bodyPr/>
        <a:lstStyle/>
        <a:p>
          <a:pPr rtl="0"/>
          <a:r>
            <a:rPr lang="en-US" baseline="0" dirty="0" smtClean="0"/>
            <a:t>Usually delay continuing education until mid-twenties or later</a:t>
          </a:r>
          <a:endParaRPr lang="en-US" dirty="0"/>
        </a:p>
      </dgm:t>
    </dgm:pt>
    <dgm:pt modelId="{8E914E98-6A8E-462D-AD0D-044FB14943C6}" type="parTrans" cxnId="{34CB863F-9B90-41A3-9515-39AAAEE29976}">
      <dgm:prSet/>
      <dgm:spPr/>
      <dgm:t>
        <a:bodyPr/>
        <a:lstStyle/>
        <a:p>
          <a:endParaRPr lang="en-US"/>
        </a:p>
      </dgm:t>
    </dgm:pt>
    <dgm:pt modelId="{7308A44A-175A-4781-918E-468EB0119CF6}" type="sibTrans" cxnId="{34CB863F-9B90-41A3-9515-39AAAEE29976}">
      <dgm:prSet/>
      <dgm:spPr/>
      <dgm:t>
        <a:bodyPr/>
        <a:lstStyle/>
        <a:p>
          <a:endParaRPr lang="en-US"/>
        </a:p>
      </dgm:t>
    </dgm:pt>
    <dgm:pt modelId="{CDDCB80B-5852-4229-AEA3-3B979396F4E1}">
      <dgm:prSet/>
      <dgm:spPr/>
      <dgm:t>
        <a:bodyPr/>
        <a:lstStyle/>
        <a:p>
          <a:pPr rtl="0"/>
          <a:r>
            <a:rPr lang="en-US" b="1" dirty="0" smtClean="0"/>
            <a:t>The Activity-Oriented Learners</a:t>
          </a:r>
          <a:endParaRPr lang="en-US" dirty="0"/>
        </a:p>
      </dgm:t>
    </dgm:pt>
    <dgm:pt modelId="{3648F8AE-A4A5-46C9-9980-0F522AB535D4}" type="parTrans" cxnId="{C6CBE149-9CB4-4EF6-A2D3-E6BC33077C88}">
      <dgm:prSet/>
      <dgm:spPr/>
      <dgm:t>
        <a:bodyPr/>
        <a:lstStyle/>
        <a:p>
          <a:endParaRPr lang="en-US"/>
        </a:p>
      </dgm:t>
    </dgm:pt>
    <dgm:pt modelId="{E5DEE705-0178-4964-AD7B-BCACE41FDE28}" type="sibTrans" cxnId="{C6CBE149-9CB4-4EF6-A2D3-E6BC33077C88}">
      <dgm:prSet/>
      <dgm:spPr/>
      <dgm:t>
        <a:bodyPr/>
        <a:lstStyle/>
        <a:p>
          <a:endParaRPr lang="en-US"/>
        </a:p>
      </dgm:t>
    </dgm:pt>
    <dgm:pt modelId="{544B81DD-DDEF-4553-B649-113EF0B60690}">
      <dgm:prSet/>
      <dgm:spPr/>
      <dgm:t>
        <a:bodyPr/>
        <a:lstStyle/>
        <a:p>
          <a:pPr rtl="0"/>
          <a:r>
            <a:rPr lang="en-US" baseline="0" dirty="0" smtClean="0"/>
            <a:t>Find in the circumstances of learning a meaning that has no necessary connection with the content or purpose of the activity</a:t>
          </a:r>
          <a:endParaRPr lang="en-US" dirty="0"/>
        </a:p>
      </dgm:t>
    </dgm:pt>
    <dgm:pt modelId="{9C1A5246-5D0C-4779-9026-0876D7EA82DA}" type="parTrans" cxnId="{F3A249A7-ECC3-44DE-8590-D25DAF24E60F}">
      <dgm:prSet/>
      <dgm:spPr/>
      <dgm:t>
        <a:bodyPr/>
        <a:lstStyle/>
        <a:p>
          <a:endParaRPr lang="en-US"/>
        </a:p>
      </dgm:t>
    </dgm:pt>
    <dgm:pt modelId="{60D59D13-91F0-43D0-9A1C-B71530E8F8FE}" type="sibTrans" cxnId="{F3A249A7-ECC3-44DE-8590-D25DAF24E60F}">
      <dgm:prSet/>
      <dgm:spPr/>
      <dgm:t>
        <a:bodyPr/>
        <a:lstStyle/>
        <a:p>
          <a:endParaRPr lang="en-US"/>
        </a:p>
      </dgm:t>
    </dgm:pt>
    <dgm:pt modelId="{766CD040-9843-4225-BAF6-7A713388AAE2}">
      <dgm:prSet/>
      <dgm:spPr/>
      <dgm:t>
        <a:bodyPr/>
        <a:lstStyle/>
        <a:p>
          <a:pPr rtl="0"/>
          <a:r>
            <a:rPr lang="en-US" baseline="0" dirty="0" smtClean="0"/>
            <a:t>Usually begin their adult education when their problems or needs become sufficiently suppressing</a:t>
          </a:r>
          <a:endParaRPr lang="en-US" dirty="0"/>
        </a:p>
      </dgm:t>
    </dgm:pt>
    <dgm:pt modelId="{738F06BC-D2CC-4620-90D5-0F08103324B0}" type="parTrans" cxnId="{23537F13-935A-437C-AA19-7D39735AA4D9}">
      <dgm:prSet/>
      <dgm:spPr/>
      <dgm:t>
        <a:bodyPr/>
        <a:lstStyle/>
        <a:p>
          <a:endParaRPr lang="en-US"/>
        </a:p>
      </dgm:t>
    </dgm:pt>
    <dgm:pt modelId="{C0C58734-865A-45E1-AA5A-8FDD2807BFDB}" type="sibTrans" cxnId="{23537F13-935A-437C-AA19-7D39735AA4D9}">
      <dgm:prSet/>
      <dgm:spPr/>
      <dgm:t>
        <a:bodyPr/>
        <a:lstStyle/>
        <a:p>
          <a:endParaRPr lang="en-US"/>
        </a:p>
      </dgm:t>
    </dgm:pt>
    <dgm:pt modelId="{123AF1DB-5D59-4B17-9BE2-9159390F5804}">
      <dgm:prSet/>
      <dgm:spPr/>
      <dgm:t>
        <a:bodyPr/>
        <a:lstStyle/>
        <a:p>
          <a:pPr rtl="0"/>
          <a:r>
            <a:rPr lang="en-US" b="1" baseline="0" dirty="0" smtClean="0"/>
            <a:t>The Learning-Oriented Learners</a:t>
          </a:r>
          <a:endParaRPr lang="en-US" dirty="0"/>
        </a:p>
      </dgm:t>
    </dgm:pt>
    <dgm:pt modelId="{5CCE65E8-CD2B-40CC-A09C-6A36897084BB}" type="parTrans" cxnId="{6325AEE4-D765-4936-9602-A12CA8975B27}">
      <dgm:prSet/>
      <dgm:spPr/>
      <dgm:t>
        <a:bodyPr/>
        <a:lstStyle/>
        <a:p>
          <a:endParaRPr lang="en-US"/>
        </a:p>
      </dgm:t>
    </dgm:pt>
    <dgm:pt modelId="{5CA2FE38-147D-44FD-AE69-600506CD6CC3}" type="sibTrans" cxnId="{6325AEE4-D765-4936-9602-A12CA8975B27}">
      <dgm:prSet/>
      <dgm:spPr/>
      <dgm:t>
        <a:bodyPr/>
        <a:lstStyle/>
        <a:p>
          <a:endParaRPr lang="en-US"/>
        </a:p>
      </dgm:t>
    </dgm:pt>
    <dgm:pt modelId="{1E3B976E-5214-4120-93E6-F122825FC6D7}">
      <dgm:prSet/>
      <dgm:spPr/>
      <dgm:t>
        <a:bodyPr/>
        <a:lstStyle/>
        <a:p>
          <a:pPr rtl="0"/>
          <a:r>
            <a:rPr lang="en-US" baseline="0" dirty="0" smtClean="0"/>
            <a:t>Seek knowledge for its own sake</a:t>
          </a:r>
          <a:endParaRPr lang="en-US" dirty="0"/>
        </a:p>
      </dgm:t>
    </dgm:pt>
    <dgm:pt modelId="{AC1E1E81-18A7-4923-8FCB-74C2CA861485}" type="parTrans" cxnId="{00A34197-64C8-4271-A613-BE58178828C6}">
      <dgm:prSet/>
      <dgm:spPr/>
      <dgm:t>
        <a:bodyPr/>
        <a:lstStyle/>
        <a:p>
          <a:endParaRPr lang="en-US"/>
        </a:p>
      </dgm:t>
    </dgm:pt>
    <dgm:pt modelId="{0347649B-06BE-4F8F-B88D-9B4E2F9DE639}" type="sibTrans" cxnId="{00A34197-64C8-4271-A613-BE58178828C6}">
      <dgm:prSet/>
      <dgm:spPr/>
      <dgm:t>
        <a:bodyPr/>
        <a:lstStyle/>
        <a:p>
          <a:endParaRPr lang="en-US"/>
        </a:p>
      </dgm:t>
    </dgm:pt>
    <dgm:pt modelId="{2B91638A-EC53-4645-93C6-7F4C51262A56}">
      <dgm:prSet/>
      <dgm:spPr/>
      <dgm:t>
        <a:bodyPr/>
        <a:lstStyle/>
        <a:p>
          <a:pPr rtl="0"/>
          <a:r>
            <a:rPr lang="en-US" baseline="0" dirty="0" smtClean="0"/>
            <a:t>Usually have engaged in learning for as long as they can remember</a:t>
          </a:r>
          <a:endParaRPr lang="en-US" dirty="0"/>
        </a:p>
      </dgm:t>
    </dgm:pt>
    <dgm:pt modelId="{9E9AA486-1836-4AE0-87FF-8EE8EA4DC6D3}" type="parTrans" cxnId="{E74817E5-2D39-4A69-8514-92F623295D71}">
      <dgm:prSet/>
      <dgm:spPr/>
      <dgm:t>
        <a:bodyPr/>
        <a:lstStyle/>
        <a:p>
          <a:endParaRPr lang="en-US"/>
        </a:p>
      </dgm:t>
    </dgm:pt>
    <dgm:pt modelId="{8D39800F-C22A-447B-A750-D359A2B1C184}" type="sibTrans" cxnId="{E74817E5-2D39-4A69-8514-92F623295D71}">
      <dgm:prSet/>
      <dgm:spPr/>
      <dgm:t>
        <a:bodyPr/>
        <a:lstStyle/>
        <a:p>
          <a:endParaRPr lang="en-US"/>
        </a:p>
      </dgm:t>
    </dgm:pt>
    <dgm:pt modelId="{04FD16FE-0858-4E98-BE0F-16A8285CC4B0}" type="pres">
      <dgm:prSet presAssocID="{58D67A33-E2FE-449A-96ED-E8BA7442D34B}" presName="linear" presStyleCnt="0">
        <dgm:presLayoutVars>
          <dgm:animLvl val="lvl"/>
          <dgm:resizeHandles val="exact"/>
        </dgm:presLayoutVars>
      </dgm:prSet>
      <dgm:spPr/>
      <dgm:t>
        <a:bodyPr/>
        <a:lstStyle/>
        <a:p>
          <a:endParaRPr lang="en-US"/>
        </a:p>
      </dgm:t>
    </dgm:pt>
    <dgm:pt modelId="{608DEF61-81C5-456F-A2C5-1680FB5DA4DD}" type="pres">
      <dgm:prSet presAssocID="{979E2E6A-72C0-48EC-9D4F-E61A229DDE3C}" presName="parentText" presStyleLbl="node1" presStyleIdx="0" presStyleCnt="3">
        <dgm:presLayoutVars>
          <dgm:chMax val="0"/>
          <dgm:bulletEnabled val="1"/>
        </dgm:presLayoutVars>
      </dgm:prSet>
      <dgm:spPr/>
      <dgm:t>
        <a:bodyPr/>
        <a:lstStyle/>
        <a:p>
          <a:endParaRPr lang="en-US"/>
        </a:p>
      </dgm:t>
    </dgm:pt>
    <dgm:pt modelId="{D50A20C1-57E9-483A-AF7B-265C53EAB3B9}" type="pres">
      <dgm:prSet presAssocID="{979E2E6A-72C0-48EC-9D4F-E61A229DDE3C}" presName="childText" presStyleLbl="revTx" presStyleIdx="0" presStyleCnt="3">
        <dgm:presLayoutVars>
          <dgm:bulletEnabled val="1"/>
        </dgm:presLayoutVars>
      </dgm:prSet>
      <dgm:spPr/>
      <dgm:t>
        <a:bodyPr/>
        <a:lstStyle/>
        <a:p>
          <a:endParaRPr lang="en-US"/>
        </a:p>
      </dgm:t>
    </dgm:pt>
    <dgm:pt modelId="{13EA8011-2799-4073-BBA1-8B16CE32BD39}" type="pres">
      <dgm:prSet presAssocID="{CDDCB80B-5852-4229-AEA3-3B979396F4E1}" presName="parentText" presStyleLbl="node1" presStyleIdx="1" presStyleCnt="3">
        <dgm:presLayoutVars>
          <dgm:chMax val="0"/>
          <dgm:bulletEnabled val="1"/>
        </dgm:presLayoutVars>
      </dgm:prSet>
      <dgm:spPr/>
      <dgm:t>
        <a:bodyPr/>
        <a:lstStyle/>
        <a:p>
          <a:endParaRPr lang="en-US"/>
        </a:p>
      </dgm:t>
    </dgm:pt>
    <dgm:pt modelId="{315A51EE-D969-4EE1-BBD7-6AA24AF39B4A}" type="pres">
      <dgm:prSet presAssocID="{CDDCB80B-5852-4229-AEA3-3B979396F4E1}" presName="childText" presStyleLbl="revTx" presStyleIdx="1" presStyleCnt="3">
        <dgm:presLayoutVars>
          <dgm:bulletEnabled val="1"/>
        </dgm:presLayoutVars>
      </dgm:prSet>
      <dgm:spPr/>
      <dgm:t>
        <a:bodyPr/>
        <a:lstStyle/>
        <a:p>
          <a:endParaRPr lang="en-US"/>
        </a:p>
      </dgm:t>
    </dgm:pt>
    <dgm:pt modelId="{46BC6248-DFD2-4937-ADC0-C58C629623EB}" type="pres">
      <dgm:prSet presAssocID="{123AF1DB-5D59-4B17-9BE2-9159390F5804}" presName="parentText" presStyleLbl="node1" presStyleIdx="2" presStyleCnt="3">
        <dgm:presLayoutVars>
          <dgm:chMax val="0"/>
          <dgm:bulletEnabled val="1"/>
        </dgm:presLayoutVars>
      </dgm:prSet>
      <dgm:spPr/>
      <dgm:t>
        <a:bodyPr/>
        <a:lstStyle/>
        <a:p>
          <a:endParaRPr lang="en-US"/>
        </a:p>
      </dgm:t>
    </dgm:pt>
    <dgm:pt modelId="{5B7B0A0E-3B09-4B1D-AD93-300908F56B16}" type="pres">
      <dgm:prSet presAssocID="{123AF1DB-5D59-4B17-9BE2-9159390F5804}" presName="childText" presStyleLbl="revTx" presStyleIdx="2" presStyleCnt="3">
        <dgm:presLayoutVars>
          <dgm:bulletEnabled val="1"/>
        </dgm:presLayoutVars>
      </dgm:prSet>
      <dgm:spPr/>
      <dgm:t>
        <a:bodyPr/>
        <a:lstStyle/>
        <a:p>
          <a:endParaRPr lang="en-US"/>
        </a:p>
      </dgm:t>
    </dgm:pt>
  </dgm:ptLst>
  <dgm:cxnLst>
    <dgm:cxn modelId="{8A32A9D9-F438-5943-B2B7-CC6E6D0C1958}" type="presOf" srcId="{123AF1DB-5D59-4B17-9BE2-9159390F5804}" destId="{46BC6248-DFD2-4937-ADC0-C58C629623EB}" srcOrd="0" destOrd="0" presId="urn:microsoft.com/office/officeart/2005/8/layout/vList2"/>
    <dgm:cxn modelId="{6325AEE4-D765-4936-9602-A12CA8975B27}" srcId="{58D67A33-E2FE-449A-96ED-E8BA7442D34B}" destId="{123AF1DB-5D59-4B17-9BE2-9159390F5804}" srcOrd="2" destOrd="0" parTransId="{5CCE65E8-CD2B-40CC-A09C-6A36897084BB}" sibTransId="{5CA2FE38-147D-44FD-AE69-600506CD6CC3}"/>
    <dgm:cxn modelId="{E89EF17D-F782-E540-B40B-993A736A161E}" type="presOf" srcId="{544B81DD-DDEF-4553-B649-113EF0B60690}" destId="{315A51EE-D969-4EE1-BBD7-6AA24AF39B4A}" srcOrd="0" destOrd="0" presId="urn:microsoft.com/office/officeart/2005/8/layout/vList2"/>
    <dgm:cxn modelId="{C6CBE149-9CB4-4EF6-A2D3-E6BC33077C88}" srcId="{58D67A33-E2FE-449A-96ED-E8BA7442D34B}" destId="{CDDCB80B-5852-4229-AEA3-3B979396F4E1}" srcOrd="1" destOrd="0" parTransId="{3648F8AE-A4A5-46C9-9980-0F522AB535D4}" sibTransId="{E5DEE705-0178-4964-AD7B-BCACE41FDE28}"/>
    <dgm:cxn modelId="{268D42E7-CE4D-A049-8B13-226A1A64BFAA}" type="presOf" srcId="{1E3B976E-5214-4120-93E6-F122825FC6D7}" destId="{5B7B0A0E-3B09-4B1D-AD93-300908F56B16}" srcOrd="0" destOrd="0" presId="urn:microsoft.com/office/officeart/2005/8/layout/vList2"/>
    <dgm:cxn modelId="{F3A249A7-ECC3-44DE-8590-D25DAF24E60F}" srcId="{CDDCB80B-5852-4229-AEA3-3B979396F4E1}" destId="{544B81DD-DDEF-4553-B649-113EF0B60690}" srcOrd="0" destOrd="0" parTransId="{9C1A5246-5D0C-4779-9026-0876D7EA82DA}" sibTransId="{60D59D13-91F0-43D0-9A1C-B71530E8F8FE}"/>
    <dgm:cxn modelId="{34CB863F-9B90-41A3-9515-39AAAEE29976}" srcId="{979E2E6A-72C0-48EC-9D4F-E61A229DDE3C}" destId="{4626AD28-CD6A-4277-8E4D-C3EC9BA03977}" srcOrd="1" destOrd="0" parTransId="{8E914E98-6A8E-462D-AD0D-044FB14943C6}" sibTransId="{7308A44A-175A-4781-918E-468EB0119CF6}"/>
    <dgm:cxn modelId="{FCAC67B4-9DC4-1242-92B9-3A67A8EA4CBC}" type="presOf" srcId="{5607B0CC-305A-489E-857E-4486DAEE85CF}" destId="{D50A20C1-57E9-483A-AF7B-265C53EAB3B9}" srcOrd="0" destOrd="0" presId="urn:microsoft.com/office/officeart/2005/8/layout/vList2"/>
    <dgm:cxn modelId="{E186F7EB-CD43-C644-8632-FB6EB4ADDCDE}" type="presOf" srcId="{766CD040-9843-4225-BAF6-7A713388AAE2}" destId="{315A51EE-D969-4EE1-BBD7-6AA24AF39B4A}" srcOrd="0" destOrd="1" presId="urn:microsoft.com/office/officeart/2005/8/layout/vList2"/>
    <dgm:cxn modelId="{0732E3FB-EDDC-BF46-8937-7B0DB5D5A195}" type="presOf" srcId="{CDDCB80B-5852-4229-AEA3-3B979396F4E1}" destId="{13EA8011-2799-4073-BBA1-8B16CE32BD39}" srcOrd="0" destOrd="0" presId="urn:microsoft.com/office/officeart/2005/8/layout/vList2"/>
    <dgm:cxn modelId="{00A34197-64C8-4271-A613-BE58178828C6}" srcId="{123AF1DB-5D59-4B17-9BE2-9159390F5804}" destId="{1E3B976E-5214-4120-93E6-F122825FC6D7}" srcOrd="0" destOrd="0" parTransId="{AC1E1E81-18A7-4923-8FCB-74C2CA861485}" sibTransId="{0347649B-06BE-4F8F-B88D-9B4E2F9DE639}"/>
    <dgm:cxn modelId="{8EA4E66D-99DA-0A4F-869F-5EA606C349E9}" type="presOf" srcId="{979E2E6A-72C0-48EC-9D4F-E61A229DDE3C}" destId="{608DEF61-81C5-456F-A2C5-1680FB5DA4DD}" srcOrd="0" destOrd="0" presId="urn:microsoft.com/office/officeart/2005/8/layout/vList2"/>
    <dgm:cxn modelId="{23537F13-935A-437C-AA19-7D39735AA4D9}" srcId="{CDDCB80B-5852-4229-AEA3-3B979396F4E1}" destId="{766CD040-9843-4225-BAF6-7A713388AAE2}" srcOrd="1" destOrd="0" parTransId="{738F06BC-D2CC-4620-90D5-0F08103324B0}" sibTransId="{C0C58734-865A-45E1-AA5A-8FDD2807BFDB}"/>
    <dgm:cxn modelId="{4D5012ED-D58D-4B4F-9866-BB8D1A761B28}" type="presOf" srcId="{4626AD28-CD6A-4277-8E4D-C3EC9BA03977}" destId="{D50A20C1-57E9-483A-AF7B-265C53EAB3B9}" srcOrd="0" destOrd="1" presId="urn:microsoft.com/office/officeart/2005/8/layout/vList2"/>
    <dgm:cxn modelId="{2C721FA5-FC1C-1A46-B790-B5D189CA8A47}" type="presOf" srcId="{2B91638A-EC53-4645-93C6-7F4C51262A56}" destId="{5B7B0A0E-3B09-4B1D-AD93-300908F56B16}" srcOrd="0" destOrd="1" presId="urn:microsoft.com/office/officeart/2005/8/layout/vList2"/>
    <dgm:cxn modelId="{AC4ABDCC-F3E1-41A3-A1E1-03904A9BB93E}" srcId="{58D67A33-E2FE-449A-96ED-E8BA7442D34B}" destId="{979E2E6A-72C0-48EC-9D4F-E61A229DDE3C}" srcOrd="0" destOrd="0" parTransId="{F4499970-DCDF-40AE-BCB2-FFF959821C8A}" sibTransId="{B2A62AE1-2ED1-4637-B383-75324BA8CE12}"/>
    <dgm:cxn modelId="{67597967-32C1-4B4C-B86D-F5249DE83E54}" type="presOf" srcId="{58D67A33-E2FE-449A-96ED-E8BA7442D34B}" destId="{04FD16FE-0858-4E98-BE0F-16A8285CC4B0}" srcOrd="0" destOrd="0" presId="urn:microsoft.com/office/officeart/2005/8/layout/vList2"/>
    <dgm:cxn modelId="{1E3BE16A-4A19-469E-B62F-959D3C486A02}" srcId="{979E2E6A-72C0-48EC-9D4F-E61A229DDE3C}" destId="{5607B0CC-305A-489E-857E-4486DAEE85CF}" srcOrd="0" destOrd="0" parTransId="{BFAAEE21-B456-4C81-8B9E-310C62E0E619}" sibTransId="{95E2FD66-0B6B-435B-B0E9-CF6FFFC57B32}"/>
    <dgm:cxn modelId="{E74817E5-2D39-4A69-8514-92F623295D71}" srcId="{123AF1DB-5D59-4B17-9BE2-9159390F5804}" destId="{2B91638A-EC53-4645-93C6-7F4C51262A56}" srcOrd="1" destOrd="0" parTransId="{9E9AA486-1836-4AE0-87FF-8EE8EA4DC6D3}" sibTransId="{8D39800F-C22A-447B-A750-D359A2B1C184}"/>
    <dgm:cxn modelId="{8612E3EE-00A0-6C48-91C2-268D1499B12C}" type="presParOf" srcId="{04FD16FE-0858-4E98-BE0F-16A8285CC4B0}" destId="{608DEF61-81C5-456F-A2C5-1680FB5DA4DD}" srcOrd="0" destOrd="0" presId="urn:microsoft.com/office/officeart/2005/8/layout/vList2"/>
    <dgm:cxn modelId="{B474924E-33AD-C845-9888-AE68A0F6CADD}" type="presParOf" srcId="{04FD16FE-0858-4E98-BE0F-16A8285CC4B0}" destId="{D50A20C1-57E9-483A-AF7B-265C53EAB3B9}" srcOrd="1" destOrd="0" presId="urn:microsoft.com/office/officeart/2005/8/layout/vList2"/>
    <dgm:cxn modelId="{01405862-3CAC-C243-BF22-B042F7A5A015}" type="presParOf" srcId="{04FD16FE-0858-4E98-BE0F-16A8285CC4B0}" destId="{13EA8011-2799-4073-BBA1-8B16CE32BD39}" srcOrd="2" destOrd="0" presId="urn:microsoft.com/office/officeart/2005/8/layout/vList2"/>
    <dgm:cxn modelId="{80568A4D-3BA4-AC48-BB7A-E83E9943F155}" type="presParOf" srcId="{04FD16FE-0858-4E98-BE0F-16A8285CC4B0}" destId="{315A51EE-D969-4EE1-BBD7-6AA24AF39B4A}" srcOrd="3" destOrd="0" presId="urn:microsoft.com/office/officeart/2005/8/layout/vList2"/>
    <dgm:cxn modelId="{2EA560A1-4BF4-A940-9454-C0F38FBDD50A}" type="presParOf" srcId="{04FD16FE-0858-4E98-BE0F-16A8285CC4B0}" destId="{46BC6248-DFD2-4937-ADC0-C58C629623EB}" srcOrd="4" destOrd="0" presId="urn:microsoft.com/office/officeart/2005/8/layout/vList2"/>
    <dgm:cxn modelId="{BAB9BFF0-A49C-8940-ADE1-CB0F072B5AD4}" type="presParOf" srcId="{04FD16FE-0858-4E98-BE0F-16A8285CC4B0}" destId="{5B7B0A0E-3B09-4B1D-AD93-300908F56B1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6318A5-57B7-4839-B838-8BFB3750A740}" type="doc">
      <dgm:prSet loTypeId="urn:diagrams.loki3.com/BracketList+Icon" loCatId="list" qsTypeId="urn:microsoft.com/office/officeart/2005/8/quickstyle/simple2" qsCatId="simple" csTypeId="urn:microsoft.com/office/officeart/2005/8/colors/accent0_3" csCatId="mainScheme" phldr="1"/>
      <dgm:spPr/>
      <dgm:t>
        <a:bodyPr/>
        <a:lstStyle/>
        <a:p>
          <a:endParaRPr lang="en-US"/>
        </a:p>
      </dgm:t>
    </dgm:pt>
    <dgm:pt modelId="{6746C5FD-A1BB-495D-9FC0-EE5116E72E67}">
      <dgm:prSet custT="1"/>
      <dgm:spPr/>
      <dgm:t>
        <a:bodyPr/>
        <a:lstStyle/>
        <a:p>
          <a:pPr marL="0" indent="0" algn="r" rtl="0" eaLnBrk="1" latinLnBrk="0" hangingPunct="1">
            <a:lnSpc>
              <a:spcPct val="90000"/>
            </a:lnSpc>
            <a:spcBef>
              <a:spcPct val="20000"/>
            </a:spcBef>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Biological Definition</a:t>
          </a:r>
          <a:endParaRPr kumimoji="0" lang="en-US" sz="2400" b="1" kern="1200" dirty="0">
            <a:effectLst>
              <a:outerShdw blurRad="38100" dist="38100" dir="2700000" algn="tl">
                <a:srgbClr val="000000">
                  <a:alpha val="43137"/>
                </a:srgbClr>
              </a:outerShdw>
            </a:effectLst>
            <a:latin typeface="+mn-lt"/>
            <a:ea typeface="+mn-ea"/>
            <a:cs typeface="+mn-cs"/>
          </a:endParaRPr>
        </a:p>
      </dgm:t>
    </dgm:pt>
    <dgm:pt modelId="{CC581AE1-4933-4BB9-AAB9-779096F9EB06}" type="parTrans" cxnId="{B8596B4F-8DEF-4CDD-8FC5-33777AAE1277}">
      <dgm:prSet/>
      <dgm:spPr/>
      <dgm:t>
        <a:bodyPr/>
        <a:lstStyle/>
        <a:p>
          <a:endParaRPr lang="en-US"/>
        </a:p>
      </dgm:t>
    </dgm:pt>
    <dgm:pt modelId="{F1779C00-A5F5-4042-BC6F-E23B71D18307}" type="sibTrans" cxnId="{B8596B4F-8DEF-4CDD-8FC5-33777AAE1277}">
      <dgm:prSet/>
      <dgm:spPr/>
      <dgm:t>
        <a:bodyPr/>
        <a:lstStyle/>
        <a:p>
          <a:endParaRPr lang="en-US"/>
        </a:p>
      </dgm:t>
    </dgm:pt>
    <dgm:pt modelId="{35A5A23F-9EFE-4C78-B96B-57E761B3CB90}">
      <dgm:prSet custT="1"/>
      <dgm:spPr/>
      <dgm:t>
        <a:bodyPr/>
        <a:lstStyle/>
        <a:p>
          <a:pPr rtl="0"/>
          <a:r>
            <a:rPr lang="en-US" sz="2400" dirty="0" smtClean="0"/>
            <a:t>When we reach the age at which we can reproduce</a:t>
          </a:r>
          <a:endParaRPr lang="en-US" sz="2400" dirty="0"/>
        </a:p>
      </dgm:t>
    </dgm:pt>
    <dgm:pt modelId="{7C8743FB-8FFE-4257-A452-9920AE160EAA}" type="parTrans" cxnId="{A2B50317-7ECF-4370-A5D5-2474D3FBCFE3}">
      <dgm:prSet/>
      <dgm:spPr/>
      <dgm:t>
        <a:bodyPr/>
        <a:lstStyle/>
        <a:p>
          <a:endParaRPr lang="en-US"/>
        </a:p>
      </dgm:t>
    </dgm:pt>
    <dgm:pt modelId="{F7E18BD3-B422-444C-ABA9-D05A8D2466CE}" type="sibTrans" cxnId="{A2B50317-7ECF-4370-A5D5-2474D3FBCFE3}">
      <dgm:prSet/>
      <dgm:spPr/>
      <dgm:t>
        <a:bodyPr/>
        <a:lstStyle/>
        <a:p>
          <a:endParaRPr lang="en-US"/>
        </a:p>
      </dgm:t>
    </dgm:pt>
    <dgm:pt modelId="{7649031A-8326-4DF9-AF7F-E080A549E10A}">
      <dgm:prSet custT="1"/>
      <dgm:spPr/>
      <dgm:t>
        <a:bodyPr/>
        <a:lstStyle/>
        <a:p>
          <a:pPr marL="0" indent="0" algn="r" rtl="0" eaLnBrk="1" latinLnBrk="0" hangingPunct="1">
            <a:lnSpc>
              <a:spcPct val="90000"/>
            </a:lnSpc>
            <a:spcBef>
              <a:spcPct val="20000"/>
            </a:spcBef>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Legal Definition</a:t>
          </a:r>
          <a:endParaRPr kumimoji="0" lang="en-US" sz="2400" b="1" kern="1200" dirty="0">
            <a:effectLst>
              <a:outerShdw blurRad="38100" dist="38100" dir="2700000" algn="tl">
                <a:srgbClr val="000000">
                  <a:alpha val="43137"/>
                </a:srgbClr>
              </a:outerShdw>
            </a:effectLst>
            <a:latin typeface="+mn-lt"/>
            <a:ea typeface="+mn-ea"/>
            <a:cs typeface="+mn-cs"/>
          </a:endParaRPr>
        </a:p>
      </dgm:t>
    </dgm:pt>
    <dgm:pt modelId="{40C95A3E-F5B5-41D1-A094-5185BE6A56A6}" type="parTrans" cxnId="{62472292-63D1-4362-935E-461423D3CF02}">
      <dgm:prSet/>
      <dgm:spPr/>
      <dgm:t>
        <a:bodyPr/>
        <a:lstStyle/>
        <a:p>
          <a:endParaRPr lang="en-US"/>
        </a:p>
      </dgm:t>
    </dgm:pt>
    <dgm:pt modelId="{6DAE2958-F54E-438B-9C30-8B696E6469C4}" type="sibTrans" cxnId="{62472292-63D1-4362-935E-461423D3CF02}">
      <dgm:prSet/>
      <dgm:spPr/>
      <dgm:t>
        <a:bodyPr/>
        <a:lstStyle/>
        <a:p>
          <a:endParaRPr lang="en-US"/>
        </a:p>
      </dgm:t>
    </dgm:pt>
    <dgm:pt modelId="{C91A1769-A8B4-48C5-A37D-D6A3B905C65A}">
      <dgm:prSet custT="1"/>
      <dgm:spPr/>
      <dgm:t>
        <a:bodyPr/>
        <a:lstStyle/>
        <a:p>
          <a:pPr rtl="0"/>
          <a:r>
            <a:rPr lang="en-US" sz="2400" dirty="0" smtClean="0"/>
            <a:t>When we reach the age that the law says we can vote, drive, get married, etc.</a:t>
          </a:r>
          <a:endParaRPr lang="en-US" sz="2400" dirty="0"/>
        </a:p>
      </dgm:t>
    </dgm:pt>
    <dgm:pt modelId="{EB6E429E-F57E-490A-B843-589117DC90D0}" type="parTrans" cxnId="{521A1F83-D02C-492D-A48D-54224627AA7E}">
      <dgm:prSet/>
      <dgm:spPr/>
      <dgm:t>
        <a:bodyPr/>
        <a:lstStyle/>
        <a:p>
          <a:endParaRPr lang="en-US"/>
        </a:p>
      </dgm:t>
    </dgm:pt>
    <dgm:pt modelId="{175D4561-55FF-46BC-A851-D9DA6BA9D136}" type="sibTrans" cxnId="{521A1F83-D02C-492D-A48D-54224627AA7E}">
      <dgm:prSet/>
      <dgm:spPr/>
      <dgm:t>
        <a:bodyPr/>
        <a:lstStyle/>
        <a:p>
          <a:endParaRPr lang="en-US"/>
        </a:p>
      </dgm:t>
    </dgm:pt>
    <dgm:pt modelId="{25748C35-12C8-4E06-814C-26A1B24B84A7}">
      <dgm:prSet custT="1"/>
      <dgm:spPr/>
      <dgm:t>
        <a:bodyPr/>
        <a:lstStyle/>
        <a:p>
          <a:pPr marL="0" indent="0" algn="r" rtl="0" eaLnBrk="1" latinLnBrk="0" hangingPunct="1">
            <a:lnSpc>
              <a:spcPct val="90000"/>
            </a:lnSpc>
            <a:spcBef>
              <a:spcPct val="20000"/>
            </a:spcBef>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Social Definition</a:t>
          </a:r>
          <a:endParaRPr kumimoji="0" lang="en-US" sz="2400" b="1" kern="1200" dirty="0">
            <a:effectLst>
              <a:outerShdw blurRad="38100" dist="38100" dir="2700000" algn="tl">
                <a:srgbClr val="000000">
                  <a:alpha val="43137"/>
                </a:srgbClr>
              </a:outerShdw>
            </a:effectLst>
            <a:latin typeface="+mn-lt"/>
            <a:ea typeface="+mn-ea"/>
            <a:cs typeface="+mn-cs"/>
          </a:endParaRPr>
        </a:p>
      </dgm:t>
    </dgm:pt>
    <dgm:pt modelId="{5776719B-EB03-4614-B05E-467CDE9B13C8}" type="parTrans" cxnId="{612D7A9F-7A78-4CD8-A161-0A6661CE20C3}">
      <dgm:prSet/>
      <dgm:spPr/>
      <dgm:t>
        <a:bodyPr/>
        <a:lstStyle/>
        <a:p>
          <a:endParaRPr lang="en-US"/>
        </a:p>
      </dgm:t>
    </dgm:pt>
    <dgm:pt modelId="{92C8259B-CEB4-4796-A79D-76C65499FBE0}" type="sibTrans" cxnId="{612D7A9F-7A78-4CD8-A161-0A6661CE20C3}">
      <dgm:prSet/>
      <dgm:spPr/>
      <dgm:t>
        <a:bodyPr/>
        <a:lstStyle/>
        <a:p>
          <a:endParaRPr lang="en-US"/>
        </a:p>
      </dgm:t>
    </dgm:pt>
    <dgm:pt modelId="{76DF1F5C-09A6-483B-817C-D975FEBAA8B9}">
      <dgm:prSet custT="1"/>
      <dgm:spPr/>
      <dgm:t>
        <a:bodyPr/>
        <a:lstStyle/>
        <a:p>
          <a:pPr rtl="0"/>
          <a:r>
            <a:rPr lang="en-US" sz="2400" smtClean="0"/>
            <a:t>When</a:t>
          </a:r>
          <a:r>
            <a:rPr lang="en-US" sz="2400" baseline="0" smtClean="0"/>
            <a:t> we start performing adult roles (i.e. career, spouse, parent, etc.)</a:t>
          </a:r>
          <a:endParaRPr lang="en-US" sz="2400"/>
        </a:p>
      </dgm:t>
    </dgm:pt>
    <dgm:pt modelId="{A9EFD251-9A19-4A65-A56E-637C73F92420}" type="parTrans" cxnId="{81D81B6A-CBD6-4432-8D2F-8FA948C4790E}">
      <dgm:prSet/>
      <dgm:spPr/>
      <dgm:t>
        <a:bodyPr/>
        <a:lstStyle/>
        <a:p>
          <a:endParaRPr lang="en-US"/>
        </a:p>
      </dgm:t>
    </dgm:pt>
    <dgm:pt modelId="{24EB4DFC-1CD4-4395-B5BF-F641681AAA4E}" type="sibTrans" cxnId="{81D81B6A-CBD6-4432-8D2F-8FA948C4790E}">
      <dgm:prSet/>
      <dgm:spPr/>
      <dgm:t>
        <a:bodyPr/>
        <a:lstStyle/>
        <a:p>
          <a:endParaRPr lang="en-US"/>
        </a:p>
      </dgm:t>
    </dgm:pt>
    <dgm:pt modelId="{647D343E-DFE6-441E-A98B-18957B68B1C1}">
      <dgm:prSet custT="1"/>
      <dgm:spPr/>
      <dgm:t>
        <a:bodyPr/>
        <a:lstStyle/>
        <a:p>
          <a:pPr marL="0" indent="0" algn="r" rtl="0" eaLnBrk="1" latinLnBrk="0" hangingPunct="1">
            <a:lnSpc>
              <a:spcPct val="90000"/>
            </a:lnSpc>
            <a:spcBef>
              <a:spcPct val="20000"/>
            </a:spcBef>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Psychological</a:t>
          </a:r>
          <a:r>
            <a:rPr kumimoji="0" lang="en-US" sz="2800" b="1" kern="1200" dirty="0" smtClean="0">
              <a:effectLst>
                <a:outerShdw blurRad="38100" dist="38100" dir="2700000" algn="tl">
                  <a:srgbClr val="000000">
                    <a:alpha val="43137"/>
                  </a:srgbClr>
                </a:outerShdw>
              </a:effectLst>
              <a:latin typeface="+mn-lt"/>
              <a:ea typeface="+mn-ea"/>
              <a:cs typeface="+mn-cs"/>
            </a:rPr>
            <a:t> </a:t>
          </a:r>
          <a:r>
            <a:rPr kumimoji="0" lang="en-US" sz="2400" b="1" kern="1200" dirty="0" smtClean="0">
              <a:effectLst>
                <a:outerShdw blurRad="38100" dist="38100" dir="2700000" algn="tl">
                  <a:srgbClr val="000000">
                    <a:alpha val="43137"/>
                  </a:srgbClr>
                </a:outerShdw>
              </a:effectLst>
              <a:latin typeface="+mn-lt"/>
              <a:ea typeface="+mn-ea"/>
              <a:cs typeface="+mn-cs"/>
            </a:rPr>
            <a:t>Definition</a:t>
          </a:r>
          <a:endParaRPr kumimoji="0" lang="en-US" sz="2400" b="1" kern="1200" dirty="0">
            <a:effectLst>
              <a:outerShdw blurRad="38100" dist="38100" dir="2700000" algn="tl">
                <a:srgbClr val="000000">
                  <a:alpha val="43137"/>
                </a:srgbClr>
              </a:outerShdw>
            </a:effectLst>
            <a:latin typeface="+mn-lt"/>
            <a:ea typeface="+mn-ea"/>
            <a:cs typeface="+mn-cs"/>
          </a:endParaRPr>
        </a:p>
      </dgm:t>
    </dgm:pt>
    <dgm:pt modelId="{322A4920-EF6B-4D81-A0E0-11415BF78963}" type="parTrans" cxnId="{70F14187-3C21-4FBC-929E-26DEED51E6BB}">
      <dgm:prSet/>
      <dgm:spPr/>
      <dgm:t>
        <a:bodyPr/>
        <a:lstStyle/>
        <a:p>
          <a:endParaRPr lang="en-US"/>
        </a:p>
      </dgm:t>
    </dgm:pt>
    <dgm:pt modelId="{AF75C135-6FDC-4388-ACFB-23AA5416AF31}" type="sibTrans" cxnId="{70F14187-3C21-4FBC-929E-26DEED51E6BB}">
      <dgm:prSet/>
      <dgm:spPr/>
      <dgm:t>
        <a:bodyPr/>
        <a:lstStyle/>
        <a:p>
          <a:endParaRPr lang="en-US"/>
        </a:p>
      </dgm:t>
    </dgm:pt>
    <dgm:pt modelId="{4A93C4EB-668F-48A1-99E8-5542566F9013}">
      <dgm:prSet custT="1"/>
      <dgm:spPr/>
      <dgm:t>
        <a:bodyPr/>
        <a:lstStyle/>
        <a:p>
          <a:pPr rtl="0"/>
          <a:r>
            <a:rPr lang="en-US" sz="2400" baseline="0" dirty="0" smtClean="0"/>
            <a:t>When we arrive at a self-concept of being responsible for our own lives</a:t>
          </a:r>
          <a:endParaRPr lang="en-US" sz="2400" dirty="0"/>
        </a:p>
      </dgm:t>
    </dgm:pt>
    <dgm:pt modelId="{A3A180B5-ABA2-44A2-87AA-ED57A685F6B1}" type="parTrans" cxnId="{89040922-FA08-4EBB-A863-F9D6C8EA05DA}">
      <dgm:prSet/>
      <dgm:spPr/>
      <dgm:t>
        <a:bodyPr/>
        <a:lstStyle/>
        <a:p>
          <a:endParaRPr lang="en-US"/>
        </a:p>
      </dgm:t>
    </dgm:pt>
    <dgm:pt modelId="{0BB1DA4E-B352-4264-9C4A-EE731E74D54D}" type="sibTrans" cxnId="{89040922-FA08-4EBB-A863-F9D6C8EA05DA}">
      <dgm:prSet/>
      <dgm:spPr/>
      <dgm:t>
        <a:bodyPr/>
        <a:lstStyle/>
        <a:p>
          <a:endParaRPr lang="en-US"/>
        </a:p>
      </dgm:t>
    </dgm:pt>
    <dgm:pt modelId="{23F6743B-7CA1-43B1-A607-DE354DB7E769}">
      <dgm:prSet custT="1"/>
      <dgm:spPr/>
      <dgm:t>
        <a:bodyPr/>
        <a:lstStyle/>
        <a:p>
          <a:pPr rtl="0"/>
          <a:r>
            <a:rPr lang="en-US" sz="2400" baseline="0" smtClean="0"/>
            <a:t>Being self-directing</a:t>
          </a:r>
          <a:endParaRPr lang="en-US" sz="2400"/>
        </a:p>
      </dgm:t>
    </dgm:pt>
    <dgm:pt modelId="{2FDDE57D-0A97-4976-A473-94D29EFE20E5}" type="parTrans" cxnId="{745678D2-D7B4-4DDC-ADD5-8F5699A1BDAA}">
      <dgm:prSet/>
      <dgm:spPr/>
      <dgm:t>
        <a:bodyPr/>
        <a:lstStyle/>
        <a:p>
          <a:endParaRPr lang="en-US"/>
        </a:p>
      </dgm:t>
    </dgm:pt>
    <dgm:pt modelId="{A986B83B-8A86-4F7A-B7F2-42A7AFE930F8}" type="sibTrans" cxnId="{745678D2-D7B4-4DDC-ADD5-8F5699A1BDAA}">
      <dgm:prSet/>
      <dgm:spPr/>
      <dgm:t>
        <a:bodyPr/>
        <a:lstStyle/>
        <a:p>
          <a:endParaRPr lang="en-US"/>
        </a:p>
      </dgm:t>
    </dgm:pt>
    <dgm:pt modelId="{2A713B78-6111-43C7-896D-832FF19B6462}" type="pres">
      <dgm:prSet presAssocID="{EC6318A5-57B7-4839-B838-8BFB3750A740}" presName="Name0" presStyleCnt="0">
        <dgm:presLayoutVars>
          <dgm:dir/>
          <dgm:animLvl val="lvl"/>
          <dgm:resizeHandles val="exact"/>
        </dgm:presLayoutVars>
      </dgm:prSet>
      <dgm:spPr/>
      <dgm:t>
        <a:bodyPr/>
        <a:lstStyle/>
        <a:p>
          <a:endParaRPr lang="en-US"/>
        </a:p>
      </dgm:t>
    </dgm:pt>
    <dgm:pt modelId="{E641FBB2-E48B-4E21-B13D-1FB0904CA818}" type="pres">
      <dgm:prSet presAssocID="{6746C5FD-A1BB-495D-9FC0-EE5116E72E67}" presName="linNode" presStyleCnt="0"/>
      <dgm:spPr/>
      <dgm:t>
        <a:bodyPr/>
        <a:lstStyle/>
        <a:p>
          <a:endParaRPr lang="en-US"/>
        </a:p>
      </dgm:t>
    </dgm:pt>
    <dgm:pt modelId="{D55BD171-F6F5-49A2-B319-2574AAF93D4B}" type="pres">
      <dgm:prSet presAssocID="{6746C5FD-A1BB-495D-9FC0-EE5116E72E67}" presName="parTx" presStyleLbl="revTx" presStyleIdx="0" presStyleCnt="4" custScaleX="140985">
        <dgm:presLayoutVars>
          <dgm:chMax val="1"/>
          <dgm:bulletEnabled val="1"/>
        </dgm:presLayoutVars>
      </dgm:prSet>
      <dgm:spPr/>
      <dgm:t>
        <a:bodyPr/>
        <a:lstStyle/>
        <a:p>
          <a:endParaRPr lang="en-US"/>
        </a:p>
      </dgm:t>
    </dgm:pt>
    <dgm:pt modelId="{0B99F97F-DDBB-44CA-B6BD-F8C7406367AD}" type="pres">
      <dgm:prSet presAssocID="{6746C5FD-A1BB-495D-9FC0-EE5116E72E67}" presName="bracket" presStyleLbl="parChTrans1D1" presStyleIdx="0" presStyleCnt="4"/>
      <dgm:spPr/>
      <dgm:t>
        <a:bodyPr/>
        <a:lstStyle/>
        <a:p>
          <a:endParaRPr lang="en-US"/>
        </a:p>
      </dgm:t>
    </dgm:pt>
    <dgm:pt modelId="{D4AC1544-883D-405F-B0EF-A655C2BD7CB8}" type="pres">
      <dgm:prSet presAssocID="{6746C5FD-A1BB-495D-9FC0-EE5116E72E67}" presName="spH" presStyleCnt="0"/>
      <dgm:spPr/>
      <dgm:t>
        <a:bodyPr/>
        <a:lstStyle/>
        <a:p>
          <a:endParaRPr lang="en-US"/>
        </a:p>
      </dgm:t>
    </dgm:pt>
    <dgm:pt modelId="{BCEFC685-BDDC-47CB-BC70-87D3DF43433B}" type="pres">
      <dgm:prSet presAssocID="{6746C5FD-A1BB-495D-9FC0-EE5116E72E67}" presName="desTx" presStyleLbl="node1" presStyleIdx="0" presStyleCnt="4">
        <dgm:presLayoutVars>
          <dgm:bulletEnabled val="1"/>
        </dgm:presLayoutVars>
      </dgm:prSet>
      <dgm:spPr/>
      <dgm:t>
        <a:bodyPr/>
        <a:lstStyle/>
        <a:p>
          <a:endParaRPr lang="en-US"/>
        </a:p>
      </dgm:t>
    </dgm:pt>
    <dgm:pt modelId="{6EB9581D-4E3F-408D-8787-FD8F84B01F00}" type="pres">
      <dgm:prSet presAssocID="{F1779C00-A5F5-4042-BC6F-E23B71D18307}" presName="spV" presStyleCnt="0"/>
      <dgm:spPr/>
      <dgm:t>
        <a:bodyPr/>
        <a:lstStyle/>
        <a:p>
          <a:endParaRPr lang="en-US"/>
        </a:p>
      </dgm:t>
    </dgm:pt>
    <dgm:pt modelId="{07AA2B2A-1A3E-45A6-A4B5-FA4A18499F9F}" type="pres">
      <dgm:prSet presAssocID="{7649031A-8326-4DF9-AF7F-E080A549E10A}" presName="linNode" presStyleCnt="0"/>
      <dgm:spPr/>
      <dgm:t>
        <a:bodyPr/>
        <a:lstStyle/>
        <a:p>
          <a:endParaRPr lang="en-US"/>
        </a:p>
      </dgm:t>
    </dgm:pt>
    <dgm:pt modelId="{53E42D8C-99F0-4B91-A6F1-39887538AD7A}" type="pres">
      <dgm:prSet presAssocID="{7649031A-8326-4DF9-AF7F-E080A549E10A}" presName="parTx" presStyleLbl="revTx" presStyleIdx="1" presStyleCnt="4" custScaleX="140985">
        <dgm:presLayoutVars>
          <dgm:chMax val="1"/>
          <dgm:bulletEnabled val="1"/>
        </dgm:presLayoutVars>
      </dgm:prSet>
      <dgm:spPr/>
      <dgm:t>
        <a:bodyPr/>
        <a:lstStyle/>
        <a:p>
          <a:endParaRPr lang="en-US"/>
        </a:p>
      </dgm:t>
    </dgm:pt>
    <dgm:pt modelId="{B2D5C87D-B038-431B-942C-15E91DF5143D}" type="pres">
      <dgm:prSet presAssocID="{7649031A-8326-4DF9-AF7F-E080A549E10A}" presName="bracket" presStyleLbl="parChTrans1D1" presStyleIdx="1" presStyleCnt="4"/>
      <dgm:spPr/>
      <dgm:t>
        <a:bodyPr/>
        <a:lstStyle/>
        <a:p>
          <a:endParaRPr lang="en-US"/>
        </a:p>
      </dgm:t>
    </dgm:pt>
    <dgm:pt modelId="{469F4489-5DD3-406B-87F4-F09533CAC6F4}" type="pres">
      <dgm:prSet presAssocID="{7649031A-8326-4DF9-AF7F-E080A549E10A}" presName="spH" presStyleCnt="0"/>
      <dgm:spPr/>
      <dgm:t>
        <a:bodyPr/>
        <a:lstStyle/>
        <a:p>
          <a:endParaRPr lang="en-US"/>
        </a:p>
      </dgm:t>
    </dgm:pt>
    <dgm:pt modelId="{13C536EF-6B21-4739-A0A5-B876C3547687}" type="pres">
      <dgm:prSet presAssocID="{7649031A-8326-4DF9-AF7F-E080A549E10A}" presName="desTx" presStyleLbl="node1" presStyleIdx="1" presStyleCnt="4">
        <dgm:presLayoutVars>
          <dgm:bulletEnabled val="1"/>
        </dgm:presLayoutVars>
      </dgm:prSet>
      <dgm:spPr/>
      <dgm:t>
        <a:bodyPr/>
        <a:lstStyle/>
        <a:p>
          <a:endParaRPr lang="en-US"/>
        </a:p>
      </dgm:t>
    </dgm:pt>
    <dgm:pt modelId="{F25A69E1-DBB5-4453-B929-98509D6AF586}" type="pres">
      <dgm:prSet presAssocID="{6DAE2958-F54E-438B-9C30-8B696E6469C4}" presName="spV" presStyleCnt="0"/>
      <dgm:spPr/>
      <dgm:t>
        <a:bodyPr/>
        <a:lstStyle/>
        <a:p>
          <a:endParaRPr lang="en-US"/>
        </a:p>
      </dgm:t>
    </dgm:pt>
    <dgm:pt modelId="{E636308D-3984-4602-8736-8D0870004E56}" type="pres">
      <dgm:prSet presAssocID="{25748C35-12C8-4E06-814C-26A1B24B84A7}" presName="linNode" presStyleCnt="0"/>
      <dgm:spPr/>
      <dgm:t>
        <a:bodyPr/>
        <a:lstStyle/>
        <a:p>
          <a:endParaRPr lang="en-US"/>
        </a:p>
      </dgm:t>
    </dgm:pt>
    <dgm:pt modelId="{0744A8EC-22FA-41DA-B9DF-4A309C883B00}" type="pres">
      <dgm:prSet presAssocID="{25748C35-12C8-4E06-814C-26A1B24B84A7}" presName="parTx" presStyleLbl="revTx" presStyleIdx="2" presStyleCnt="4" custScaleX="140985">
        <dgm:presLayoutVars>
          <dgm:chMax val="1"/>
          <dgm:bulletEnabled val="1"/>
        </dgm:presLayoutVars>
      </dgm:prSet>
      <dgm:spPr/>
      <dgm:t>
        <a:bodyPr/>
        <a:lstStyle/>
        <a:p>
          <a:endParaRPr lang="en-US"/>
        </a:p>
      </dgm:t>
    </dgm:pt>
    <dgm:pt modelId="{8902BD11-E048-4445-BBD7-44D7D93B6F73}" type="pres">
      <dgm:prSet presAssocID="{25748C35-12C8-4E06-814C-26A1B24B84A7}" presName="bracket" presStyleLbl="parChTrans1D1" presStyleIdx="2" presStyleCnt="4"/>
      <dgm:spPr/>
      <dgm:t>
        <a:bodyPr/>
        <a:lstStyle/>
        <a:p>
          <a:endParaRPr lang="en-US"/>
        </a:p>
      </dgm:t>
    </dgm:pt>
    <dgm:pt modelId="{BE9F23E0-5B29-4C5E-BAAB-20568D246ABA}" type="pres">
      <dgm:prSet presAssocID="{25748C35-12C8-4E06-814C-26A1B24B84A7}" presName="spH" presStyleCnt="0"/>
      <dgm:spPr/>
      <dgm:t>
        <a:bodyPr/>
        <a:lstStyle/>
        <a:p>
          <a:endParaRPr lang="en-US"/>
        </a:p>
      </dgm:t>
    </dgm:pt>
    <dgm:pt modelId="{985A8005-4B22-48A4-97A9-461C765A038B}" type="pres">
      <dgm:prSet presAssocID="{25748C35-12C8-4E06-814C-26A1B24B84A7}" presName="desTx" presStyleLbl="node1" presStyleIdx="2" presStyleCnt="4">
        <dgm:presLayoutVars>
          <dgm:bulletEnabled val="1"/>
        </dgm:presLayoutVars>
      </dgm:prSet>
      <dgm:spPr/>
      <dgm:t>
        <a:bodyPr/>
        <a:lstStyle/>
        <a:p>
          <a:endParaRPr lang="en-US"/>
        </a:p>
      </dgm:t>
    </dgm:pt>
    <dgm:pt modelId="{82FC47C2-FB8D-49FB-AA15-4157A450EAE5}" type="pres">
      <dgm:prSet presAssocID="{92C8259B-CEB4-4796-A79D-76C65499FBE0}" presName="spV" presStyleCnt="0"/>
      <dgm:spPr/>
      <dgm:t>
        <a:bodyPr/>
        <a:lstStyle/>
        <a:p>
          <a:endParaRPr lang="en-US"/>
        </a:p>
      </dgm:t>
    </dgm:pt>
    <dgm:pt modelId="{AB96C542-9057-4F3B-AFE4-3D8EE9CA6554}" type="pres">
      <dgm:prSet presAssocID="{647D343E-DFE6-441E-A98B-18957B68B1C1}" presName="linNode" presStyleCnt="0"/>
      <dgm:spPr/>
      <dgm:t>
        <a:bodyPr/>
        <a:lstStyle/>
        <a:p>
          <a:endParaRPr lang="en-US"/>
        </a:p>
      </dgm:t>
    </dgm:pt>
    <dgm:pt modelId="{018F9391-E5AC-4DD2-AA70-7CD0C74B96E0}" type="pres">
      <dgm:prSet presAssocID="{647D343E-DFE6-441E-A98B-18957B68B1C1}" presName="parTx" presStyleLbl="revTx" presStyleIdx="3" presStyleCnt="4" custScaleX="164970" custLinFactNeighborX="-20993">
        <dgm:presLayoutVars>
          <dgm:chMax val="1"/>
          <dgm:bulletEnabled val="1"/>
        </dgm:presLayoutVars>
      </dgm:prSet>
      <dgm:spPr/>
      <dgm:t>
        <a:bodyPr/>
        <a:lstStyle/>
        <a:p>
          <a:endParaRPr lang="en-US"/>
        </a:p>
      </dgm:t>
    </dgm:pt>
    <dgm:pt modelId="{B4099981-3163-492E-9005-72B8E5417EF7}" type="pres">
      <dgm:prSet presAssocID="{647D343E-DFE6-441E-A98B-18957B68B1C1}" presName="bracket" presStyleLbl="parChTrans1D1" presStyleIdx="3" presStyleCnt="4"/>
      <dgm:spPr/>
      <dgm:t>
        <a:bodyPr/>
        <a:lstStyle/>
        <a:p>
          <a:endParaRPr lang="en-US"/>
        </a:p>
      </dgm:t>
    </dgm:pt>
    <dgm:pt modelId="{6A17A11E-CEA0-4F98-A70E-09DD4FBACA3B}" type="pres">
      <dgm:prSet presAssocID="{647D343E-DFE6-441E-A98B-18957B68B1C1}" presName="spH" presStyleCnt="0"/>
      <dgm:spPr/>
      <dgm:t>
        <a:bodyPr/>
        <a:lstStyle/>
        <a:p>
          <a:endParaRPr lang="en-US"/>
        </a:p>
      </dgm:t>
    </dgm:pt>
    <dgm:pt modelId="{25FC67B3-5B37-40B0-AC3B-4A9484605AD6}" type="pres">
      <dgm:prSet presAssocID="{647D343E-DFE6-441E-A98B-18957B68B1C1}" presName="desTx" presStyleLbl="node1" presStyleIdx="3" presStyleCnt="4" custScaleX="111877">
        <dgm:presLayoutVars>
          <dgm:bulletEnabled val="1"/>
        </dgm:presLayoutVars>
      </dgm:prSet>
      <dgm:spPr/>
      <dgm:t>
        <a:bodyPr/>
        <a:lstStyle/>
        <a:p>
          <a:endParaRPr lang="en-US"/>
        </a:p>
      </dgm:t>
    </dgm:pt>
  </dgm:ptLst>
  <dgm:cxnLst>
    <dgm:cxn modelId="{81D81B6A-CBD6-4432-8D2F-8FA948C4790E}" srcId="{25748C35-12C8-4E06-814C-26A1B24B84A7}" destId="{76DF1F5C-09A6-483B-817C-D975FEBAA8B9}" srcOrd="0" destOrd="0" parTransId="{A9EFD251-9A19-4A65-A56E-637C73F92420}" sibTransId="{24EB4DFC-1CD4-4395-B5BF-F641681AAA4E}"/>
    <dgm:cxn modelId="{6C4C424E-9CB8-8A44-9900-0000C4333631}" type="presOf" srcId="{4A93C4EB-668F-48A1-99E8-5542566F9013}" destId="{25FC67B3-5B37-40B0-AC3B-4A9484605AD6}" srcOrd="0" destOrd="0" presId="urn:diagrams.loki3.com/BracketList+Icon"/>
    <dgm:cxn modelId="{3E984CAA-A19A-6949-887B-227EF0BEC913}" type="presOf" srcId="{6746C5FD-A1BB-495D-9FC0-EE5116E72E67}" destId="{D55BD171-F6F5-49A2-B319-2574AAF93D4B}" srcOrd="0" destOrd="0" presId="urn:diagrams.loki3.com/BracketList+Icon"/>
    <dgm:cxn modelId="{62472292-63D1-4362-935E-461423D3CF02}" srcId="{EC6318A5-57B7-4839-B838-8BFB3750A740}" destId="{7649031A-8326-4DF9-AF7F-E080A549E10A}" srcOrd="1" destOrd="0" parTransId="{40C95A3E-F5B5-41D1-A094-5185BE6A56A6}" sibTransId="{6DAE2958-F54E-438B-9C30-8B696E6469C4}"/>
    <dgm:cxn modelId="{FC8BF4EE-C034-774C-806C-A7633034A724}" type="presOf" srcId="{C91A1769-A8B4-48C5-A37D-D6A3B905C65A}" destId="{13C536EF-6B21-4739-A0A5-B876C3547687}" srcOrd="0" destOrd="0" presId="urn:diagrams.loki3.com/BracketList+Icon"/>
    <dgm:cxn modelId="{521A1F83-D02C-492D-A48D-54224627AA7E}" srcId="{7649031A-8326-4DF9-AF7F-E080A549E10A}" destId="{C91A1769-A8B4-48C5-A37D-D6A3B905C65A}" srcOrd="0" destOrd="0" parTransId="{EB6E429E-F57E-490A-B843-589117DC90D0}" sibTransId="{175D4561-55FF-46BC-A851-D9DA6BA9D136}"/>
    <dgm:cxn modelId="{A2B50317-7ECF-4370-A5D5-2474D3FBCFE3}" srcId="{6746C5FD-A1BB-495D-9FC0-EE5116E72E67}" destId="{35A5A23F-9EFE-4C78-B96B-57E761B3CB90}" srcOrd="0" destOrd="0" parTransId="{7C8743FB-8FFE-4257-A452-9920AE160EAA}" sibTransId="{F7E18BD3-B422-444C-ABA9-D05A8D2466CE}"/>
    <dgm:cxn modelId="{3A7F42C7-71E8-6F4C-BFA6-40BC923F9D73}" type="presOf" srcId="{25748C35-12C8-4E06-814C-26A1B24B84A7}" destId="{0744A8EC-22FA-41DA-B9DF-4A309C883B00}" srcOrd="0" destOrd="0" presId="urn:diagrams.loki3.com/BracketList+Icon"/>
    <dgm:cxn modelId="{7BA5FAB4-9468-F649-AEF7-83FC7B652DE9}" type="presOf" srcId="{647D343E-DFE6-441E-A98B-18957B68B1C1}" destId="{018F9391-E5AC-4DD2-AA70-7CD0C74B96E0}" srcOrd="0" destOrd="0" presId="urn:diagrams.loki3.com/BracketList+Icon"/>
    <dgm:cxn modelId="{89040922-FA08-4EBB-A863-F9D6C8EA05DA}" srcId="{647D343E-DFE6-441E-A98B-18957B68B1C1}" destId="{4A93C4EB-668F-48A1-99E8-5542566F9013}" srcOrd="0" destOrd="0" parTransId="{A3A180B5-ABA2-44A2-87AA-ED57A685F6B1}" sibTransId="{0BB1DA4E-B352-4264-9C4A-EE731E74D54D}"/>
    <dgm:cxn modelId="{9AA34FA1-D4E6-674F-BBB4-3EAEF25CDEFA}" type="presOf" srcId="{23F6743B-7CA1-43B1-A607-DE354DB7E769}" destId="{25FC67B3-5B37-40B0-AC3B-4A9484605AD6}" srcOrd="0" destOrd="1" presId="urn:diagrams.loki3.com/BracketList+Icon"/>
    <dgm:cxn modelId="{70F14187-3C21-4FBC-929E-26DEED51E6BB}" srcId="{EC6318A5-57B7-4839-B838-8BFB3750A740}" destId="{647D343E-DFE6-441E-A98B-18957B68B1C1}" srcOrd="3" destOrd="0" parTransId="{322A4920-EF6B-4D81-A0E0-11415BF78963}" sibTransId="{AF75C135-6FDC-4388-ACFB-23AA5416AF31}"/>
    <dgm:cxn modelId="{612D7A9F-7A78-4CD8-A161-0A6661CE20C3}" srcId="{EC6318A5-57B7-4839-B838-8BFB3750A740}" destId="{25748C35-12C8-4E06-814C-26A1B24B84A7}" srcOrd="2" destOrd="0" parTransId="{5776719B-EB03-4614-B05E-467CDE9B13C8}" sibTransId="{92C8259B-CEB4-4796-A79D-76C65499FBE0}"/>
    <dgm:cxn modelId="{B8596B4F-8DEF-4CDD-8FC5-33777AAE1277}" srcId="{EC6318A5-57B7-4839-B838-8BFB3750A740}" destId="{6746C5FD-A1BB-495D-9FC0-EE5116E72E67}" srcOrd="0" destOrd="0" parTransId="{CC581AE1-4933-4BB9-AAB9-779096F9EB06}" sibTransId="{F1779C00-A5F5-4042-BC6F-E23B71D18307}"/>
    <dgm:cxn modelId="{083BFB68-DDEB-5449-AC70-2020220312F1}" type="presOf" srcId="{EC6318A5-57B7-4839-B838-8BFB3750A740}" destId="{2A713B78-6111-43C7-896D-832FF19B6462}" srcOrd="0" destOrd="0" presId="urn:diagrams.loki3.com/BracketList+Icon"/>
    <dgm:cxn modelId="{DC5AE175-7FB2-9748-89CE-6D641A969E5F}" type="presOf" srcId="{35A5A23F-9EFE-4C78-B96B-57E761B3CB90}" destId="{BCEFC685-BDDC-47CB-BC70-87D3DF43433B}" srcOrd="0" destOrd="0" presId="urn:diagrams.loki3.com/BracketList+Icon"/>
    <dgm:cxn modelId="{E1C1793C-D0BF-5F44-97D4-FFF4FF933928}" type="presOf" srcId="{7649031A-8326-4DF9-AF7F-E080A549E10A}" destId="{53E42D8C-99F0-4B91-A6F1-39887538AD7A}" srcOrd="0" destOrd="0" presId="urn:diagrams.loki3.com/BracketList+Icon"/>
    <dgm:cxn modelId="{B52CA7DD-633A-9844-A5AA-6EFC588FA705}" type="presOf" srcId="{76DF1F5C-09A6-483B-817C-D975FEBAA8B9}" destId="{985A8005-4B22-48A4-97A9-461C765A038B}" srcOrd="0" destOrd="0" presId="urn:diagrams.loki3.com/BracketList+Icon"/>
    <dgm:cxn modelId="{745678D2-D7B4-4DDC-ADD5-8F5699A1BDAA}" srcId="{647D343E-DFE6-441E-A98B-18957B68B1C1}" destId="{23F6743B-7CA1-43B1-A607-DE354DB7E769}" srcOrd="1" destOrd="0" parTransId="{2FDDE57D-0A97-4976-A473-94D29EFE20E5}" sibTransId="{A986B83B-8A86-4F7A-B7F2-42A7AFE930F8}"/>
    <dgm:cxn modelId="{5A7E42E0-6830-FE42-8DC5-A23A60F0B3E1}" type="presParOf" srcId="{2A713B78-6111-43C7-896D-832FF19B6462}" destId="{E641FBB2-E48B-4E21-B13D-1FB0904CA818}" srcOrd="0" destOrd="0" presId="urn:diagrams.loki3.com/BracketList+Icon"/>
    <dgm:cxn modelId="{F897E507-6243-324F-9AB9-AAC54A199A16}" type="presParOf" srcId="{E641FBB2-E48B-4E21-B13D-1FB0904CA818}" destId="{D55BD171-F6F5-49A2-B319-2574AAF93D4B}" srcOrd="0" destOrd="0" presId="urn:diagrams.loki3.com/BracketList+Icon"/>
    <dgm:cxn modelId="{5177B39D-BA6D-8643-B33A-202858251149}" type="presParOf" srcId="{E641FBB2-E48B-4E21-B13D-1FB0904CA818}" destId="{0B99F97F-DDBB-44CA-B6BD-F8C7406367AD}" srcOrd="1" destOrd="0" presId="urn:diagrams.loki3.com/BracketList+Icon"/>
    <dgm:cxn modelId="{E667165B-62B9-3F44-A4E0-60D06987E523}" type="presParOf" srcId="{E641FBB2-E48B-4E21-B13D-1FB0904CA818}" destId="{D4AC1544-883D-405F-B0EF-A655C2BD7CB8}" srcOrd="2" destOrd="0" presId="urn:diagrams.loki3.com/BracketList+Icon"/>
    <dgm:cxn modelId="{E646DDA1-A218-114C-A4A3-669DF53D938B}" type="presParOf" srcId="{E641FBB2-E48B-4E21-B13D-1FB0904CA818}" destId="{BCEFC685-BDDC-47CB-BC70-87D3DF43433B}" srcOrd="3" destOrd="0" presId="urn:diagrams.loki3.com/BracketList+Icon"/>
    <dgm:cxn modelId="{6CECD8E5-0121-1043-86F9-351A7A2FEC25}" type="presParOf" srcId="{2A713B78-6111-43C7-896D-832FF19B6462}" destId="{6EB9581D-4E3F-408D-8787-FD8F84B01F00}" srcOrd="1" destOrd="0" presId="urn:diagrams.loki3.com/BracketList+Icon"/>
    <dgm:cxn modelId="{834591B0-9F61-604D-8B33-0B003A6C6E1D}" type="presParOf" srcId="{2A713B78-6111-43C7-896D-832FF19B6462}" destId="{07AA2B2A-1A3E-45A6-A4B5-FA4A18499F9F}" srcOrd="2" destOrd="0" presId="urn:diagrams.loki3.com/BracketList+Icon"/>
    <dgm:cxn modelId="{781B5976-C110-924B-AF14-F90D64DE71B2}" type="presParOf" srcId="{07AA2B2A-1A3E-45A6-A4B5-FA4A18499F9F}" destId="{53E42D8C-99F0-4B91-A6F1-39887538AD7A}" srcOrd="0" destOrd="0" presId="urn:diagrams.loki3.com/BracketList+Icon"/>
    <dgm:cxn modelId="{A35DBB43-4E97-C94B-96C7-F238E386289B}" type="presParOf" srcId="{07AA2B2A-1A3E-45A6-A4B5-FA4A18499F9F}" destId="{B2D5C87D-B038-431B-942C-15E91DF5143D}" srcOrd="1" destOrd="0" presId="urn:diagrams.loki3.com/BracketList+Icon"/>
    <dgm:cxn modelId="{94E7ADE9-AC6F-7D47-B5F6-F2878CC7C3CE}" type="presParOf" srcId="{07AA2B2A-1A3E-45A6-A4B5-FA4A18499F9F}" destId="{469F4489-5DD3-406B-87F4-F09533CAC6F4}" srcOrd="2" destOrd="0" presId="urn:diagrams.loki3.com/BracketList+Icon"/>
    <dgm:cxn modelId="{BCB54E6E-880B-FF4D-8412-B5B736AB6799}" type="presParOf" srcId="{07AA2B2A-1A3E-45A6-A4B5-FA4A18499F9F}" destId="{13C536EF-6B21-4739-A0A5-B876C3547687}" srcOrd="3" destOrd="0" presId="urn:diagrams.loki3.com/BracketList+Icon"/>
    <dgm:cxn modelId="{69FB8589-220C-5E4D-AECF-27A519E842DB}" type="presParOf" srcId="{2A713B78-6111-43C7-896D-832FF19B6462}" destId="{F25A69E1-DBB5-4453-B929-98509D6AF586}" srcOrd="3" destOrd="0" presId="urn:diagrams.loki3.com/BracketList+Icon"/>
    <dgm:cxn modelId="{D215BA83-64F0-BD49-B865-64BD511011DC}" type="presParOf" srcId="{2A713B78-6111-43C7-896D-832FF19B6462}" destId="{E636308D-3984-4602-8736-8D0870004E56}" srcOrd="4" destOrd="0" presId="urn:diagrams.loki3.com/BracketList+Icon"/>
    <dgm:cxn modelId="{E04C7C8E-BD1E-974C-8A53-173058A0D313}" type="presParOf" srcId="{E636308D-3984-4602-8736-8D0870004E56}" destId="{0744A8EC-22FA-41DA-B9DF-4A309C883B00}" srcOrd="0" destOrd="0" presId="urn:diagrams.loki3.com/BracketList+Icon"/>
    <dgm:cxn modelId="{9A1E13DE-4935-C24A-BCA4-1452D6C6F2B3}" type="presParOf" srcId="{E636308D-3984-4602-8736-8D0870004E56}" destId="{8902BD11-E048-4445-BBD7-44D7D93B6F73}" srcOrd="1" destOrd="0" presId="urn:diagrams.loki3.com/BracketList+Icon"/>
    <dgm:cxn modelId="{6301F1DB-4273-1A48-BFD9-D54FB7313919}" type="presParOf" srcId="{E636308D-3984-4602-8736-8D0870004E56}" destId="{BE9F23E0-5B29-4C5E-BAAB-20568D246ABA}" srcOrd="2" destOrd="0" presId="urn:diagrams.loki3.com/BracketList+Icon"/>
    <dgm:cxn modelId="{17EE1783-4C28-2849-990D-9AFA33C3CDAC}" type="presParOf" srcId="{E636308D-3984-4602-8736-8D0870004E56}" destId="{985A8005-4B22-48A4-97A9-461C765A038B}" srcOrd="3" destOrd="0" presId="urn:diagrams.loki3.com/BracketList+Icon"/>
    <dgm:cxn modelId="{2A10650D-8B43-4A43-849B-EECEE23D2D75}" type="presParOf" srcId="{2A713B78-6111-43C7-896D-832FF19B6462}" destId="{82FC47C2-FB8D-49FB-AA15-4157A450EAE5}" srcOrd="5" destOrd="0" presId="urn:diagrams.loki3.com/BracketList+Icon"/>
    <dgm:cxn modelId="{DF6813C5-8F16-5C49-A5B4-51E5B203EE8C}" type="presParOf" srcId="{2A713B78-6111-43C7-896D-832FF19B6462}" destId="{AB96C542-9057-4F3B-AFE4-3D8EE9CA6554}" srcOrd="6" destOrd="0" presId="urn:diagrams.loki3.com/BracketList+Icon"/>
    <dgm:cxn modelId="{70D59B21-7EB3-B34E-B3EB-C37588361EB1}" type="presParOf" srcId="{AB96C542-9057-4F3B-AFE4-3D8EE9CA6554}" destId="{018F9391-E5AC-4DD2-AA70-7CD0C74B96E0}" srcOrd="0" destOrd="0" presId="urn:diagrams.loki3.com/BracketList+Icon"/>
    <dgm:cxn modelId="{4AD2D746-54E7-4E4E-BF05-F3086F62D165}" type="presParOf" srcId="{AB96C542-9057-4F3B-AFE4-3D8EE9CA6554}" destId="{B4099981-3163-492E-9005-72B8E5417EF7}" srcOrd="1" destOrd="0" presId="urn:diagrams.loki3.com/BracketList+Icon"/>
    <dgm:cxn modelId="{1921FA88-95A0-EA45-BA3F-40DD1FDFEA3B}" type="presParOf" srcId="{AB96C542-9057-4F3B-AFE4-3D8EE9CA6554}" destId="{6A17A11E-CEA0-4F98-A70E-09DD4FBACA3B}" srcOrd="2" destOrd="0" presId="urn:diagrams.loki3.com/BracketList+Icon"/>
    <dgm:cxn modelId="{1A44E3C9-678E-6545-89B7-400AC29731AC}" type="presParOf" srcId="{AB96C542-9057-4F3B-AFE4-3D8EE9CA6554}" destId="{25FC67B3-5B37-40B0-AC3B-4A9484605AD6}"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2A62D0-76B2-40A5-9A47-D7A4B23FBDBB}" type="doc">
      <dgm:prSet loTypeId="urn:microsoft.com/office/officeart/2005/8/layout/list1" loCatId="list" qsTypeId="urn:microsoft.com/office/officeart/2005/8/quickstyle/3d1" qsCatId="3D" csTypeId="urn:microsoft.com/office/officeart/2005/8/colors/accent0_3" csCatId="mainScheme"/>
      <dgm:spPr/>
      <dgm:t>
        <a:bodyPr/>
        <a:lstStyle/>
        <a:p>
          <a:endParaRPr lang="en-US"/>
        </a:p>
      </dgm:t>
    </dgm:pt>
    <dgm:pt modelId="{A25A07A6-463F-45A1-AA7A-0DEDFFD1F226}">
      <dgm:prSet custT="1"/>
      <dgm:spPr/>
      <dgm:t>
        <a:bodyPr/>
        <a:lstStyle/>
        <a:p>
          <a:pPr rtl="0"/>
          <a:r>
            <a:rPr lang="en-US" sz="2400" dirty="0" smtClean="0"/>
            <a:t>Behaviorist</a:t>
          </a:r>
          <a:endParaRPr lang="en-US" sz="2400" dirty="0"/>
        </a:p>
      </dgm:t>
    </dgm:pt>
    <dgm:pt modelId="{5F444DC5-7144-4378-9B28-5244E77A8D13}" type="parTrans" cxnId="{48DF9EE7-3CF6-4203-9E72-7C8856A020AF}">
      <dgm:prSet/>
      <dgm:spPr/>
      <dgm:t>
        <a:bodyPr/>
        <a:lstStyle/>
        <a:p>
          <a:endParaRPr lang="en-US"/>
        </a:p>
      </dgm:t>
    </dgm:pt>
    <dgm:pt modelId="{05CBEAE9-034B-4099-8AA5-360D0F9E0467}" type="sibTrans" cxnId="{48DF9EE7-3CF6-4203-9E72-7C8856A020AF}">
      <dgm:prSet/>
      <dgm:spPr/>
      <dgm:t>
        <a:bodyPr/>
        <a:lstStyle/>
        <a:p>
          <a:endParaRPr lang="en-US"/>
        </a:p>
      </dgm:t>
    </dgm:pt>
    <dgm:pt modelId="{A9391770-1122-4799-8495-AE226138C3E5}">
      <dgm:prSet custT="1"/>
      <dgm:spPr/>
      <dgm:t>
        <a:bodyPr/>
        <a:lstStyle/>
        <a:p>
          <a:pPr rtl="0"/>
          <a:r>
            <a:rPr lang="en-US" sz="1600" dirty="0" smtClean="0"/>
            <a:t>Objectives are meaningless unless they describe terminal behaviors in very precise, measurable, and observable terms</a:t>
          </a:r>
          <a:endParaRPr lang="en-US" sz="1600" dirty="0"/>
        </a:p>
      </dgm:t>
    </dgm:pt>
    <dgm:pt modelId="{82C1A5B2-CAA7-4389-A069-F9DC0B837FFC}" type="parTrans" cxnId="{CD48FB33-15C7-4AA8-B63A-9D45B833899A}">
      <dgm:prSet/>
      <dgm:spPr/>
      <dgm:t>
        <a:bodyPr/>
        <a:lstStyle/>
        <a:p>
          <a:endParaRPr lang="en-US"/>
        </a:p>
      </dgm:t>
    </dgm:pt>
    <dgm:pt modelId="{E1C8C6B1-6588-41BC-B88D-96DDE5FAE603}" type="sibTrans" cxnId="{CD48FB33-15C7-4AA8-B63A-9D45B833899A}">
      <dgm:prSet/>
      <dgm:spPr/>
      <dgm:t>
        <a:bodyPr/>
        <a:lstStyle/>
        <a:p>
          <a:endParaRPr lang="en-US"/>
        </a:p>
      </dgm:t>
    </dgm:pt>
    <dgm:pt modelId="{488888DB-70B6-427C-AC67-9A31B63C2BF6}">
      <dgm:prSet custT="1"/>
      <dgm:spPr/>
      <dgm:t>
        <a:bodyPr/>
        <a:lstStyle/>
        <a:p>
          <a:pPr rtl="0"/>
          <a:r>
            <a:rPr lang="en-US" sz="2400" dirty="0" smtClean="0"/>
            <a:t>Cognitive</a:t>
          </a:r>
          <a:endParaRPr lang="en-US" sz="2400" dirty="0"/>
        </a:p>
      </dgm:t>
    </dgm:pt>
    <dgm:pt modelId="{BEBF3340-9CE5-4448-B63F-EE444615A72A}" type="parTrans" cxnId="{435C7F3D-1F2C-409E-9A92-F9A1234A04F3}">
      <dgm:prSet/>
      <dgm:spPr/>
      <dgm:t>
        <a:bodyPr/>
        <a:lstStyle/>
        <a:p>
          <a:endParaRPr lang="en-US"/>
        </a:p>
      </dgm:t>
    </dgm:pt>
    <dgm:pt modelId="{8D9B3335-0BEA-4CBD-AF93-99F392F305C2}" type="sibTrans" cxnId="{435C7F3D-1F2C-409E-9A92-F9A1234A04F3}">
      <dgm:prSet/>
      <dgm:spPr/>
      <dgm:t>
        <a:bodyPr/>
        <a:lstStyle/>
        <a:p>
          <a:endParaRPr lang="en-US"/>
        </a:p>
      </dgm:t>
    </dgm:pt>
    <dgm:pt modelId="{82F8B4EF-F60B-486F-A311-842295286F48}">
      <dgm:prSet custT="1"/>
      <dgm:spPr/>
      <dgm:t>
        <a:bodyPr/>
        <a:lstStyle/>
        <a:p>
          <a:pPr rtl="0"/>
          <a:r>
            <a:rPr lang="en-US" sz="1600" smtClean="0"/>
            <a:t>Scope of objectives should be broad enough to encompass all types of outcomes for which the program is responsible</a:t>
          </a:r>
          <a:endParaRPr lang="en-US" sz="1600"/>
        </a:p>
      </dgm:t>
    </dgm:pt>
    <dgm:pt modelId="{DB00FAD4-ABE3-43F1-9FEE-0F4DDE20645E}" type="parTrans" cxnId="{7CAA82EE-7F1E-4465-BEB7-25D23A8250E3}">
      <dgm:prSet/>
      <dgm:spPr/>
      <dgm:t>
        <a:bodyPr/>
        <a:lstStyle/>
        <a:p>
          <a:endParaRPr lang="en-US"/>
        </a:p>
      </dgm:t>
    </dgm:pt>
    <dgm:pt modelId="{D72C3C52-6ABE-46DD-A590-E86B0A1B91E9}" type="sibTrans" cxnId="{7CAA82EE-7F1E-4465-BEB7-25D23A8250E3}">
      <dgm:prSet/>
      <dgm:spPr/>
      <dgm:t>
        <a:bodyPr/>
        <a:lstStyle/>
        <a:p>
          <a:endParaRPr lang="en-US"/>
        </a:p>
      </dgm:t>
    </dgm:pt>
    <dgm:pt modelId="{EC7845B5-323E-4429-9EFE-03D387F00CCE}">
      <dgm:prSet custT="1"/>
      <dgm:spPr/>
      <dgm:t>
        <a:bodyPr/>
        <a:lstStyle/>
        <a:p>
          <a:pPr rtl="0"/>
          <a:r>
            <a:rPr lang="en-US" sz="2400" smtClean="0"/>
            <a:t>Learning as a Process of Inquiry</a:t>
          </a:r>
          <a:endParaRPr lang="en-US" sz="2400"/>
        </a:p>
      </dgm:t>
    </dgm:pt>
    <dgm:pt modelId="{FC63458A-9186-44C0-83BD-E1B8EF697F95}" type="parTrans" cxnId="{11C5B13F-F66C-4DB8-B25A-2E036361BDF8}">
      <dgm:prSet/>
      <dgm:spPr/>
      <dgm:t>
        <a:bodyPr/>
        <a:lstStyle/>
        <a:p>
          <a:endParaRPr lang="en-US"/>
        </a:p>
      </dgm:t>
    </dgm:pt>
    <dgm:pt modelId="{0C29A6B9-92AC-4E4A-B1B6-4F38989413B4}" type="sibTrans" cxnId="{11C5B13F-F66C-4DB8-B25A-2E036361BDF8}">
      <dgm:prSet/>
      <dgm:spPr/>
      <dgm:t>
        <a:bodyPr/>
        <a:lstStyle/>
        <a:p>
          <a:endParaRPr lang="en-US"/>
        </a:p>
      </dgm:t>
    </dgm:pt>
    <dgm:pt modelId="{ACDB4E96-D683-44E3-B405-15F025E92F81}">
      <dgm:prSet custT="1"/>
      <dgm:spPr/>
      <dgm:t>
        <a:bodyPr/>
        <a:lstStyle/>
        <a:p>
          <a:pPr rtl="0"/>
          <a:r>
            <a:rPr lang="en-US" sz="1600" smtClean="0"/>
            <a:t>Reject the idea that there should be reset or prescribed objectives</a:t>
          </a:r>
          <a:endParaRPr lang="en-US" sz="1600"/>
        </a:p>
      </dgm:t>
    </dgm:pt>
    <dgm:pt modelId="{8E28898D-25A3-466E-BC8A-BB81A5999CC8}" type="parTrans" cxnId="{D7210869-D0FF-4EBB-B841-A56B557D2B97}">
      <dgm:prSet/>
      <dgm:spPr/>
      <dgm:t>
        <a:bodyPr/>
        <a:lstStyle/>
        <a:p>
          <a:endParaRPr lang="en-US"/>
        </a:p>
      </dgm:t>
    </dgm:pt>
    <dgm:pt modelId="{3BC2C5A8-155F-46E0-B697-2C30FB80E833}" type="sibTrans" cxnId="{D7210869-D0FF-4EBB-B841-A56B557D2B97}">
      <dgm:prSet/>
      <dgm:spPr/>
      <dgm:t>
        <a:bodyPr/>
        <a:lstStyle/>
        <a:p>
          <a:endParaRPr lang="en-US"/>
        </a:p>
      </dgm:t>
    </dgm:pt>
    <dgm:pt modelId="{A8CECB89-45BB-4BC9-95D9-6FE2596B4C15}">
      <dgm:prSet custT="1"/>
      <dgm:spPr/>
      <dgm:t>
        <a:bodyPr/>
        <a:lstStyle/>
        <a:p>
          <a:pPr rtl="0"/>
          <a:r>
            <a:rPr lang="en-US" sz="2400" smtClean="0"/>
            <a:t>Andragogy</a:t>
          </a:r>
          <a:endParaRPr lang="en-US" sz="2400"/>
        </a:p>
      </dgm:t>
    </dgm:pt>
    <dgm:pt modelId="{6C1F594A-7CAC-4A84-A6D8-7A9DFD794113}" type="parTrans" cxnId="{BC4B37EF-EA22-433B-9C50-27530D68F78A}">
      <dgm:prSet/>
      <dgm:spPr/>
      <dgm:t>
        <a:bodyPr/>
        <a:lstStyle/>
        <a:p>
          <a:endParaRPr lang="en-US"/>
        </a:p>
      </dgm:t>
    </dgm:pt>
    <dgm:pt modelId="{70519DC9-3A25-4DD4-A245-7E0B5F1C93C7}" type="sibTrans" cxnId="{BC4B37EF-EA22-433B-9C50-27530D68F78A}">
      <dgm:prSet/>
      <dgm:spPr/>
      <dgm:t>
        <a:bodyPr/>
        <a:lstStyle/>
        <a:p>
          <a:endParaRPr lang="en-US"/>
        </a:p>
      </dgm:t>
    </dgm:pt>
    <dgm:pt modelId="{045CA259-0281-4322-8A4E-FF8353DF54CB}">
      <dgm:prSet custT="1"/>
      <dgm:spPr/>
      <dgm:t>
        <a:bodyPr/>
        <a:lstStyle/>
        <a:p>
          <a:pPr rtl="0"/>
          <a:r>
            <a:rPr lang="en-US" sz="1600" dirty="0" smtClean="0"/>
            <a:t>Learner is likely to resist unless he freely chooses them as being relevant to his self-diagnosed needs</a:t>
          </a:r>
          <a:endParaRPr lang="en-US" sz="1600" dirty="0"/>
        </a:p>
      </dgm:t>
    </dgm:pt>
    <dgm:pt modelId="{7BC84E5E-AC18-4C2A-8780-90BFD72E86A2}" type="parTrans" cxnId="{405F298F-37B4-4284-9E84-97B302A37B11}">
      <dgm:prSet/>
      <dgm:spPr/>
      <dgm:t>
        <a:bodyPr/>
        <a:lstStyle/>
        <a:p>
          <a:endParaRPr lang="en-US"/>
        </a:p>
      </dgm:t>
    </dgm:pt>
    <dgm:pt modelId="{DB24C07C-CE4F-467A-89F6-97D891CE183F}" type="sibTrans" cxnId="{405F298F-37B4-4284-9E84-97B302A37B11}">
      <dgm:prSet/>
      <dgm:spPr/>
      <dgm:t>
        <a:bodyPr/>
        <a:lstStyle/>
        <a:p>
          <a:endParaRPr lang="en-US"/>
        </a:p>
      </dgm:t>
    </dgm:pt>
    <dgm:pt modelId="{A2037F8F-EC11-45C0-B72E-336861F24556}" type="pres">
      <dgm:prSet presAssocID="{8D2A62D0-76B2-40A5-9A47-D7A4B23FBDBB}" presName="linear" presStyleCnt="0">
        <dgm:presLayoutVars>
          <dgm:dir/>
          <dgm:animLvl val="lvl"/>
          <dgm:resizeHandles val="exact"/>
        </dgm:presLayoutVars>
      </dgm:prSet>
      <dgm:spPr/>
      <dgm:t>
        <a:bodyPr/>
        <a:lstStyle/>
        <a:p>
          <a:endParaRPr lang="en-US"/>
        </a:p>
      </dgm:t>
    </dgm:pt>
    <dgm:pt modelId="{FB6DB6E7-B613-4A63-B9AC-33B1BB1B8C97}" type="pres">
      <dgm:prSet presAssocID="{A25A07A6-463F-45A1-AA7A-0DEDFFD1F226}" presName="parentLin" presStyleCnt="0"/>
      <dgm:spPr/>
      <dgm:t>
        <a:bodyPr/>
        <a:lstStyle/>
        <a:p>
          <a:endParaRPr lang="en-US"/>
        </a:p>
      </dgm:t>
    </dgm:pt>
    <dgm:pt modelId="{E84DAA23-257B-4219-9A9C-DAF37AB2348E}" type="pres">
      <dgm:prSet presAssocID="{A25A07A6-463F-45A1-AA7A-0DEDFFD1F226}" presName="parentLeftMargin" presStyleLbl="node1" presStyleIdx="0" presStyleCnt="4"/>
      <dgm:spPr/>
      <dgm:t>
        <a:bodyPr/>
        <a:lstStyle/>
        <a:p>
          <a:endParaRPr lang="en-US"/>
        </a:p>
      </dgm:t>
    </dgm:pt>
    <dgm:pt modelId="{8CFE2C1F-6506-4568-B26A-5252E49A18DB}" type="pres">
      <dgm:prSet presAssocID="{A25A07A6-463F-45A1-AA7A-0DEDFFD1F226}" presName="parentText" presStyleLbl="node1" presStyleIdx="0" presStyleCnt="4">
        <dgm:presLayoutVars>
          <dgm:chMax val="0"/>
          <dgm:bulletEnabled val="1"/>
        </dgm:presLayoutVars>
      </dgm:prSet>
      <dgm:spPr/>
      <dgm:t>
        <a:bodyPr/>
        <a:lstStyle/>
        <a:p>
          <a:endParaRPr lang="en-US"/>
        </a:p>
      </dgm:t>
    </dgm:pt>
    <dgm:pt modelId="{F9B5F73B-70C6-4256-9419-C3425F974981}" type="pres">
      <dgm:prSet presAssocID="{A25A07A6-463F-45A1-AA7A-0DEDFFD1F226}" presName="negativeSpace" presStyleCnt="0"/>
      <dgm:spPr/>
      <dgm:t>
        <a:bodyPr/>
        <a:lstStyle/>
        <a:p>
          <a:endParaRPr lang="en-US"/>
        </a:p>
      </dgm:t>
    </dgm:pt>
    <dgm:pt modelId="{88887B20-BFB2-4968-919C-D6FE1386B1D0}" type="pres">
      <dgm:prSet presAssocID="{A25A07A6-463F-45A1-AA7A-0DEDFFD1F226}" presName="childText" presStyleLbl="conFgAcc1" presStyleIdx="0" presStyleCnt="4">
        <dgm:presLayoutVars>
          <dgm:bulletEnabled val="1"/>
        </dgm:presLayoutVars>
      </dgm:prSet>
      <dgm:spPr/>
      <dgm:t>
        <a:bodyPr/>
        <a:lstStyle/>
        <a:p>
          <a:endParaRPr lang="en-US"/>
        </a:p>
      </dgm:t>
    </dgm:pt>
    <dgm:pt modelId="{AB3EFE8E-F0FD-4904-A8F2-B42D74E435E1}" type="pres">
      <dgm:prSet presAssocID="{05CBEAE9-034B-4099-8AA5-360D0F9E0467}" presName="spaceBetweenRectangles" presStyleCnt="0"/>
      <dgm:spPr/>
      <dgm:t>
        <a:bodyPr/>
        <a:lstStyle/>
        <a:p>
          <a:endParaRPr lang="en-US"/>
        </a:p>
      </dgm:t>
    </dgm:pt>
    <dgm:pt modelId="{88ACD214-F6A3-4C9D-89BC-3CFB1BCC6B81}" type="pres">
      <dgm:prSet presAssocID="{488888DB-70B6-427C-AC67-9A31B63C2BF6}" presName="parentLin" presStyleCnt="0"/>
      <dgm:spPr/>
      <dgm:t>
        <a:bodyPr/>
        <a:lstStyle/>
        <a:p>
          <a:endParaRPr lang="en-US"/>
        </a:p>
      </dgm:t>
    </dgm:pt>
    <dgm:pt modelId="{C01ED6BC-A39D-4B17-A964-5D5663CB3127}" type="pres">
      <dgm:prSet presAssocID="{488888DB-70B6-427C-AC67-9A31B63C2BF6}" presName="parentLeftMargin" presStyleLbl="node1" presStyleIdx="0" presStyleCnt="4"/>
      <dgm:spPr/>
      <dgm:t>
        <a:bodyPr/>
        <a:lstStyle/>
        <a:p>
          <a:endParaRPr lang="en-US"/>
        </a:p>
      </dgm:t>
    </dgm:pt>
    <dgm:pt modelId="{98C9E7B8-FE54-4AF8-BDAD-B9D53471D305}" type="pres">
      <dgm:prSet presAssocID="{488888DB-70B6-427C-AC67-9A31B63C2BF6}" presName="parentText" presStyleLbl="node1" presStyleIdx="1" presStyleCnt="4">
        <dgm:presLayoutVars>
          <dgm:chMax val="0"/>
          <dgm:bulletEnabled val="1"/>
        </dgm:presLayoutVars>
      </dgm:prSet>
      <dgm:spPr/>
      <dgm:t>
        <a:bodyPr/>
        <a:lstStyle/>
        <a:p>
          <a:endParaRPr lang="en-US"/>
        </a:p>
      </dgm:t>
    </dgm:pt>
    <dgm:pt modelId="{D140EF79-D7B0-4F2A-BB2F-204E940F8437}" type="pres">
      <dgm:prSet presAssocID="{488888DB-70B6-427C-AC67-9A31B63C2BF6}" presName="negativeSpace" presStyleCnt="0"/>
      <dgm:spPr/>
      <dgm:t>
        <a:bodyPr/>
        <a:lstStyle/>
        <a:p>
          <a:endParaRPr lang="en-US"/>
        </a:p>
      </dgm:t>
    </dgm:pt>
    <dgm:pt modelId="{DE3DD9CD-68EF-41E8-90A2-F43D1C948BCE}" type="pres">
      <dgm:prSet presAssocID="{488888DB-70B6-427C-AC67-9A31B63C2BF6}" presName="childText" presStyleLbl="conFgAcc1" presStyleIdx="1" presStyleCnt="4">
        <dgm:presLayoutVars>
          <dgm:bulletEnabled val="1"/>
        </dgm:presLayoutVars>
      </dgm:prSet>
      <dgm:spPr/>
      <dgm:t>
        <a:bodyPr/>
        <a:lstStyle/>
        <a:p>
          <a:endParaRPr lang="en-US"/>
        </a:p>
      </dgm:t>
    </dgm:pt>
    <dgm:pt modelId="{3CD85719-2854-4CC7-BFA0-FCD4D2EC68FA}" type="pres">
      <dgm:prSet presAssocID="{8D9B3335-0BEA-4CBD-AF93-99F392F305C2}" presName="spaceBetweenRectangles" presStyleCnt="0"/>
      <dgm:spPr/>
      <dgm:t>
        <a:bodyPr/>
        <a:lstStyle/>
        <a:p>
          <a:endParaRPr lang="en-US"/>
        </a:p>
      </dgm:t>
    </dgm:pt>
    <dgm:pt modelId="{7D4DBA50-A550-431F-B0F7-1DA04354560F}" type="pres">
      <dgm:prSet presAssocID="{EC7845B5-323E-4429-9EFE-03D387F00CCE}" presName="parentLin" presStyleCnt="0"/>
      <dgm:spPr/>
      <dgm:t>
        <a:bodyPr/>
        <a:lstStyle/>
        <a:p>
          <a:endParaRPr lang="en-US"/>
        </a:p>
      </dgm:t>
    </dgm:pt>
    <dgm:pt modelId="{93E2AC0C-D2D1-4CCE-B3B0-0562A4B5728C}" type="pres">
      <dgm:prSet presAssocID="{EC7845B5-323E-4429-9EFE-03D387F00CCE}" presName="parentLeftMargin" presStyleLbl="node1" presStyleIdx="1" presStyleCnt="4"/>
      <dgm:spPr/>
      <dgm:t>
        <a:bodyPr/>
        <a:lstStyle/>
        <a:p>
          <a:endParaRPr lang="en-US"/>
        </a:p>
      </dgm:t>
    </dgm:pt>
    <dgm:pt modelId="{1CD57995-8911-4732-A541-77312BE30C39}" type="pres">
      <dgm:prSet presAssocID="{EC7845B5-323E-4429-9EFE-03D387F00CCE}" presName="parentText" presStyleLbl="node1" presStyleIdx="2" presStyleCnt="4">
        <dgm:presLayoutVars>
          <dgm:chMax val="0"/>
          <dgm:bulletEnabled val="1"/>
        </dgm:presLayoutVars>
      </dgm:prSet>
      <dgm:spPr/>
      <dgm:t>
        <a:bodyPr/>
        <a:lstStyle/>
        <a:p>
          <a:endParaRPr lang="en-US"/>
        </a:p>
      </dgm:t>
    </dgm:pt>
    <dgm:pt modelId="{97515D7D-D099-4776-96B7-974C4989346F}" type="pres">
      <dgm:prSet presAssocID="{EC7845B5-323E-4429-9EFE-03D387F00CCE}" presName="negativeSpace" presStyleCnt="0"/>
      <dgm:spPr/>
      <dgm:t>
        <a:bodyPr/>
        <a:lstStyle/>
        <a:p>
          <a:endParaRPr lang="en-US"/>
        </a:p>
      </dgm:t>
    </dgm:pt>
    <dgm:pt modelId="{5AC75A2B-2D9B-4209-A7A6-83790D784D8F}" type="pres">
      <dgm:prSet presAssocID="{EC7845B5-323E-4429-9EFE-03D387F00CCE}" presName="childText" presStyleLbl="conFgAcc1" presStyleIdx="2" presStyleCnt="4">
        <dgm:presLayoutVars>
          <dgm:bulletEnabled val="1"/>
        </dgm:presLayoutVars>
      </dgm:prSet>
      <dgm:spPr/>
      <dgm:t>
        <a:bodyPr/>
        <a:lstStyle/>
        <a:p>
          <a:endParaRPr lang="en-US"/>
        </a:p>
      </dgm:t>
    </dgm:pt>
    <dgm:pt modelId="{68316B2B-FB92-4DE9-8FDF-43393070605F}" type="pres">
      <dgm:prSet presAssocID="{0C29A6B9-92AC-4E4A-B1B6-4F38989413B4}" presName="spaceBetweenRectangles" presStyleCnt="0"/>
      <dgm:spPr/>
      <dgm:t>
        <a:bodyPr/>
        <a:lstStyle/>
        <a:p>
          <a:endParaRPr lang="en-US"/>
        </a:p>
      </dgm:t>
    </dgm:pt>
    <dgm:pt modelId="{A90CAE52-EC1F-482E-93FD-BD34119109DE}" type="pres">
      <dgm:prSet presAssocID="{A8CECB89-45BB-4BC9-95D9-6FE2596B4C15}" presName="parentLin" presStyleCnt="0"/>
      <dgm:spPr/>
      <dgm:t>
        <a:bodyPr/>
        <a:lstStyle/>
        <a:p>
          <a:endParaRPr lang="en-US"/>
        </a:p>
      </dgm:t>
    </dgm:pt>
    <dgm:pt modelId="{EE9808CC-F18F-435C-BA8A-EE052EBFD9E4}" type="pres">
      <dgm:prSet presAssocID="{A8CECB89-45BB-4BC9-95D9-6FE2596B4C15}" presName="parentLeftMargin" presStyleLbl="node1" presStyleIdx="2" presStyleCnt="4"/>
      <dgm:spPr/>
      <dgm:t>
        <a:bodyPr/>
        <a:lstStyle/>
        <a:p>
          <a:endParaRPr lang="en-US"/>
        </a:p>
      </dgm:t>
    </dgm:pt>
    <dgm:pt modelId="{666E0545-70DC-46B9-AE62-96AE7761F0A1}" type="pres">
      <dgm:prSet presAssocID="{A8CECB89-45BB-4BC9-95D9-6FE2596B4C15}" presName="parentText" presStyleLbl="node1" presStyleIdx="3" presStyleCnt="4">
        <dgm:presLayoutVars>
          <dgm:chMax val="0"/>
          <dgm:bulletEnabled val="1"/>
        </dgm:presLayoutVars>
      </dgm:prSet>
      <dgm:spPr/>
      <dgm:t>
        <a:bodyPr/>
        <a:lstStyle/>
        <a:p>
          <a:endParaRPr lang="en-US"/>
        </a:p>
      </dgm:t>
    </dgm:pt>
    <dgm:pt modelId="{09643011-471B-49AE-A830-9D1D01094531}" type="pres">
      <dgm:prSet presAssocID="{A8CECB89-45BB-4BC9-95D9-6FE2596B4C15}" presName="negativeSpace" presStyleCnt="0"/>
      <dgm:spPr/>
      <dgm:t>
        <a:bodyPr/>
        <a:lstStyle/>
        <a:p>
          <a:endParaRPr lang="en-US"/>
        </a:p>
      </dgm:t>
    </dgm:pt>
    <dgm:pt modelId="{43F115A8-FC94-4CFC-9827-724E33FDB2AE}" type="pres">
      <dgm:prSet presAssocID="{A8CECB89-45BB-4BC9-95D9-6FE2596B4C15}" presName="childText" presStyleLbl="conFgAcc1" presStyleIdx="3" presStyleCnt="4">
        <dgm:presLayoutVars>
          <dgm:bulletEnabled val="1"/>
        </dgm:presLayoutVars>
      </dgm:prSet>
      <dgm:spPr/>
      <dgm:t>
        <a:bodyPr/>
        <a:lstStyle/>
        <a:p>
          <a:endParaRPr lang="en-US"/>
        </a:p>
      </dgm:t>
    </dgm:pt>
  </dgm:ptLst>
  <dgm:cxnLst>
    <dgm:cxn modelId="{F08CABF7-B969-2542-B774-D50CE81591DB}" type="presOf" srcId="{EC7845B5-323E-4429-9EFE-03D387F00CCE}" destId="{1CD57995-8911-4732-A541-77312BE30C39}" srcOrd="1" destOrd="0" presId="urn:microsoft.com/office/officeart/2005/8/layout/list1"/>
    <dgm:cxn modelId="{4BF93DA5-356E-B244-A407-9FF6C6F55484}" type="presOf" srcId="{A8CECB89-45BB-4BC9-95D9-6FE2596B4C15}" destId="{666E0545-70DC-46B9-AE62-96AE7761F0A1}" srcOrd="1" destOrd="0" presId="urn:microsoft.com/office/officeart/2005/8/layout/list1"/>
    <dgm:cxn modelId="{4C95FECA-97ED-D14F-A3CB-5BACC2F71912}" type="presOf" srcId="{EC7845B5-323E-4429-9EFE-03D387F00CCE}" destId="{93E2AC0C-D2D1-4CCE-B3B0-0562A4B5728C}" srcOrd="0" destOrd="0" presId="urn:microsoft.com/office/officeart/2005/8/layout/list1"/>
    <dgm:cxn modelId="{78D83D8D-53AB-6B4E-B4FF-51253833F60E}" type="presOf" srcId="{488888DB-70B6-427C-AC67-9A31B63C2BF6}" destId="{C01ED6BC-A39D-4B17-A964-5D5663CB3127}" srcOrd="0" destOrd="0" presId="urn:microsoft.com/office/officeart/2005/8/layout/list1"/>
    <dgm:cxn modelId="{E894F8DD-8A94-1B46-B246-65312582A638}" type="presOf" srcId="{82F8B4EF-F60B-486F-A311-842295286F48}" destId="{DE3DD9CD-68EF-41E8-90A2-F43D1C948BCE}" srcOrd="0" destOrd="0" presId="urn:microsoft.com/office/officeart/2005/8/layout/list1"/>
    <dgm:cxn modelId="{405F298F-37B4-4284-9E84-97B302A37B11}" srcId="{A8CECB89-45BB-4BC9-95D9-6FE2596B4C15}" destId="{045CA259-0281-4322-8A4E-FF8353DF54CB}" srcOrd="0" destOrd="0" parTransId="{7BC84E5E-AC18-4C2A-8780-90BFD72E86A2}" sibTransId="{DB24C07C-CE4F-467A-89F6-97D891CE183F}"/>
    <dgm:cxn modelId="{F24B2777-8B18-BE40-95C5-D4E130B902B9}" type="presOf" srcId="{A9391770-1122-4799-8495-AE226138C3E5}" destId="{88887B20-BFB2-4968-919C-D6FE1386B1D0}" srcOrd="0" destOrd="0" presId="urn:microsoft.com/office/officeart/2005/8/layout/list1"/>
    <dgm:cxn modelId="{48DF9EE7-3CF6-4203-9E72-7C8856A020AF}" srcId="{8D2A62D0-76B2-40A5-9A47-D7A4B23FBDBB}" destId="{A25A07A6-463F-45A1-AA7A-0DEDFFD1F226}" srcOrd="0" destOrd="0" parTransId="{5F444DC5-7144-4378-9B28-5244E77A8D13}" sibTransId="{05CBEAE9-034B-4099-8AA5-360D0F9E0467}"/>
    <dgm:cxn modelId="{030C1AF8-99D5-C542-BFD6-9D422196D0A9}" type="presOf" srcId="{A25A07A6-463F-45A1-AA7A-0DEDFFD1F226}" destId="{8CFE2C1F-6506-4568-B26A-5252E49A18DB}" srcOrd="1" destOrd="0" presId="urn:microsoft.com/office/officeart/2005/8/layout/list1"/>
    <dgm:cxn modelId="{CD48FB33-15C7-4AA8-B63A-9D45B833899A}" srcId="{A25A07A6-463F-45A1-AA7A-0DEDFFD1F226}" destId="{A9391770-1122-4799-8495-AE226138C3E5}" srcOrd="0" destOrd="0" parTransId="{82C1A5B2-CAA7-4389-A069-F9DC0B837FFC}" sibTransId="{E1C8C6B1-6588-41BC-B88D-96DDE5FAE603}"/>
    <dgm:cxn modelId="{11C5B13F-F66C-4DB8-B25A-2E036361BDF8}" srcId="{8D2A62D0-76B2-40A5-9A47-D7A4B23FBDBB}" destId="{EC7845B5-323E-4429-9EFE-03D387F00CCE}" srcOrd="2" destOrd="0" parTransId="{FC63458A-9186-44C0-83BD-E1B8EF697F95}" sibTransId="{0C29A6B9-92AC-4E4A-B1B6-4F38989413B4}"/>
    <dgm:cxn modelId="{D7210869-D0FF-4EBB-B841-A56B557D2B97}" srcId="{EC7845B5-323E-4429-9EFE-03D387F00CCE}" destId="{ACDB4E96-D683-44E3-B405-15F025E92F81}" srcOrd="0" destOrd="0" parTransId="{8E28898D-25A3-466E-BC8A-BB81A5999CC8}" sibTransId="{3BC2C5A8-155F-46E0-B697-2C30FB80E833}"/>
    <dgm:cxn modelId="{1142D64C-B58F-BF41-8EE0-3A8E52A07A16}" type="presOf" srcId="{A8CECB89-45BB-4BC9-95D9-6FE2596B4C15}" destId="{EE9808CC-F18F-435C-BA8A-EE052EBFD9E4}" srcOrd="0" destOrd="0" presId="urn:microsoft.com/office/officeart/2005/8/layout/list1"/>
    <dgm:cxn modelId="{FBFB1091-1C88-2E43-8E72-BA24321D8618}" type="presOf" srcId="{ACDB4E96-D683-44E3-B405-15F025E92F81}" destId="{5AC75A2B-2D9B-4209-A7A6-83790D784D8F}" srcOrd="0" destOrd="0" presId="urn:microsoft.com/office/officeart/2005/8/layout/list1"/>
    <dgm:cxn modelId="{435C7F3D-1F2C-409E-9A92-F9A1234A04F3}" srcId="{8D2A62D0-76B2-40A5-9A47-D7A4B23FBDBB}" destId="{488888DB-70B6-427C-AC67-9A31B63C2BF6}" srcOrd="1" destOrd="0" parTransId="{BEBF3340-9CE5-4448-B63F-EE444615A72A}" sibTransId="{8D9B3335-0BEA-4CBD-AF93-99F392F305C2}"/>
    <dgm:cxn modelId="{BC4B37EF-EA22-433B-9C50-27530D68F78A}" srcId="{8D2A62D0-76B2-40A5-9A47-D7A4B23FBDBB}" destId="{A8CECB89-45BB-4BC9-95D9-6FE2596B4C15}" srcOrd="3" destOrd="0" parTransId="{6C1F594A-7CAC-4A84-A6D8-7A9DFD794113}" sibTransId="{70519DC9-3A25-4DD4-A245-7E0B5F1C93C7}"/>
    <dgm:cxn modelId="{7CAA82EE-7F1E-4465-BEB7-25D23A8250E3}" srcId="{488888DB-70B6-427C-AC67-9A31B63C2BF6}" destId="{82F8B4EF-F60B-486F-A311-842295286F48}" srcOrd="0" destOrd="0" parTransId="{DB00FAD4-ABE3-43F1-9FEE-0F4DDE20645E}" sibTransId="{D72C3C52-6ABE-46DD-A590-E86B0A1B91E9}"/>
    <dgm:cxn modelId="{8C68FBCA-2143-4341-93AD-2D211BC01AE2}" type="presOf" srcId="{8D2A62D0-76B2-40A5-9A47-D7A4B23FBDBB}" destId="{A2037F8F-EC11-45C0-B72E-336861F24556}" srcOrd="0" destOrd="0" presId="urn:microsoft.com/office/officeart/2005/8/layout/list1"/>
    <dgm:cxn modelId="{69BB72D1-6AD8-C549-9B15-85AB814ACAD2}" type="presOf" srcId="{A25A07A6-463F-45A1-AA7A-0DEDFFD1F226}" destId="{E84DAA23-257B-4219-9A9C-DAF37AB2348E}" srcOrd="0" destOrd="0" presId="urn:microsoft.com/office/officeart/2005/8/layout/list1"/>
    <dgm:cxn modelId="{7F4A249A-DEFC-C146-A734-9C5282D59344}" type="presOf" srcId="{488888DB-70B6-427C-AC67-9A31B63C2BF6}" destId="{98C9E7B8-FE54-4AF8-BDAD-B9D53471D305}" srcOrd="1" destOrd="0" presId="urn:microsoft.com/office/officeart/2005/8/layout/list1"/>
    <dgm:cxn modelId="{134B2DD7-C4A8-0640-AAFD-636CBDE8ADD0}" type="presOf" srcId="{045CA259-0281-4322-8A4E-FF8353DF54CB}" destId="{43F115A8-FC94-4CFC-9827-724E33FDB2AE}" srcOrd="0" destOrd="0" presId="urn:microsoft.com/office/officeart/2005/8/layout/list1"/>
    <dgm:cxn modelId="{436D6D8B-61BC-E342-9498-5675BA558039}" type="presParOf" srcId="{A2037F8F-EC11-45C0-B72E-336861F24556}" destId="{FB6DB6E7-B613-4A63-B9AC-33B1BB1B8C97}" srcOrd="0" destOrd="0" presId="urn:microsoft.com/office/officeart/2005/8/layout/list1"/>
    <dgm:cxn modelId="{3181D82D-9403-0747-BB86-55E5806603E3}" type="presParOf" srcId="{FB6DB6E7-B613-4A63-B9AC-33B1BB1B8C97}" destId="{E84DAA23-257B-4219-9A9C-DAF37AB2348E}" srcOrd="0" destOrd="0" presId="urn:microsoft.com/office/officeart/2005/8/layout/list1"/>
    <dgm:cxn modelId="{B48E47AA-2EDB-E344-B37B-838F62B4A44F}" type="presParOf" srcId="{FB6DB6E7-B613-4A63-B9AC-33B1BB1B8C97}" destId="{8CFE2C1F-6506-4568-B26A-5252E49A18DB}" srcOrd="1" destOrd="0" presId="urn:microsoft.com/office/officeart/2005/8/layout/list1"/>
    <dgm:cxn modelId="{7250F4AC-3836-8C48-97BA-648E61C547CD}" type="presParOf" srcId="{A2037F8F-EC11-45C0-B72E-336861F24556}" destId="{F9B5F73B-70C6-4256-9419-C3425F974981}" srcOrd="1" destOrd="0" presId="urn:microsoft.com/office/officeart/2005/8/layout/list1"/>
    <dgm:cxn modelId="{F71F1C79-413B-FC4A-BE7B-989DF56D1524}" type="presParOf" srcId="{A2037F8F-EC11-45C0-B72E-336861F24556}" destId="{88887B20-BFB2-4968-919C-D6FE1386B1D0}" srcOrd="2" destOrd="0" presId="urn:microsoft.com/office/officeart/2005/8/layout/list1"/>
    <dgm:cxn modelId="{2CFC138B-C0E7-A84A-B086-73E9D99C2FF4}" type="presParOf" srcId="{A2037F8F-EC11-45C0-B72E-336861F24556}" destId="{AB3EFE8E-F0FD-4904-A8F2-B42D74E435E1}" srcOrd="3" destOrd="0" presId="urn:microsoft.com/office/officeart/2005/8/layout/list1"/>
    <dgm:cxn modelId="{2B409852-6BA9-1345-A261-E2AC4ED75087}" type="presParOf" srcId="{A2037F8F-EC11-45C0-B72E-336861F24556}" destId="{88ACD214-F6A3-4C9D-89BC-3CFB1BCC6B81}" srcOrd="4" destOrd="0" presId="urn:microsoft.com/office/officeart/2005/8/layout/list1"/>
    <dgm:cxn modelId="{A2E9E416-7ACA-9E4B-9B84-E86A57C58D40}" type="presParOf" srcId="{88ACD214-F6A3-4C9D-89BC-3CFB1BCC6B81}" destId="{C01ED6BC-A39D-4B17-A964-5D5663CB3127}" srcOrd="0" destOrd="0" presId="urn:microsoft.com/office/officeart/2005/8/layout/list1"/>
    <dgm:cxn modelId="{B3B04CC1-0751-724C-B0AF-5AAAFE5E7471}" type="presParOf" srcId="{88ACD214-F6A3-4C9D-89BC-3CFB1BCC6B81}" destId="{98C9E7B8-FE54-4AF8-BDAD-B9D53471D305}" srcOrd="1" destOrd="0" presId="urn:microsoft.com/office/officeart/2005/8/layout/list1"/>
    <dgm:cxn modelId="{3F3B49D8-356B-314B-9C89-13071008A743}" type="presParOf" srcId="{A2037F8F-EC11-45C0-B72E-336861F24556}" destId="{D140EF79-D7B0-4F2A-BB2F-204E940F8437}" srcOrd="5" destOrd="0" presId="urn:microsoft.com/office/officeart/2005/8/layout/list1"/>
    <dgm:cxn modelId="{02375774-2F4C-AD4F-9514-C58F1A8D996D}" type="presParOf" srcId="{A2037F8F-EC11-45C0-B72E-336861F24556}" destId="{DE3DD9CD-68EF-41E8-90A2-F43D1C948BCE}" srcOrd="6" destOrd="0" presId="urn:microsoft.com/office/officeart/2005/8/layout/list1"/>
    <dgm:cxn modelId="{B1767EBC-26AD-0C48-B7D1-DBCD2B6A7311}" type="presParOf" srcId="{A2037F8F-EC11-45C0-B72E-336861F24556}" destId="{3CD85719-2854-4CC7-BFA0-FCD4D2EC68FA}" srcOrd="7" destOrd="0" presId="urn:microsoft.com/office/officeart/2005/8/layout/list1"/>
    <dgm:cxn modelId="{7B388168-083A-7E4A-8351-8469FB3D0C45}" type="presParOf" srcId="{A2037F8F-EC11-45C0-B72E-336861F24556}" destId="{7D4DBA50-A550-431F-B0F7-1DA04354560F}" srcOrd="8" destOrd="0" presId="urn:microsoft.com/office/officeart/2005/8/layout/list1"/>
    <dgm:cxn modelId="{08BE4EDC-C812-DF43-8C71-0CF37A37F91B}" type="presParOf" srcId="{7D4DBA50-A550-431F-B0F7-1DA04354560F}" destId="{93E2AC0C-D2D1-4CCE-B3B0-0562A4B5728C}" srcOrd="0" destOrd="0" presId="urn:microsoft.com/office/officeart/2005/8/layout/list1"/>
    <dgm:cxn modelId="{4B0412BE-1FD3-8A42-89C1-9372D5E97FD7}" type="presParOf" srcId="{7D4DBA50-A550-431F-B0F7-1DA04354560F}" destId="{1CD57995-8911-4732-A541-77312BE30C39}" srcOrd="1" destOrd="0" presId="urn:microsoft.com/office/officeart/2005/8/layout/list1"/>
    <dgm:cxn modelId="{0B5C74E7-2C4E-974F-BA7E-AC394060A4B8}" type="presParOf" srcId="{A2037F8F-EC11-45C0-B72E-336861F24556}" destId="{97515D7D-D099-4776-96B7-974C4989346F}" srcOrd="9" destOrd="0" presId="urn:microsoft.com/office/officeart/2005/8/layout/list1"/>
    <dgm:cxn modelId="{B8A5FB58-E427-964A-811F-8EC08578A8F0}" type="presParOf" srcId="{A2037F8F-EC11-45C0-B72E-336861F24556}" destId="{5AC75A2B-2D9B-4209-A7A6-83790D784D8F}" srcOrd="10" destOrd="0" presId="urn:microsoft.com/office/officeart/2005/8/layout/list1"/>
    <dgm:cxn modelId="{1354813F-2179-1245-BC7A-259C17D816DD}" type="presParOf" srcId="{A2037F8F-EC11-45C0-B72E-336861F24556}" destId="{68316B2B-FB92-4DE9-8FDF-43393070605F}" srcOrd="11" destOrd="0" presId="urn:microsoft.com/office/officeart/2005/8/layout/list1"/>
    <dgm:cxn modelId="{E6DD9B7F-62BD-7C41-8353-7418D2A222AE}" type="presParOf" srcId="{A2037F8F-EC11-45C0-B72E-336861F24556}" destId="{A90CAE52-EC1F-482E-93FD-BD34119109DE}" srcOrd="12" destOrd="0" presId="urn:microsoft.com/office/officeart/2005/8/layout/list1"/>
    <dgm:cxn modelId="{C1661B5F-EF3F-B344-9C89-A867AB021F76}" type="presParOf" srcId="{A90CAE52-EC1F-482E-93FD-BD34119109DE}" destId="{EE9808CC-F18F-435C-BA8A-EE052EBFD9E4}" srcOrd="0" destOrd="0" presId="urn:microsoft.com/office/officeart/2005/8/layout/list1"/>
    <dgm:cxn modelId="{9296B588-F877-6248-9DAE-546DAB7AC106}" type="presParOf" srcId="{A90CAE52-EC1F-482E-93FD-BD34119109DE}" destId="{666E0545-70DC-46B9-AE62-96AE7761F0A1}" srcOrd="1" destOrd="0" presId="urn:microsoft.com/office/officeart/2005/8/layout/list1"/>
    <dgm:cxn modelId="{5D0FE5B0-8BE4-D143-8A68-013E9DE1CF24}" type="presParOf" srcId="{A2037F8F-EC11-45C0-B72E-336861F24556}" destId="{09643011-471B-49AE-A830-9D1D01094531}" srcOrd="13" destOrd="0" presId="urn:microsoft.com/office/officeart/2005/8/layout/list1"/>
    <dgm:cxn modelId="{4DC085F7-EE1C-2046-879F-967664E40366}" type="presParOf" srcId="{A2037F8F-EC11-45C0-B72E-336861F24556}" destId="{43F115A8-FC94-4CFC-9827-724E33FDB2A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75773C-E398-45E9-8B5A-1EB107E77FBD}" type="doc">
      <dgm:prSet loTypeId="urn:microsoft.com/office/officeart/2005/8/layout/vList2" loCatId="list" qsTypeId="urn:microsoft.com/office/officeart/2005/8/quickstyle/3d1" qsCatId="3D" csTypeId="urn:microsoft.com/office/officeart/2005/8/colors/accent0_3" csCatId="mainScheme"/>
      <dgm:spPr/>
      <dgm:t>
        <a:bodyPr/>
        <a:lstStyle/>
        <a:p>
          <a:endParaRPr lang="en-US"/>
        </a:p>
      </dgm:t>
    </dgm:pt>
    <dgm:pt modelId="{04542B97-7856-4E4B-B15F-E33248CFC8B2}">
      <dgm:prSet/>
      <dgm:spPr/>
      <dgm:t>
        <a:bodyPr/>
        <a:lstStyle/>
        <a:p>
          <a:pPr rtl="0"/>
          <a:r>
            <a:rPr lang="en-US" b="1" smtClean="0"/>
            <a:t>Behaviorist</a:t>
          </a:r>
          <a:endParaRPr lang="en-US"/>
        </a:p>
      </dgm:t>
    </dgm:pt>
    <dgm:pt modelId="{C9D14605-7A3E-43A3-9815-C174A4283BC3}" type="parTrans" cxnId="{E7AFAB41-4C80-4903-A83D-4C4CA7C71C16}">
      <dgm:prSet/>
      <dgm:spPr/>
      <dgm:t>
        <a:bodyPr/>
        <a:lstStyle/>
        <a:p>
          <a:endParaRPr lang="en-US"/>
        </a:p>
      </dgm:t>
    </dgm:pt>
    <dgm:pt modelId="{63AEC34A-EAC4-41F9-A9A3-85F8C5A0939C}" type="sibTrans" cxnId="{E7AFAB41-4C80-4903-A83D-4C4CA7C71C16}">
      <dgm:prSet/>
      <dgm:spPr/>
      <dgm:t>
        <a:bodyPr/>
        <a:lstStyle/>
        <a:p>
          <a:endParaRPr lang="en-US"/>
        </a:p>
      </dgm:t>
    </dgm:pt>
    <dgm:pt modelId="{A2C356AE-A0FA-4E6A-923A-18F3D9FB1A77}">
      <dgm:prSet/>
      <dgm:spPr/>
      <dgm:t>
        <a:bodyPr/>
        <a:lstStyle/>
        <a:p>
          <a:pPr rtl="0"/>
          <a:r>
            <a:rPr lang="en-US" smtClean="0"/>
            <a:t>Arranging contingencies of reinforcement so as to produce and maintain the prescribed behaviors</a:t>
          </a:r>
          <a:endParaRPr lang="en-US"/>
        </a:p>
      </dgm:t>
    </dgm:pt>
    <dgm:pt modelId="{FBE26573-6B69-46B3-9DDE-956AE471D84A}" type="parTrans" cxnId="{88761A77-E897-4950-9915-E956A9BAD0E2}">
      <dgm:prSet/>
      <dgm:spPr/>
      <dgm:t>
        <a:bodyPr/>
        <a:lstStyle/>
        <a:p>
          <a:endParaRPr lang="en-US"/>
        </a:p>
      </dgm:t>
    </dgm:pt>
    <dgm:pt modelId="{9B2323B5-070A-4D29-A375-27C2AE0BC4B8}" type="sibTrans" cxnId="{88761A77-E897-4950-9915-E956A9BAD0E2}">
      <dgm:prSet/>
      <dgm:spPr/>
      <dgm:t>
        <a:bodyPr/>
        <a:lstStyle/>
        <a:p>
          <a:endParaRPr lang="en-US"/>
        </a:p>
      </dgm:t>
    </dgm:pt>
    <dgm:pt modelId="{C7AD0183-0F92-4954-AC1B-0FEBCEE2901E}">
      <dgm:prSet/>
      <dgm:spPr/>
      <dgm:t>
        <a:bodyPr/>
        <a:lstStyle/>
        <a:p>
          <a:pPr rtl="0"/>
          <a:r>
            <a:rPr lang="en-US" b="1" smtClean="0"/>
            <a:t>Cognitive and Inquiry Theorists</a:t>
          </a:r>
          <a:endParaRPr lang="en-US"/>
        </a:p>
      </dgm:t>
    </dgm:pt>
    <dgm:pt modelId="{606B27A9-51B6-4882-A37B-BCDCC78C486C}" type="parTrans" cxnId="{49606E8E-B31B-4FB6-B8E9-A38BE6DFE078}">
      <dgm:prSet/>
      <dgm:spPr/>
      <dgm:t>
        <a:bodyPr/>
        <a:lstStyle/>
        <a:p>
          <a:endParaRPr lang="en-US"/>
        </a:p>
      </dgm:t>
    </dgm:pt>
    <dgm:pt modelId="{855067FB-09BF-4B04-8EEF-2A15AF9AC396}" type="sibTrans" cxnId="{49606E8E-B31B-4FB6-B8E9-A38BE6DFE078}">
      <dgm:prSet/>
      <dgm:spPr/>
      <dgm:t>
        <a:bodyPr/>
        <a:lstStyle/>
        <a:p>
          <a:endParaRPr lang="en-US"/>
        </a:p>
      </dgm:t>
    </dgm:pt>
    <dgm:pt modelId="{9150B0A3-C58D-4CF5-8A18-8BD78FDC7612}">
      <dgm:prSet/>
      <dgm:spPr/>
      <dgm:t>
        <a:bodyPr/>
        <a:lstStyle/>
        <a:p>
          <a:pPr rtl="0"/>
          <a:r>
            <a:rPr lang="en-US" smtClean="0"/>
            <a:t>Arranging a sequence of problems that flow according to organic stages of development, and providing appropriate resources for the solving of these problems by the learner</a:t>
          </a:r>
          <a:endParaRPr lang="en-US"/>
        </a:p>
      </dgm:t>
    </dgm:pt>
    <dgm:pt modelId="{90801CA4-F9BB-4465-A2AB-65A5CD0E6A0C}" type="parTrans" cxnId="{6A189C6A-7C22-4AA6-BC20-7AC04464B072}">
      <dgm:prSet/>
      <dgm:spPr/>
      <dgm:t>
        <a:bodyPr/>
        <a:lstStyle/>
        <a:p>
          <a:endParaRPr lang="en-US"/>
        </a:p>
      </dgm:t>
    </dgm:pt>
    <dgm:pt modelId="{D6A6DEA5-26B4-4303-BF90-8BCE252D6D32}" type="sibTrans" cxnId="{6A189C6A-7C22-4AA6-BC20-7AC04464B072}">
      <dgm:prSet/>
      <dgm:spPr/>
      <dgm:t>
        <a:bodyPr/>
        <a:lstStyle/>
        <a:p>
          <a:endParaRPr lang="en-US"/>
        </a:p>
      </dgm:t>
    </dgm:pt>
    <dgm:pt modelId="{A276BC77-E6FD-49FF-947F-EFCE2142B3CD}">
      <dgm:prSet/>
      <dgm:spPr/>
      <dgm:t>
        <a:bodyPr/>
        <a:lstStyle/>
        <a:p>
          <a:pPr rtl="0"/>
          <a:r>
            <a:rPr lang="en-US" b="1" smtClean="0"/>
            <a:t>Third-force Psychologists</a:t>
          </a:r>
          <a:endParaRPr lang="en-US"/>
        </a:p>
      </dgm:t>
    </dgm:pt>
    <dgm:pt modelId="{C76923F1-E1AC-4A69-839D-EEC5B816318B}" type="parTrans" cxnId="{C3EB2DB1-8351-4732-9C3F-46EB73538067}">
      <dgm:prSet/>
      <dgm:spPr/>
      <dgm:t>
        <a:bodyPr/>
        <a:lstStyle/>
        <a:p>
          <a:endParaRPr lang="en-US"/>
        </a:p>
      </dgm:t>
    </dgm:pt>
    <dgm:pt modelId="{B9A42B75-DF2E-4678-8A6F-6B160A3F8EFB}" type="sibTrans" cxnId="{C3EB2DB1-8351-4732-9C3F-46EB73538067}">
      <dgm:prSet/>
      <dgm:spPr/>
      <dgm:t>
        <a:bodyPr/>
        <a:lstStyle/>
        <a:p>
          <a:endParaRPr lang="en-US"/>
        </a:p>
      </dgm:t>
    </dgm:pt>
    <dgm:pt modelId="{3942BB17-76A4-4AB6-9BB1-D420C1747A80}">
      <dgm:prSet/>
      <dgm:spPr/>
      <dgm:t>
        <a:bodyPr/>
        <a:lstStyle/>
        <a:p>
          <a:pPr rtl="0"/>
          <a:r>
            <a:rPr lang="en-US" smtClean="0"/>
            <a:t>Providing supportive environments in which the participants can help one another grow in existentially determined directions</a:t>
          </a:r>
          <a:endParaRPr lang="en-US"/>
        </a:p>
      </dgm:t>
    </dgm:pt>
    <dgm:pt modelId="{8D3CCA80-781B-4560-AFC4-92F7A3C61C82}" type="parTrans" cxnId="{CEA7FBF3-8436-4476-B4DF-70D0E3614F2A}">
      <dgm:prSet/>
      <dgm:spPr/>
      <dgm:t>
        <a:bodyPr/>
        <a:lstStyle/>
        <a:p>
          <a:endParaRPr lang="en-US"/>
        </a:p>
      </dgm:t>
    </dgm:pt>
    <dgm:pt modelId="{4401DD29-F200-4197-AA26-539EF5DD12B4}" type="sibTrans" cxnId="{CEA7FBF3-8436-4476-B4DF-70D0E3614F2A}">
      <dgm:prSet/>
      <dgm:spPr/>
      <dgm:t>
        <a:bodyPr/>
        <a:lstStyle/>
        <a:p>
          <a:endParaRPr lang="en-US"/>
        </a:p>
      </dgm:t>
    </dgm:pt>
    <dgm:pt modelId="{7AD90D3C-900F-4F92-8D4E-D3653BB450B7}" type="pres">
      <dgm:prSet presAssocID="{0375773C-E398-45E9-8B5A-1EB107E77FBD}" presName="linear" presStyleCnt="0">
        <dgm:presLayoutVars>
          <dgm:animLvl val="lvl"/>
          <dgm:resizeHandles val="exact"/>
        </dgm:presLayoutVars>
      </dgm:prSet>
      <dgm:spPr/>
      <dgm:t>
        <a:bodyPr/>
        <a:lstStyle/>
        <a:p>
          <a:endParaRPr lang="en-US"/>
        </a:p>
      </dgm:t>
    </dgm:pt>
    <dgm:pt modelId="{B7DD01E6-EA36-4903-9C4A-7B27619BE02E}" type="pres">
      <dgm:prSet presAssocID="{04542B97-7856-4E4B-B15F-E33248CFC8B2}" presName="parentText" presStyleLbl="node1" presStyleIdx="0" presStyleCnt="3">
        <dgm:presLayoutVars>
          <dgm:chMax val="0"/>
          <dgm:bulletEnabled val="1"/>
        </dgm:presLayoutVars>
      </dgm:prSet>
      <dgm:spPr/>
      <dgm:t>
        <a:bodyPr/>
        <a:lstStyle/>
        <a:p>
          <a:endParaRPr lang="en-US"/>
        </a:p>
      </dgm:t>
    </dgm:pt>
    <dgm:pt modelId="{3F46DD78-4DC5-4D7E-89F9-E9E06CE7F9B8}" type="pres">
      <dgm:prSet presAssocID="{04542B97-7856-4E4B-B15F-E33248CFC8B2}" presName="childText" presStyleLbl="revTx" presStyleIdx="0" presStyleCnt="3">
        <dgm:presLayoutVars>
          <dgm:bulletEnabled val="1"/>
        </dgm:presLayoutVars>
      </dgm:prSet>
      <dgm:spPr/>
      <dgm:t>
        <a:bodyPr/>
        <a:lstStyle/>
        <a:p>
          <a:endParaRPr lang="en-US"/>
        </a:p>
      </dgm:t>
    </dgm:pt>
    <dgm:pt modelId="{BD28813B-9556-4DCF-B3B4-90B282626046}" type="pres">
      <dgm:prSet presAssocID="{C7AD0183-0F92-4954-AC1B-0FEBCEE2901E}" presName="parentText" presStyleLbl="node1" presStyleIdx="1" presStyleCnt="3">
        <dgm:presLayoutVars>
          <dgm:chMax val="0"/>
          <dgm:bulletEnabled val="1"/>
        </dgm:presLayoutVars>
      </dgm:prSet>
      <dgm:spPr/>
      <dgm:t>
        <a:bodyPr/>
        <a:lstStyle/>
        <a:p>
          <a:endParaRPr lang="en-US"/>
        </a:p>
      </dgm:t>
    </dgm:pt>
    <dgm:pt modelId="{8F9C8BAA-1E16-4FE5-AC8C-C5419033DD80}" type="pres">
      <dgm:prSet presAssocID="{C7AD0183-0F92-4954-AC1B-0FEBCEE2901E}" presName="childText" presStyleLbl="revTx" presStyleIdx="1" presStyleCnt="3">
        <dgm:presLayoutVars>
          <dgm:bulletEnabled val="1"/>
        </dgm:presLayoutVars>
      </dgm:prSet>
      <dgm:spPr/>
      <dgm:t>
        <a:bodyPr/>
        <a:lstStyle/>
        <a:p>
          <a:endParaRPr lang="en-US"/>
        </a:p>
      </dgm:t>
    </dgm:pt>
    <dgm:pt modelId="{E4C68131-A0DE-4393-A5F5-B29A97BF80FC}" type="pres">
      <dgm:prSet presAssocID="{A276BC77-E6FD-49FF-947F-EFCE2142B3CD}" presName="parentText" presStyleLbl="node1" presStyleIdx="2" presStyleCnt="3">
        <dgm:presLayoutVars>
          <dgm:chMax val="0"/>
          <dgm:bulletEnabled val="1"/>
        </dgm:presLayoutVars>
      </dgm:prSet>
      <dgm:spPr/>
      <dgm:t>
        <a:bodyPr/>
        <a:lstStyle/>
        <a:p>
          <a:endParaRPr lang="en-US"/>
        </a:p>
      </dgm:t>
    </dgm:pt>
    <dgm:pt modelId="{C37B0EDE-2D49-4ECB-B6DF-9461BB898597}" type="pres">
      <dgm:prSet presAssocID="{A276BC77-E6FD-49FF-947F-EFCE2142B3CD}" presName="childText" presStyleLbl="revTx" presStyleIdx="2" presStyleCnt="3">
        <dgm:presLayoutVars>
          <dgm:bulletEnabled val="1"/>
        </dgm:presLayoutVars>
      </dgm:prSet>
      <dgm:spPr/>
      <dgm:t>
        <a:bodyPr/>
        <a:lstStyle/>
        <a:p>
          <a:endParaRPr lang="en-US"/>
        </a:p>
      </dgm:t>
    </dgm:pt>
  </dgm:ptLst>
  <dgm:cxnLst>
    <dgm:cxn modelId="{49606E8E-B31B-4FB6-B8E9-A38BE6DFE078}" srcId="{0375773C-E398-45E9-8B5A-1EB107E77FBD}" destId="{C7AD0183-0F92-4954-AC1B-0FEBCEE2901E}" srcOrd="1" destOrd="0" parTransId="{606B27A9-51B6-4882-A37B-BCDCC78C486C}" sibTransId="{855067FB-09BF-4B04-8EEF-2A15AF9AC396}"/>
    <dgm:cxn modelId="{CE91D054-0E13-2344-9DD9-482EF959B2BC}" type="presOf" srcId="{A2C356AE-A0FA-4E6A-923A-18F3D9FB1A77}" destId="{3F46DD78-4DC5-4D7E-89F9-E9E06CE7F9B8}" srcOrd="0" destOrd="0" presId="urn:microsoft.com/office/officeart/2005/8/layout/vList2"/>
    <dgm:cxn modelId="{88761A77-E897-4950-9915-E956A9BAD0E2}" srcId="{04542B97-7856-4E4B-B15F-E33248CFC8B2}" destId="{A2C356AE-A0FA-4E6A-923A-18F3D9FB1A77}" srcOrd="0" destOrd="0" parTransId="{FBE26573-6B69-46B3-9DDE-956AE471D84A}" sibTransId="{9B2323B5-070A-4D29-A375-27C2AE0BC4B8}"/>
    <dgm:cxn modelId="{51C17641-99F5-2D43-B7D7-51A1FEAD51DF}" type="presOf" srcId="{04542B97-7856-4E4B-B15F-E33248CFC8B2}" destId="{B7DD01E6-EA36-4903-9C4A-7B27619BE02E}" srcOrd="0" destOrd="0" presId="urn:microsoft.com/office/officeart/2005/8/layout/vList2"/>
    <dgm:cxn modelId="{CEA7FBF3-8436-4476-B4DF-70D0E3614F2A}" srcId="{A276BC77-E6FD-49FF-947F-EFCE2142B3CD}" destId="{3942BB17-76A4-4AB6-9BB1-D420C1747A80}" srcOrd="0" destOrd="0" parTransId="{8D3CCA80-781B-4560-AFC4-92F7A3C61C82}" sibTransId="{4401DD29-F200-4197-AA26-539EF5DD12B4}"/>
    <dgm:cxn modelId="{9B594394-D812-7E4D-A863-1DD83F4DDE62}" type="presOf" srcId="{C7AD0183-0F92-4954-AC1B-0FEBCEE2901E}" destId="{BD28813B-9556-4DCF-B3B4-90B282626046}" srcOrd="0" destOrd="0" presId="urn:microsoft.com/office/officeart/2005/8/layout/vList2"/>
    <dgm:cxn modelId="{581B656C-A36F-224D-92A4-BDC3D3336306}" type="presOf" srcId="{3942BB17-76A4-4AB6-9BB1-D420C1747A80}" destId="{C37B0EDE-2D49-4ECB-B6DF-9461BB898597}" srcOrd="0" destOrd="0" presId="urn:microsoft.com/office/officeart/2005/8/layout/vList2"/>
    <dgm:cxn modelId="{91A1F9BA-C464-9940-85F9-A48AEA1ACA35}" type="presOf" srcId="{A276BC77-E6FD-49FF-947F-EFCE2142B3CD}" destId="{E4C68131-A0DE-4393-A5F5-B29A97BF80FC}" srcOrd="0" destOrd="0" presId="urn:microsoft.com/office/officeart/2005/8/layout/vList2"/>
    <dgm:cxn modelId="{C3EB2DB1-8351-4732-9C3F-46EB73538067}" srcId="{0375773C-E398-45E9-8B5A-1EB107E77FBD}" destId="{A276BC77-E6FD-49FF-947F-EFCE2142B3CD}" srcOrd="2" destOrd="0" parTransId="{C76923F1-E1AC-4A69-839D-EEC5B816318B}" sibTransId="{B9A42B75-DF2E-4678-8A6F-6B160A3F8EFB}"/>
    <dgm:cxn modelId="{6A189C6A-7C22-4AA6-BC20-7AC04464B072}" srcId="{C7AD0183-0F92-4954-AC1B-0FEBCEE2901E}" destId="{9150B0A3-C58D-4CF5-8A18-8BD78FDC7612}" srcOrd="0" destOrd="0" parTransId="{90801CA4-F9BB-4465-A2AB-65A5CD0E6A0C}" sibTransId="{D6A6DEA5-26B4-4303-BF90-8BCE252D6D32}"/>
    <dgm:cxn modelId="{18894452-4294-4146-BD4D-D47F508CE7E4}" type="presOf" srcId="{0375773C-E398-45E9-8B5A-1EB107E77FBD}" destId="{7AD90D3C-900F-4F92-8D4E-D3653BB450B7}" srcOrd="0" destOrd="0" presId="urn:microsoft.com/office/officeart/2005/8/layout/vList2"/>
    <dgm:cxn modelId="{F57610E4-A454-3A47-8E83-3CB297C6E40C}" type="presOf" srcId="{9150B0A3-C58D-4CF5-8A18-8BD78FDC7612}" destId="{8F9C8BAA-1E16-4FE5-AC8C-C5419033DD80}" srcOrd="0" destOrd="0" presId="urn:microsoft.com/office/officeart/2005/8/layout/vList2"/>
    <dgm:cxn modelId="{E7AFAB41-4C80-4903-A83D-4C4CA7C71C16}" srcId="{0375773C-E398-45E9-8B5A-1EB107E77FBD}" destId="{04542B97-7856-4E4B-B15F-E33248CFC8B2}" srcOrd="0" destOrd="0" parTransId="{C9D14605-7A3E-43A3-9815-C174A4283BC3}" sibTransId="{63AEC34A-EAC4-41F9-A9A3-85F8C5A0939C}"/>
    <dgm:cxn modelId="{B53F3609-B00B-8649-868D-2A6578922B40}" type="presParOf" srcId="{7AD90D3C-900F-4F92-8D4E-D3653BB450B7}" destId="{B7DD01E6-EA36-4903-9C4A-7B27619BE02E}" srcOrd="0" destOrd="0" presId="urn:microsoft.com/office/officeart/2005/8/layout/vList2"/>
    <dgm:cxn modelId="{FC2D6C8F-CAC1-9E40-814E-2088AB431369}" type="presParOf" srcId="{7AD90D3C-900F-4F92-8D4E-D3653BB450B7}" destId="{3F46DD78-4DC5-4D7E-89F9-E9E06CE7F9B8}" srcOrd="1" destOrd="0" presId="urn:microsoft.com/office/officeart/2005/8/layout/vList2"/>
    <dgm:cxn modelId="{070619AF-83D9-7D43-B1D1-CA2C23C9005C}" type="presParOf" srcId="{7AD90D3C-900F-4F92-8D4E-D3653BB450B7}" destId="{BD28813B-9556-4DCF-B3B4-90B282626046}" srcOrd="2" destOrd="0" presId="urn:microsoft.com/office/officeart/2005/8/layout/vList2"/>
    <dgm:cxn modelId="{CCF1E415-7B98-9642-A4A0-D0FED790659E}" type="presParOf" srcId="{7AD90D3C-900F-4F92-8D4E-D3653BB450B7}" destId="{8F9C8BAA-1E16-4FE5-AC8C-C5419033DD80}" srcOrd="3" destOrd="0" presId="urn:microsoft.com/office/officeart/2005/8/layout/vList2"/>
    <dgm:cxn modelId="{29818C63-8393-1848-AF54-95391CF16C35}" type="presParOf" srcId="{7AD90D3C-900F-4F92-8D4E-D3653BB450B7}" destId="{E4C68131-A0DE-4393-A5F5-B29A97BF80FC}" srcOrd="4" destOrd="0" presId="urn:microsoft.com/office/officeart/2005/8/layout/vList2"/>
    <dgm:cxn modelId="{F3A10F1B-B4A4-B245-BF7E-8F630C864241}" type="presParOf" srcId="{7AD90D3C-900F-4F92-8D4E-D3653BB450B7}" destId="{C37B0EDE-2D49-4ECB-B6DF-9461BB89859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351000-7929-4A5F-86A7-89A7DE79E09B}" type="doc">
      <dgm:prSet loTypeId="urn:microsoft.com/office/officeart/2005/8/layout/radial4" loCatId="relationship" qsTypeId="urn:microsoft.com/office/officeart/2005/8/quickstyle/3d1" qsCatId="3D" csTypeId="urn:microsoft.com/office/officeart/2005/8/colors/accent0_3" csCatId="mainScheme" phldr="1"/>
      <dgm:spPr/>
      <dgm:t>
        <a:bodyPr/>
        <a:lstStyle/>
        <a:p>
          <a:endParaRPr lang="en-US"/>
        </a:p>
      </dgm:t>
    </dgm:pt>
    <dgm:pt modelId="{5AE651D2-459E-45D5-8337-20EB1C0A6E88}">
      <dgm:prSet custT="1"/>
      <dgm:spPr/>
      <dgm:t>
        <a:bodyPr/>
        <a:lstStyle/>
        <a:p>
          <a:pPr rtl="0"/>
          <a:r>
            <a:rPr lang="en-US" sz="1800" dirty="0" smtClean="0"/>
            <a:t>Andragogical Design Model</a:t>
          </a:r>
          <a:endParaRPr lang="en-US" sz="1800" dirty="0"/>
        </a:p>
      </dgm:t>
    </dgm:pt>
    <dgm:pt modelId="{839E6B16-F7F8-4AAC-861B-799CBA7CD2EF}" type="parTrans" cxnId="{D314791A-F486-4F55-80E7-6F856879A4F9}">
      <dgm:prSet/>
      <dgm:spPr/>
      <dgm:t>
        <a:bodyPr/>
        <a:lstStyle/>
        <a:p>
          <a:endParaRPr lang="en-US"/>
        </a:p>
      </dgm:t>
    </dgm:pt>
    <dgm:pt modelId="{65BEF46D-243F-4F89-9517-FABBEB3F5B07}" type="sibTrans" cxnId="{D314791A-F486-4F55-80E7-6F856879A4F9}">
      <dgm:prSet/>
      <dgm:spPr/>
      <dgm:t>
        <a:bodyPr/>
        <a:lstStyle/>
        <a:p>
          <a:endParaRPr lang="en-US"/>
        </a:p>
      </dgm:t>
    </dgm:pt>
    <dgm:pt modelId="{CFE51206-C658-4635-9894-32CC964CB7CA}">
      <dgm:prSet custT="1"/>
      <dgm:spPr/>
      <dgm:t>
        <a:bodyPr/>
        <a:lstStyle/>
        <a:p>
          <a:pPr rtl="0"/>
          <a:r>
            <a:rPr lang="en-US" sz="1600" dirty="0" smtClean="0"/>
            <a:t>Behaviorist</a:t>
          </a:r>
          <a:endParaRPr lang="en-US" sz="1600" dirty="0"/>
        </a:p>
      </dgm:t>
    </dgm:pt>
    <dgm:pt modelId="{B781A353-6A28-4400-A012-D25388F37C0B}" type="parTrans" cxnId="{80C6A90B-D78C-420F-92E2-6C5CD0D82BA5}">
      <dgm:prSet/>
      <dgm:spPr/>
      <dgm:t>
        <a:bodyPr/>
        <a:lstStyle/>
        <a:p>
          <a:endParaRPr lang="en-US"/>
        </a:p>
      </dgm:t>
    </dgm:pt>
    <dgm:pt modelId="{C25E4737-37A8-4886-8ED3-846B77BBE659}" type="sibTrans" cxnId="{80C6A90B-D78C-420F-92E2-6C5CD0D82BA5}">
      <dgm:prSet/>
      <dgm:spPr/>
      <dgm:t>
        <a:bodyPr/>
        <a:lstStyle/>
        <a:p>
          <a:endParaRPr lang="en-US"/>
        </a:p>
      </dgm:t>
    </dgm:pt>
    <dgm:pt modelId="{15F0A14D-239C-403F-8C0A-4BCA79313DB8}">
      <dgm:prSet custT="1"/>
      <dgm:spPr/>
      <dgm:t>
        <a:bodyPr/>
        <a:lstStyle/>
        <a:p>
          <a:pPr rtl="0"/>
          <a:r>
            <a:rPr lang="en-US" sz="1600" dirty="0" smtClean="0"/>
            <a:t>Cognitive/ Inquiry Theorist</a:t>
          </a:r>
          <a:endParaRPr lang="en-US" sz="1600" dirty="0"/>
        </a:p>
      </dgm:t>
    </dgm:pt>
    <dgm:pt modelId="{4B9D70E3-9761-4969-963A-FA177D95F275}" type="parTrans" cxnId="{55D60373-7AF1-48DB-A392-0009C5B1991F}">
      <dgm:prSet/>
      <dgm:spPr/>
      <dgm:t>
        <a:bodyPr/>
        <a:lstStyle/>
        <a:p>
          <a:endParaRPr lang="en-US"/>
        </a:p>
      </dgm:t>
    </dgm:pt>
    <dgm:pt modelId="{65AC5093-89C0-44F4-AB29-D10C5A5A8CAA}" type="sibTrans" cxnId="{55D60373-7AF1-48DB-A392-0009C5B1991F}">
      <dgm:prSet/>
      <dgm:spPr/>
      <dgm:t>
        <a:bodyPr/>
        <a:lstStyle/>
        <a:p>
          <a:endParaRPr lang="en-US"/>
        </a:p>
      </dgm:t>
    </dgm:pt>
    <dgm:pt modelId="{B2DF1354-F9B8-4F4B-83AD-3C7988E5927E}">
      <dgm:prSet custT="1"/>
      <dgm:spPr/>
      <dgm:t>
        <a:bodyPr/>
        <a:lstStyle/>
        <a:p>
          <a:pPr rtl="0"/>
          <a:r>
            <a:rPr lang="en-US" sz="1600" dirty="0" smtClean="0"/>
            <a:t>Third-force Psychologist</a:t>
          </a:r>
          <a:endParaRPr lang="en-US" sz="1600" dirty="0"/>
        </a:p>
      </dgm:t>
    </dgm:pt>
    <dgm:pt modelId="{57650383-1150-48B2-B1FC-CEB73A8239DD}" type="parTrans" cxnId="{FFCE248E-084A-47E7-988A-D4707087D7F9}">
      <dgm:prSet/>
      <dgm:spPr/>
      <dgm:t>
        <a:bodyPr/>
        <a:lstStyle/>
        <a:p>
          <a:endParaRPr lang="en-US"/>
        </a:p>
      </dgm:t>
    </dgm:pt>
    <dgm:pt modelId="{D3CB8A49-02F5-4060-A717-6628B7E82A6B}" type="sibTrans" cxnId="{FFCE248E-084A-47E7-988A-D4707087D7F9}">
      <dgm:prSet/>
      <dgm:spPr/>
      <dgm:t>
        <a:bodyPr/>
        <a:lstStyle/>
        <a:p>
          <a:endParaRPr lang="en-US"/>
        </a:p>
      </dgm:t>
    </dgm:pt>
    <dgm:pt modelId="{9D35AE6A-16F5-4F83-B569-642965ED7F00}" type="pres">
      <dgm:prSet presAssocID="{D1351000-7929-4A5F-86A7-89A7DE79E09B}" presName="cycle" presStyleCnt="0">
        <dgm:presLayoutVars>
          <dgm:chMax val="1"/>
          <dgm:dir/>
          <dgm:animLvl val="ctr"/>
          <dgm:resizeHandles val="exact"/>
        </dgm:presLayoutVars>
      </dgm:prSet>
      <dgm:spPr/>
      <dgm:t>
        <a:bodyPr/>
        <a:lstStyle/>
        <a:p>
          <a:endParaRPr lang="en-US"/>
        </a:p>
      </dgm:t>
    </dgm:pt>
    <dgm:pt modelId="{B17389EA-C456-45A1-B60E-F6AE1D9B2D78}" type="pres">
      <dgm:prSet presAssocID="{5AE651D2-459E-45D5-8337-20EB1C0A6E88}" presName="centerShape" presStyleLbl="node0" presStyleIdx="0" presStyleCnt="1" custScaleX="176623" custScaleY="93745"/>
      <dgm:spPr/>
      <dgm:t>
        <a:bodyPr/>
        <a:lstStyle/>
        <a:p>
          <a:endParaRPr lang="en-US"/>
        </a:p>
      </dgm:t>
    </dgm:pt>
    <dgm:pt modelId="{595F0A1A-49EE-4053-BEF1-C091AF9D0A5F}" type="pres">
      <dgm:prSet presAssocID="{B781A353-6A28-4400-A012-D25388F37C0B}" presName="parTrans" presStyleLbl="bgSibTrans2D1" presStyleIdx="0" presStyleCnt="3"/>
      <dgm:spPr/>
      <dgm:t>
        <a:bodyPr/>
        <a:lstStyle/>
        <a:p>
          <a:endParaRPr lang="en-US"/>
        </a:p>
      </dgm:t>
    </dgm:pt>
    <dgm:pt modelId="{6E8FD8A9-0031-4BAD-BD35-6AF2D7288A3B}" type="pres">
      <dgm:prSet presAssocID="{CFE51206-C658-4635-9894-32CC964CB7CA}" presName="node" presStyleLbl="node1" presStyleIdx="0" presStyleCnt="3" custScaleX="126295" custScaleY="113739" custRadScaleRad="157902" custRadScaleInc="-13550">
        <dgm:presLayoutVars>
          <dgm:bulletEnabled val="1"/>
        </dgm:presLayoutVars>
      </dgm:prSet>
      <dgm:spPr/>
      <dgm:t>
        <a:bodyPr/>
        <a:lstStyle/>
        <a:p>
          <a:endParaRPr lang="en-US"/>
        </a:p>
      </dgm:t>
    </dgm:pt>
    <dgm:pt modelId="{148B617C-61DD-4B88-B3F5-83DDB9CAE391}" type="pres">
      <dgm:prSet presAssocID="{4B9D70E3-9761-4969-963A-FA177D95F275}" presName="parTrans" presStyleLbl="bgSibTrans2D1" presStyleIdx="1" presStyleCnt="3" custLinFactNeighborY="21032"/>
      <dgm:spPr/>
      <dgm:t>
        <a:bodyPr/>
        <a:lstStyle/>
        <a:p>
          <a:endParaRPr lang="en-US"/>
        </a:p>
      </dgm:t>
    </dgm:pt>
    <dgm:pt modelId="{3014B41D-9357-4681-804B-C1FA66D624C0}" type="pres">
      <dgm:prSet presAssocID="{15F0A14D-239C-403F-8C0A-4BCA79313DB8}" presName="node" presStyleLbl="node1" presStyleIdx="1" presStyleCnt="3" custScaleX="126295" custScaleY="113739" custRadScaleRad="99212">
        <dgm:presLayoutVars>
          <dgm:bulletEnabled val="1"/>
        </dgm:presLayoutVars>
      </dgm:prSet>
      <dgm:spPr/>
      <dgm:t>
        <a:bodyPr/>
        <a:lstStyle/>
        <a:p>
          <a:endParaRPr lang="en-US"/>
        </a:p>
      </dgm:t>
    </dgm:pt>
    <dgm:pt modelId="{B0FED3C9-733A-4065-86C2-2D605D1D73DE}" type="pres">
      <dgm:prSet presAssocID="{57650383-1150-48B2-B1FC-CEB73A8239DD}" presName="parTrans" presStyleLbl="bgSibTrans2D1" presStyleIdx="2" presStyleCnt="3"/>
      <dgm:spPr/>
      <dgm:t>
        <a:bodyPr/>
        <a:lstStyle/>
        <a:p>
          <a:endParaRPr lang="en-US"/>
        </a:p>
      </dgm:t>
    </dgm:pt>
    <dgm:pt modelId="{8C2C86A5-CA58-45DA-8DC9-6AB67AC230AE}" type="pres">
      <dgm:prSet presAssocID="{B2DF1354-F9B8-4F4B-83AD-3C7988E5927E}" presName="node" presStyleLbl="node1" presStyleIdx="2" presStyleCnt="3" custScaleX="126295" custScaleY="113739" custRadScaleRad="155860" custRadScaleInc="16087">
        <dgm:presLayoutVars>
          <dgm:bulletEnabled val="1"/>
        </dgm:presLayoutVars>
      </dgm:prSet>
      <dgm:spPr/>
      <dgm:t>
        <a:bodyPr/>
        <a:lstStyle/>
        <a:p>
          <a:endParaRPr lang="en-US"/>
        </a:p>
      </dgm:t>
    </dgm:pt>
  </dgm:ptLst>
  <dgm:cxnLst>
    <dgm:cxn modelId="{80C6A90B-D78C-420F-92E2-6C5CD0D82BA5}" srcId="{5AE651D2-459E-45D5-8337-20EB1C0A6E88}" destId="{CFE51206-C658-4635-9894-32CC964CB7CA}" srcOrd="0" destOrd="0" parTransId="{B781A353-6A28-4400-A012-D25388F37C0B}" sibTransId="{C25E4737-37A8-4886-8ED3-846B77BBE659}"/>
    <dgm:cxn modelId="{DDEC51DC-8831-F248-B68F-C726BDE1D9AE}" type="presOf" srcId="{4B9D70E3-9761-4969-963A-FA177D95F275}" destId="{148B617C-61DD-4B88-B3F5-83DDB9CAE391}" srcOrd="0" destOrd="0" presId="urn:microsoft.com/office/officeart/2005/8/layout/radial4"/>
    <dgm:cxn modelId="{C8789407-BC61-014C-8353-29BA3AE269D6}" type="presOf" srcId="{D1351000-7929-4A5F-86A7-89A7DE79E09B}" destId="{9D35AE6A-16F5-4F83-B569-642965ED7F00}" srcOrd="0" destOrd="0" presId="urn:microsoft.com/office/officeart/2005/8/layout/radial4"/>
    <dgm:cxn modelId="{FFCE248E-084A-47E7-988A-D4707087D7F9}" srcId="{5AE651D2-459E-45D5-8337-20EB1C0A6E88}" destId="{B2DF1354-F9B8-4F4B-83AD-3C7988E5927E}" srcOrd="2" destOrd="0" parTransId="{57650383-1150-48B2-B1FC-CEB73A8239DD}" sibTransId="{D3CB8A49-02F5-4060-A717-6628B7E82A6B}"/>
    <dgm:cxn modelId="{F907002D-7EB0-F64B-8E00-E0538F74E692}" type="presOf" srcId="{57650383-1150-48B2-B1FC-CEB73A8239DD}" destId="{B0FED3C9-733A-4065-86C2-2D605D1D73DE}" srcOrd="0" destOrd="0" presId="urn:microsoft.com/office/officeart/2005/8/layout/radial4"/>
    <dgm:cxn modelId="{88E1BFF8-D500-7D41-8933-674664E3FD8C}" type="presOf" srcId="{15F0A14D-239C-403F-8C0A-4BCA79313DB8}" destId="{3014B41D-9357-4681-804B-C1FA66D624C0}" srcOrd="0" destOrd="0" presId="urn:microsoft.com/office/officeart/2005/8/layout/radial4"/>
    <dgm:cxn modelId="{D314791A-F486-4F55-80E7-6F856879A4F9}" srcId="{D1351000-7929-4A5F-86A7-89A7DE79E09B}" destId="{5AE651D2-459E-45D5-8337-20EB1C0A6E88}" srcOrd="0" destOrd="0" parTransId="{839E6B16-F7F8-4AAC-861B-799CBA7CD2EF}" sibTransId="{65BEF46D-243F-4F89-9517-FABBEB3F5B07}"/>
    <dgm:cxn modelId="{55D60373-7AF1-48DB-A392-0009C5B1991F}" srcId="{5AE651D2-459E-45D5-8337-20EB1C0A6E88}" destId="{15F0A14D-239C-403F-8C0A-4BCA79313DB8}" srcOrd="1" destOrd="0" parTransId="{4B9D70E3-9761-4969-963A-FA177D95F275}" sibTransId="{65AC5093-89C0-44F4-AB29-D10C5A5A8CAA}"/>
    <dgm:cxn modelId="{A3190A8C-E011-734A-84A2-DBCD5677ABBE}" type="presOf" srcId="{5AE651D2-459E-45D5-8337-20EB1C0A6E88}" destId="{B17389EA-C456-45A1-B60E-F6AE1D9B2D78}" srcOrd="0" destOrd="0" presId="urn:microsoft.com/office/officeart/2005/8/layout/radial4"/>
    <dgm:cxn modelId="{1CE7DE7B-AE2B-8E4A-968F-4F9D99502162}" type="presOf" srcId="{B781A353-6A28-4400-A012-D25388F37C0B}" destId="{595F0A1A-49EE-4053-BEF1-C091AF9D0A5F}" srcOrd="0" destOrd="0" presId="urn:microsoft.com/office/officeart/2005/8/layout/radial4"/>
    <dgm:cxn modelId="{73718BE2-84A2-7A4D-9661-E3760BF5A132}" type="presOf" srcId="{B2DF1354-F9B8-4F4B-83AD-3C7988E5927E}" destId="{8C2C86A5-CA58-45DA-8DC9-6AB67AC230AE}" srcOrd="0" destOrd="0" presId="urn:microsoft.com/office/officeart/2005/8/layout/radial4"/>
    <dgm:cxn modelId="{023BA495-64D8-9B4F-B740-6B3467FB2623}" type="presOf" srcId="{CFE51206-C658-4635-9894-32CC964CB7CA}" destId="{6E8FD8A9-0031-4BAD-BD35-6AF2D7288A3B}" srcOrd="0" destOrd="0" presId="urn:microsoft.com/office/officeart/2005/8/layout/radial4"/>
    <dgm:cxn modelId="{93670B5E-C7F4-2244-BAED-D846B195332F}" type="presParOf" srcId="{9D35AE6A-16F5-4F83-B569-642965ED7F00}" destId="{B17389EA-C456-45A1-B60E-F6AE1D9B2D78}" srcOrd="0" destOrd="0" presId="urn:microsoft.com/office/officeart/2005/8/layout/radial4"/>
    <dgm:cxn modelId="{8A1485C4-5871-3C48-AC3A-7C9E44802F26}" type="presParOf" srcId="{9D35AE6A-16F5-4F83-B569-642965ED7F00}" destId="{595F0A1A-49EE-4053-BEF1-C091AF9D0A5F}" srcOrd="1" destOrd="0" presId="urn:microsoft.com/office/officeart/2005/8/layout/radial4"/>
    <dgm:cxn modelId="{C16F9DDC-DBED-CF4A-8355-EE37D646BFB9}" type="presParOf" srcId="{9D35AE6A-16F5-4F83-B569-642965ED7F00}" destId="{6E8FD8A9-0031-4BAD-BD35-6AF2D7288A3B}" srcOrd="2" destOrd="0" presId="urn:microsoft.com/office/officeart/2005/8/layout/radial4"/>
    <dgm:cxn modelId="{1C5DE90C-BB98-0645-9094-BBC8AB1BA492}" type="presParOf" srcId="{9D35AE6A-16F5-4F83-B569-642965ED7F00}" destId="{148B617C-61DD-4B88-B3F5-83DDB9CAE391}" srcOrd="3" destOrd="0" presId="urn:microsoft.com/office/officeart/2005/8/layout/radial4"/>
    <dgm:cxn modelId="{86ACA9B8-EE34-634F-8326-25DDBCA503C5}" type="presParOf" srcId="{9D35AE6A-16F5-4F83-B569-642965ED7F00}" destId="{3014B41D-9357-4681-804B-C1FA66D624C0}" srcOrd="4" destOrd="0" presId="urn:microsoft.com/office/officeart/2005/8/layout/radial4"/>
    <dgm:cxn modelId="{B8BB1DFF-18A7-F540-89B1-0E8FE7BD5C34}" type="presParOf" srcId="{9D35AE6A-16F5-4F83-B569-642965ED7F00}" destId="{B0FED3C9-733A-4065-86C2-2D605D1D73DE}" srcOrd="5" destOrd="0" presId="urn:microsoft.com/office/officeart/2005/8/layout/radial4"/>
    <dgm:cxn modelId="{FC7A8A40-0A2A-B149-A75F-1639D95DD6B9}" type="presParOf" srcId="{9D35AE6A-16F5-4F83-B569-642965ED7F00}" destId="{8C2C86A5-CA58-45DA-8DC9-6AB67AC230A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8AE05-7AD7-444E-B997-0131D03516D8}"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82FD9A9E-7F63-457F-A81D-FAE229A344B6}">
      <dgm:prSet/>
      <dgm:spPr/>
      <dgm:t>
        <a:bodyPr/>
        <a:lstStyle/>
        <a:p>
          <a:pPr rtl="0"/>
          <a:r>
            <a:rPr lang="en-US" b="1" dirty="0" smtClean="0"/>
            <a:t>Case Method</a:t>
          </a:r>
          <a:endParaRPr lang="en-US" dirty="0"/>
        </a:p>
      </dgm:t>
    </dgm:pt>
    <dgm:pt modelId="{AFC1749E-4524-4475-BDD1-AF067F923459}" type="parTrans" cxnId="{297FDEC8-38C7-4AB8-8699-40CA01C24304}">
      <dgm:prSet/>
      <dgm:spPr/>
      <dgm:t>
        <a:bodyPr/>
        <a:lstStyle/>
        <a:p>
          <a:endParaRPr lang="en-US"/>
        </a:p>
      </dgm:t>
    </dgm:pt>
    <dgm:pt modelId="{BB51C18D-EA19-4240-8677-12B79A7F10A2}" type="sibTrans" cxnId="{297FDEC8-38C7-4AB8-8699-40CA01C24304}">
      <dgm:prSet/>
      <dgm:spPr/>
      <dgm:t>
        <a:bodyPr/>
        <a:lstStyle/>
        <a:p>
          <a:endParaRPr lang="en-US"/>
        </a:p>
      </dgm:t>
    </dgm:pt>
    <dgm:pt modelId="{DFDB045C-E845-4ED6-8CB6-3C7C5809CD21}">
      <dgm:prSet/>
      <dgm:spPr/>
      <dgm:t>
        <a:bodyPr/>
        <a:lstStyle/>
        <a:p>
          <a:pPr rtl="0"/>
          <a:r>
            <a:rPr lang="en-US" b="1" smtClean="0"/>
            <a:t>Socratic</a:t>
          </a:r>
          <a:r>
            <a:rPr lang="en-US" b="1" baseline="0" smtClean="0"/>
            <a:t> Dialogue</a:t>
          </a:r>
          <a:endParaRPr lang="en-US"/>
        </a:p>
      </dgm:t>
    </dgm:pt>
    <dgm:pt modelId="{9A8D2680-961A-4ADD-8A35-9C1338F31DD7}" type="parTrans" cxnId="{448D51C9-C247-4FE6-8704-B6651ACF88C3}">
      <dgm:prSet/>
      <dgm:spPr/>
      <dgm:t>
        <a:bodyPr/>
        <a:lstStyle/>
        <a:p>
          <a:endParaRPr lang="en-US"/>
        </a:p>
      </dgm:t>
    </dgm:pt>
    <dgm:pt modelId="{3C3D945B-D2F9-4B54-8398-676AAA251D2F}" type="sibTrans" cxnId="{448D51C9-C247-4FE6-8704-B6651ACF88C3}">
      <dgm:prSet/>
      <dgm:spPr/>
      <dgm:t>
        <a:bodyPr/>
        <a:lstStyle/>
        <a:p>
          <a:endParaRPr lang="en-US"/>
        </a:p>
      </dgm:t>
    </dgm:pt>
    <dgm:pt modelId="{BFA7B276-6C3E-4352-9D29-39440CA1D869}">
      <dgm:prSet/>
      <dgm:spPr/>
      <dgm:t>
        <a:bodyPr/>
        <a:lstStyle/>
        <a:p>
          <a:pPr rtl="0"/>
          <a:r>
            <a:rPr lang="en-US" b="1" baseline="0" smtClean="0"/>
            <a:t>Confrontational</a:t>
          </a:r>
          <a:endParaRPr lang="en-US"/>
        </a:p>
      </dgm:t>
    </dgm:pt>
    <dgm:pt modelId="{C51C0E4A-256C-4993-8C67-E27CC6029FF6}" type="parTrans" cxnId="{9FDB0047-7774-4D5C-964A-7FCD3647A5B1}">
      <dgm:prSet/>
      <dgm:spPr/>
      <dgm:t>
        <a:bodyPr/>
        <a:lstStyle/>
        <a:p>
          <a:endParaRPr lang="en-US"/>
        </a:p>
      </dgm:t>
    </dgm:pt>
    <dgm:pt modelId="{C92874F4-303F-4EE4-9934-DF957980A53C}" type="sibTrans" cxnId="{9FDB0047-7774-4D5C-964A-7FCD3647A5B1}">
      <dgm:prSet/>
      <dgm:spPr/>
      <dgm:t>
        <a:bodyPr/>
        <a:lstStyle/>
        <a:p>
          <a:endParaRPr lang="en-US"/>
        </a:p>
      </dgm:t>
    </dgm:pt>
    <dgm:pt modelId="{83C1F5D4-0219-40AF-B562-F9E1C2E93279}">
      <dgm:prSet/>
      <dgm:spPr/>
      <dgm:t>
        <a:bodyPr/>
        <a:lstStyle/>
        <a:p>
          <a:pPr rtl="0"/>
          <a:r>
            <a:rPr lang="en-US" b="1" smtClean="0"/>
            <a:t>Pedagogy</a:t>
          </a:r>
          <a:endParaRPr lang="en-US"/>
        </a:p>
      </dgm:t>
    </dgm:pt>
    <dgm:pt modelId="{DD7DBFA8-6297-416B-8C3C-7D8C4559FB97}" type="parTrans" cxnId="{08C95847-9EA3-43AE-9213-E3BA0FCECD82}">
      <dgm:prSet/>
      <dgm:spPr/>
      <dgm:t>
        <a:bodyPr/>
        <a:lstStyle/>
        <a:p>
          <a:endParaRPr lang="en-US"/>
        </a:p>
      </dgm:t>
    </dgm:pt>
    <dgm:pt modelId="{B849CB93-8818-4B1A-ABA5-851E5D93A39C}" type="sibTrans" cxnId="{08C95847-9EA3-43AE-9213-E3BA0FCECD82}">
      <dgm:prSet/>
      <dgm:spPr/>
      <dgm:t>
        <a:bodyPr/>
        <a:lstStyle/>
        <a:p>
          <a:endParaRPr lang="en-US"/>
        </a:p>
      </dgm:t>
    </dgm:pt>
    <dgm:pt modelId="{E32341EC-460B-4F41-AC99-1CA1EF5F4EAE}" type="pres">
      <dgm:prSet presAssocID="{6618AE05-7AD7-444E-B997-0131D03516D8}" presName="Name0" presStyleCnt="0">
        <dgm:presLayoutVars>
          <dgm:dir/>
          <dgm:resizeHandles val="exact"/>
        </dgm:presLayoutVars>
      </dgm:prSet>
      <dgm:spPr/>
      <dgm:t>
        <a:bodyPr/>
        <a:lstStyle/>
        <a:p>
          <a:endParaRPr lang="en-US"/>
        </a:p>
      </dgm:t>
    </dgm:pt>
    <dgm:pt modelId="{C626E7BC-FAD0-4E8B-B965-6454DD62DC2A}" type="pres">
      <dgm:prSet presAssocID="{82FD9A9E-7F63-457F-A81D-FAE229A344B6}" presName="composite" presStyleCnt="0"/>
      <dgm:spPr/>
    </dgm:pt>
    <dgm:pt modelId="{8EA4AF34-89C4-452E-9958-B804927DA091}" type="pres">
      <dgm:prSet presAssocID="{82FD9A9E-7F63-457F-A81D-FAE229A344B6}" presName="rect1" presStyleLbl="trAlignAcc1" presStyleIdx="0" presStyleCnt="4">
        <dgm:presLayoutVars>
          <dgm:bulletEnabled val="1"/>
        </dgm:presLayoutVars>
      </dgm:prSet>
      <dgm:spPr/>
      <dgm:t>
        <a:bodyPr/>
        <a:lstStyle/>
        <a:p>
          <a:endParaRPr lang="en-US"/>
        </a:p>
      </dgm:t>
    </dgm:pt>
    <dgm:pt modelId="{560D28B4-F707-46B2-B1D6-4164BA912EB0}" type="pres">
      <dgm:prSet presAssocID="{82FD9A9E-7F63-457F-A81D-FAE229A344B6}" presName="rect2" presStyleLbl="fgImgPlace1" presStyleIdx="0" presStyleCnt="4"/>
      <dgm:spPr>
        <a:blipFill>
          <a:blip xmlns:r="http://schemas.openxmlformats.org/officeDocument/2006/relationships" r:embed="rId1"/>
          <a:srcRect/>
          <a:stretch>
            <a:fillRect l="-5000" r="-5000"/>
          </a:stretch>
        </a:blipFill>
      </dgm:spPr>
    </dgm:pt>
    <dgm:pt modelId="{D5FEFD84-A4B9-44B5-9BD0-3A6F69268E5A}" type="pres">
      <dgm:prSet presAssocID="{BB51C18D-EA19-4240-8677-12B79A7F10A2}" presName="sibTrans" presStyleCnt="0"/>
      <dgm:spPr/>
    </dgm:pt>
    <dgm:pt modelId="{5D5C62C4-D649-408E-849D-AE20A1876FC4}" type="pres">
      <dgm:prSet presAssocID="{DFDB045C-E845-4ED6-8CB6-3C7C5809CD21}" presName="composite" presStyleCnt="0"/>
      <dgm:spPr/>
    </dgm:pt>
    <dgm:pt modelId="{49787057-D90B-4353-B8FF-53180C88BD27}" type="pres">
      <dgm:prSet presAssocID="{DFDB045C-E845-4ED6-8CB6-3C7C5809CD21}" presName="rect1" presStyleLbl="trAlignAcc1" presStyleIdx="1" presStyleCnt="4">
        <dgm:presLayoutVars>
          <dgm:bulletEnabled val="1"/>
        </dgm:presLayoutVars>
      </dgm:prSet>
      <dgm:spPr/>
      <dgm:t>
        <a:bodyPr/>
        <a:lstStyle/>
        <a:p>
          <a:endParaRPr lang="en-US"/>
        </a:p>
      </dgm:t>
    </dgm:pt>
    <dgm:pt modelId="{9D1814B7-0F5F-430B-A244-481474164C8D}" type="pres">
      <dgm:prSet presAssocID="{DFDB045C-E845-4ED6-8CB6-3C7C5809CD21}" presName="rect2" presStyleLbl="fgImgPlace1" presStyleIdx="1" presStyleCnt="4"/>
      <dgm:spPr>
        <a:blipFill>
          <a:blip xmlns:r="http://schemas.openxmlformats.org/officeDocument/2006/relationships" r:embed="rId2"/>
          <a:srcRect/>
          <a:stretch>
            <a:fillRect l="-2000" r="-2000"/>
          </a:stretch>
        </a:blipFill>
      </dgm:spPr>
    </dgm:pt>
    <dgm:pt modelId="{9CD61443-8831-4D16-A13D-8C6A750C30EC}" type="pres">
      <dgm:prSet presAssocID="{3C3D945B-D2F9-4B54-8398-676AAA251D2F}" presName="sibTrans" presStyleCnt="0"/>
      <dgm:spPr/>
    </dgm:pt>
    <dgm:pt modelId="{C8ED6F44-668B-49C7-8C6A-BF03F8D6A5EB}" type="pres">
      <dgm:prSet presAssocID="{BFA7B276-6C3E-4352-9D29-39440CA1D869}" presName="composite" presStyleCnt="0"/>
      <dgm:spPr/>
    </dgm:pt>
    <dgm:pt modelId="{E1D956F5-528C-40B0-9F2B-1F2D8D5CFF8B}" type="pres">
      <dgm:prSet presAssocID="{BFA7B276-6C3E-4352-9D29-39440CA1D869}" presName="rect1" presStyleLbl="trAlignAcc1" presStyleIdx="2" presStyleCnt="4">
        <dgm:presLayoutVars>
          <dgm:bulletEnabled val="1"/>
        </dgm:presLayoutVars>
      </dgm:prSet>
      <dgm:spPr/>
      <dgm:t>
        <a:bodyPr/>
        <a:lstStyle/>
        <a:p>
          <a:endParaRPr lang="en-US"/>
        </a:p>
      </dgm:t>
    </dgm:pt>
    <dgm:pt modelId="{63DC89A5-0578-4ADE-9875-EB682A1D9F58}" type="pres">
      <dgm:prSet presAssocID="{BFA7B276-6C3E-4352-9D29-39440CA1D869}" presName="rect2" presStyleLbl="fgImgPlace1" presStyleIdx="2" presStyleCnt="4"/>
      <dgm:spPr>
        <a:blipFill>
          <a:blip xmlns:r="http://schemas.openxmlformats.org/officeDocument/2006/relationships" r:embed="rId3"/>
          <a:srcRect/>
          <a:stretch>
            <a:fillRect l="-38000" r="-38000"/>
          </a:stretch>
        </a:blipFill>
      </dgm:spPr>
    </dgm:pt>
    <dgm:pt modelId="{0EE75442-5172-42A2-8C83-54CC27C90157}" type="pres">
      <dgm:prSet presAssocID="{C92874F4-303F-4EE4-9934-DF957980A53C}" presName="sibTrans" presStyleCnt="0"/>
      <dgm:spPr/>
    </dgm:pt>
    <dgm:pt modelId="{346D36D0-2B66-47EE-AC7F-E6647E1018DB}" type="pres">
      <dgm:prSet presAssocID="{83C1F5D4-0219-40AF-B562-F9E1C2E93279}" presName="composite" presStyleCnt="0"/>
      <dgm:spPr/>
    </dgm:pt>
    <dgm:pt modelId="{126B15F7-7E1C-4B30-BC9A-0F22B882430A}" type="pres">
      <dgm:prSet presAssocID="{83C1F5D4-0219-40AF-B562-F9E1C2E93279}" presName="rect1" presStyleLbl="trAlignAcc1" presStyleIdx="3" presStyleCnt="4">
        <dgm:presLayoutVars>
          <dgm:bulletEnabled val="1"/>
        </dgm:presLayoutVars>
      </dgm:prSet>
      <dgm:spPr/>
      <dgm:t>
        <a:bodyPr/>
        <a:lstStyle/>
        <a:p>
          <a:endParaRPr lang="en-US"/>
        </a:p>
      </dgm:t>
    </dgm:pt>
    <dgm:pt modelId="{D9F1FB63-151D-4C5C-8900-AD6BC3CF9E71}" type="pres">
      <dgm:prSet presAssocID="{83C1F5D4-0219-40AF-B562-F9E1C2E93279}" presName="rect2" presStyleLbl="fgImgPlace1" presStyleIdx="3" presStyleCnt="4"/>
      <dgm:spPr>
        <a:blipFill>
          <a:blip xmlns:r="http://schemas.openxmlformats.org/officeDocument/2006/relationships" r:embed="rId4"/>
          <a:srcRect/>
          <a:stretch>
            <a:fillRect l="-29000" r="-29000"/>
          </a:stretch>
        </a:blipFill>
      </dgm:spPr>
    </dgm:pt>
  </dgm:ptLst>
  <dgm:cxnLst>
    <dgm:cxn modelId="{448D51C9-C247-4FE6-8704-B6651ACF88C3}" srcId="{6618AE05-7AD7-444E-B997-0131D03516D8}" destId="{DFDB045C-E845-4ED6-8CB6-3C7C5809CD21}" srcOrd="1" destOrd="0" parTransId="{9A8D2680-961A-4ADD-8A35-9C1338F31DD7}" sibTransId="{3C3D945B-D2F9-4B54-8398-676AAA251D2F}"/>
    <dgm:cxn modelId="{9FDB0047-7774-4D5C-964A-7FCD3647A5B1}" srcId="{6618AE05-7AD7-444E-B997-0131D03516D8}" destId="{BFA7B276-6C3E-4352-9D29-39440CA1D869}" srcOrd="2" destOrd="0" parTransId="{C51C0E4A-256C-4993-8C67-E27CC6029FF6}" sibTransId="{C92874F4-303F-4EE4-9934-DF957980A53C}"/>
    <dgm:cxn modelId="{297FDEC8-38C7-4AB8-8699-40CA01C24304}" srcId="{6618AE05-7AD7-444E-B997-0131D03516D8}" destId="{82FD9A9E-7F63-457F-A81D-FAE229A344B6}" srcOrd="0" destOrd="0" parTransId="{AFC1749E-4524-4475-BDD1-AF067F923459}" sibTransId="{BB51C18D-EA19-4240-8677-12B79A7F10A2}"/>
    <dgm:cxn modelId="{03A67127-A736-6C46-8F80-EDE4BFC8610C}" type="presOf" srcId="{DFDB045C-E845-4ED6-8CB6-3C7C5809CD21}" destId="{49787057-D90B-4353-B8FF-53180C88BD27}" srcOrd="0" destOrd="0" presId="urn:microsoft.com/office/officeart/2008/layout/PictureStrips"/>
    <dgm:cxn modelId="{45FB907A-582C-E242-9047-CA448E99F5E2}" type="presOf" srcId="{82FD9A9E-7F63-457F-A81D-FAE229A344B6}" destId="{8EA4AF34-89C4-452E-9958-B804927DA091}" srcOrd="0" destOrd="0" presId="urn:microsoft.com/office/officeart/2008/layout/PictureStrips"/>
    <dgm:cxn modelId="{08C95847-9EA3-43AE-9213-E3BA0FCECD82}" srcId="{6618AE05-7AD7-444E-B997-0131D03516D8}" destId="{83C1F5D4-0219-40AF-B562-F9E1C2E93279}" srcOrd="3" destOrd="0" parTransId="{DD7DBFA8-6297-416B-8C3C-7D8C4559FB97}" sibTransId="{B849CB93-8818-4B1A-ABA5-851E5D93A39C}"/>
    <dgm:cxn modelId="{4A65CFA4-4883-5E48-A821-5C3D957CDA85}" type="presOf" srcId="{BFA7B276-6C3E-4352-9D29-39440CA1D869}" destId="{E1D956F5-528C-40B0-9F2B-1F2D8D5CFF8B}" srcOrd="0" destOrd="0" presId="urn:microsoft.com/office/officeart/2008/layout/PictureStrips"/>
    <dgm:cxn modelId="{02660A89-3E1F-8141-99F5-FFEA2D8B84CF}" type="presOf" srcId="{6618AE05-7AD7-444E-B997-0131D03516D8}" destId="{E32341EC-460B-4F41-AC99-1CA1EF5F4EAE}" srcOrd="0" destOrd="0" presId="urn:microsoft.com/office/officeart/2008/layout/PictureStrips"/>
    <dgm:cxn modelId="{3AA5851A-2953-B049-BB75-9CCA14ABB1BA}" type="presOf" srcId="{83C1F5D4-0219-40AF-B562-F9E1C2E93279}" destId="{126B15F7-7E1C-4B30-BC9A-0F22B882430A}" srcOrd="0" destOrd="0" presId="urn:microsoft.com/office/officeart/2008/layout/PictureStrips"/>
    <dgm:cxn modelId="{3AD31E08-253D-EC4F-BBCD-6964E0E25490}" type="presParOf" srcId="{E32341EC-460B-4F41-AC99-1CA1EF5F4EAE}" destId="{C626E7BC-FAD0-4E8B-B965-6454DD62DC2A}" srcOrd="0" destOrd="0" presId="urn:microsoft.com/office/officeart/2008/layout/PictureStrips"/>
    <dgm:cxn modelId="{E6DD7906-1B0D-D54D-A8EA-A8BBA5FF7E18}" type="presParOf" srcId="{C626E7BC-FAD0-4E8B-B965-6454DD62DC2A}" destId="{8EA4AF34-89C4-452E-9958-B804927DA091}" srcOrd="0" destOrd="0" presId="urn:microsoft.com/office/officeart/2008/layout/PictureStrips"/>
    <dgm:cxn modelId="{05FCAD94-085A-9041-AAB3-C89C0A0ACD5E}" type="presParOf" srcId="{C626E7BC-FAD0-4E8B-B965-6454DD62DC2A}" destId="{560D28B4-F707-46B2-B1D6-4164BA912EB0}" srcOrd="1" destOrd="0" presId="urn:microsoft.com/office/officeart/2008/layout/PictureStrips"/>
    <dgm:cxn modelId="{8B18ED42-86EE-7E4E-AE41-58BE3DDBD4BF}" type="presParOf" srcId="{E32341EC-460B-4F41-AC99-1CA1EF5F4EAE}" destId="{D5FEFD84-A4B9-44B5-9BD0-3A6F69268E5A}" srcOrd="1" destOrd="0" presId="urn:microsoft.com/office/officeart/2008/layout/PictureStrips"/>
    <dgm:cxn modelId="{BD5E8D02-811C-EB49-B6BA-1C599BE42181}" type="presParOf" srcId="{E32341EC-460B-4F41-AC99-1CA1EF5F4EAE}" destId="{5D5C62C4-D649-408E-849D-AE20A1876FC4}" srcOrd="2" destOrd="0" presId="urn:microsoft.com/office/officeart/2008/layout/PictureStrips"/>
    <dgm:cxn modelId="{1EB94DEA-ADA2-EC4C-B3B0-DB427DC51206}" type="presParOf" srcId="{5D5C62C4-D649-408E-849D-AE20A1876FC4}" destId="{49787057-D90B-4353-B8FF-53180C88BD27}" srcOrd="0" destOrd="0" presId="urn:microsoft.com/office/officeart/2008/layout/PictureStrips"/>
    <dgm:cxn modelId="{32B369F0-AB33-AB41-8423-38D7671DA40B}" type="presParOf" srcId="{5D5C62C4-D649-408E-849D-AE20A1876FC4}" destId="{9D1814B7-0F5F-430B-A244-481474164C8D}" srcOrd="1" destOrd="0" presId="urn:microsoft.com/office/officeart/2008/layout/PictureStrips"/>
    <dgm:cxn modelId="{66C71E9D-DC39-B145-9BDE-8FEB25639E15}" type="presParOf" srcId="{E32341EC-460B-4F41-AC99-1CA1EF5F4EAE}" destId="{9CD61443-8831-4D16-A13D-8C6A750C30EC}" srcOrd="3" destOrd="0" presId="urn:microsoft.com/office/officeart/2008/layout/PictureStrips"/>
    <dgm:cxn modelId="{C71DDC0B-C852-654F-83EB-3204C34345F6}" type="presParOf" srcId="{E32341EC-460B-4F41-AC99-1CA1EF5F4EAE}" destId="{C8ED6F44-668B-49C7-8C6A-BF03F8D6A5EB}" srcOrd="4" destOrd="0" presId="urn:microsoft.com/office/officeart/2008/layout/PictureStrips"/>
    <dgm:cxn modelId="{58D1EA72-B2C4-F848-87B2-04B8BDD8CBE2}" type="presParOf" srcId="{C8ED6F44-668B-49C7-8C6A-BF03F8D6A5EB}" destId="{E1D956F5-528C-40B0-9F2B-1F2D8D5CFF8B}" srcOrd="0" destOrd="0" presId="urn:microsoft.com/office/officeart/2008/layout/PictureStrips"/>
    <dgm:cxn modelId="{F57CA321-3BD9-0440-BBEF-1E2CD49BC10C}" type="presParOf" srcId="{C8ED6F44-668B-49C7-8C6A-BF03F8D6A5EB}" destId="{63DC89A5-0578-4ADE-9875-EB682A1D9F58}" srcOrd="1" destOrd="0" presId="urn:microsoft.com/office/officeart/2008/layout/PictureStrips"/>
    <dgm:cxn modelId="{04CA0C64-F44A-4048-B858-7256F2E68A37}" type="presParOf" srcId="{E32341EC-460B-4F41-AC99-1CA1EF5F4EAE}" destId="{0EE75442-5172-42A2-8C83-54CC27C90157}" srcOrd="5" destOrd="0" presId="urn:microsoft.com/office/officeart/2008/layout/PictureStrips"/>
    <dgm:cxn modelId="{38D7080F-3B29-5B46-ADF7-D938CE91DC7D}" type="presParOf" srcId="{E32341EC-460B-4F41-AC99-1CA1EF5F4EAE}" destId="{346D36D0-2B66-47EE-AC7F-E6647E1018DB}" srcOrd="6" destOrd="0" presId="urn:microsoft.com/office/officeart/2008/layout/PictureStrips"/>
    <dgm:cxn modelId="{EE86E9B6-CD82-9B47-9971-81804381E6AD}" type="presParOf" srcId="{346D36D0-2B66-47EE-AC7F-E6647E1018DB}" destId="{126B15F7-7E1C-4B30-BC9A-0F22B882430A}" srcOrd="0" destOrd="0" presId="urn:microsoft.com/office/officeart/2008/layout/PictureStrips"/>
    <dgm:cxn modelId="{A76FBC01-6E37-694F-A65D-D5BA4A18F633}" type="presParOf" srcId="{346D36D0-2B66-47EE-AC7F-E6647E1018DB}" destId="{D9F1FB63-151D-4C5C-8900-AD6BC3CF9E7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B9223F-411D-4A45-98F4-2FDFA51123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2CE5FE-2011-4B79-AB53-6A0163F86045}">
      <dgm:prSet custT="1"/>
      <dgm:spPr/>
      <dgm:t>
        <a:bodyPr/>
        <a:lstStyle/>
        <a:p>
          <a:pPr rtl="0"/>
          <a:r>
            <a:rPr kumimoji="0" lang="en-US" sz="2800" b="1" kern="1200" dirty="0" smtClean="0">
              <a:solidFill>
                <a:schemeClr val="accent1">
                  <a:lumMod val="50000"/>
                </a:schemeClr>
              </a:solidFill>
              <a:effectLst/>
              <a:latin typeface="+mn-lt"/>
              <a:ea typeface="+mn-ea"/>
              <a:cs typeface="+mn-cs"/>
            </a:rPr>
            <a:t>The need to know</a:t>
          </a:r>
          <a:endParaRPr kumimoji="0" lang="en-US" sz="2800" b="1" kern="1200" dirty="0">
            <a:solidFill>
              <a:schemeClr val="accent1">
                <a:lumMod val="50000"/>
              </a:schemeClr>
            </a:solidFill>
            <a:effectLst/>
            <a:latin typeface="+mn-lt"/>
            <a:ea typeface="+mn-ea"/>
            <a:cs typeface="+mn-cs"/>
          </a:endParaRPr>
        </a:p>
      </dgm:t>
    </dgm:pt>
    <dgm:pt modelId="{8948D15B-87D8-48BC-BE7D-623A72B86655}" type="parTrans" cxnId="{67E4BD73-95CC-4A85-9034-E70CD3580BAA}">
      <dgm:prSet/>
      <dgm:spPr/>
      <dgm:t>
        <a:bodyPr/>
        <a:lstStyle/>
        <a:p>
          <a:endParaRPr lang="en-US" sz="2400"/>
        </a:p>
      </dgm:t>
    </dgm:pt>
    <dgm:pt modelId="{F36D39E8-55A9-4C86-8C7B-E2FD66B9D67A}" type="sibTrans" cxnId="{67E4BD73-95CC-4A85-9034-E70CD3580BAA}">
      <dgm:prSet/>
      <dgm:spPr/>
      <dgm:t>
        <a:bodyPr/>
        <a:lstStyle/>
        <a:p>
          <a:endParaRPr lang="en-US" sz="2400"/>
        </a:p>
      </dgm:t>
    </dgm:pt>
    <dgm:pt modelId="{958B37DB-9C33-47D2-8320-55C854808E08}">
      <dgm:prSet custT="1"/>
      <dgm:spPr/>
      <dgm:t>
        <a:bodyPr/>
        <a:lstStyle/>
        <a:p>
          <a:pPr rtl="0"/>
          <a:r>
            <a:rPr lang="en-US" sz="2600" baseline="0" dirty="0" smtClean="0"/>
            <a:t>“Learners only need to know that they must learn what the teacher teaches if they want to pass and get promoted; they do not need to know how what they learn will apply to their lives.”</a:t>
          </a:r>
          <a:endParaRPr lang="en-US" sz="2600" dirty="0"/>
        </a:p>
      </dgm:t>
    </dgm:pt>
    <dgm:pt modelId="{D4F0A11A-2655-40D9-A48C-C4320E4E3DE2}" type="parTrans" cxnId="{C66981EE-2FF8-4526-B068-4C872B044BB1}">
      <dgm:prSet/>
      <dgm:spPr/>
      <dgm:t>
        <a:bodyPr/>
        <a:lstStyle/>
        <a:p>
          <a:endParaRPr lang="en-US" sz="2400"/>
        </a:p>
      </dgm:t>
    </dgm:pt>
    <dgm:pt modelId="{E9F981A5-41E9-46CB-BB2B-5C4C65E99F4F}" type="sibTrans" cxnId="{C66981EE-2FF8-4526-B068-4C872B044BB1}">
      <dgm:prSet/>
      <dgm:spPr/>
      <dgm:t>
        <a:bodyPr/>
        <a:lstStyle/>
        <a:p>
          <a:endParaRPr lang="en-US" sz="2400"/>
        </a:p>
      </dgm:t>
    </dgm:pt>
    <dgm:pt modelId="{C9CDAFF2-7949-454D-AD88-515D9B9845B9}">
      <dgm:prSet custT="1"/>
      <dgm:spPr/>
      <dgm:t>
        <a:bodyPr/>
        <a:lstStyle/>
        <a:p>
          <a:pPr rtl="0"/>
          <a:r>
            <a:rPr kumimoji="0" lang="en-US" sz="2800" b="1" kern="1200" dirty="0" smtClean="0">
              <a:solidFill>
                <a:schemeClr val="accent1">
                  <a:lumMod val="50000"/>
                </a:schemeClr>
              </a:solidFill>
              <a:effectLst/>
              <a:latin typeface="+mn-lt"/>
              <a:ea typeface="+mn-ea"/>
              <a:cs typeface="+mn-cs"/>
            </a:rPr>
            <a:t>The learner’s self-concept</a:t>
          </a:r>
          <a:endParaRPr kumimoji="0" lang="en-US" sz="2800" b="1" kern="1200" dirty="0">
            <a:solidFill>
              <a:schemeClr val="accent1">
                <a:lumMod val="50000"/>
              </a:schemeClr>
            </a:solidFill>
            <a:effectLst/>
            <a:latin typeface="+mn-lt"/>
            <a:ea typeface="+mn-ea"/>
            <a:cs typeface="+mn-cs"/>
          </a:endParaRPr>
        </a:p>
      </dgm:t>
    </dgm:pt>
    <dgm:pt modelId="{5FFB4EAB-9CEE-4081-9B4D-F0E99771D5CC}" type="parTrans" cxnId="{C2B45E5B-DCA2-4E77-A72F-0EC530A5ED11}">
      <dgm:prSet/>
      <dgm:spPr/>
      <dgm:t>
        <a:bodyPr/>
        <a:lstStyle/>
        <a:p>
          <a:endParaRPr lang="en-US" sz="2400"/>
        </a:p>
      </dgm:t>
    </dgm:pt>
    <dgm:pt modelId="{5234F82B-0FA5-4D5E-8D98-2F49828C3BAF}" type="sibTrans" cxnId="{C2B45E5B-DCA2-4E77-A72F-0EC530A5ED11}">
      <dgm:prSet/>
      <dgm:spPr/>
      <dgm:t>
        <a:bodyPr/>
        <a:lstStyle/>
        <a:p>
          <a:endParaRPr lang="en-US" sz="2400"/>
        </a:p>
      </dgm:t>
    </dgm:pt>
    <dgm:pt modelId="{B1CC9415-8989-4927-95C1-0F77D37FD634}">
      <dgm:prSet custT="1"/>
      <dgm:spPr/>
      <dgm:t>
        <a:bodyPr/>
        <a:lstStyle/>
        <a:p>
          <a:pPr rtl="0"/>
          <a:r>
            <a:rPr lang="en-US" sz="2600" baseline="0" dirty="0" smtClean="0"/>
            <a:t>“The teacher’s concept of the learner is that of a dependent personality; therefore, the learner’s self-concept eventually becomes that of a dependent personality.”</a:t>
          </a:r>
          <a:endParaRPr lang="en-US" sz="2600" baseline="0" dirty="0"/>
        </a:p>
      </dgm:t>
    </dgm:pt>
    <dgm:pt modelId="{2AB430C1-2511-4C8C-AB30-CB7C1D0F42F0}" type="parTrans" cxnId="{42566BAC-02B2-4E83-AD79-45280E5B20B4}">
      <dgm:prSet/>
      <dgm:spPr/>
      <dgm:t>
        <a:bodyPr/>
        <a:lstStyle/>
        <a:p>
          <a:endParaRPr lang="en-US" sz="2400"/>
        </a:p>
      </dgm:t>
    </dgm:pt>
    <dgm:pt modelId="{B260E6D8-6D86-416B-871E-3E9F8BE17FFF}" type="sibTrans" cxnId="{42566BAC-02B2-4E83-AD79-45280E5B20B4}">
      <dgm:prSet/>
      <dgm:spPr/>
      <dgm:t>
        <a:bodyPr/>
        <a:lstStyle/>
        <a:p>
          <a:endParaRPr lang="en-US" sz="2400"/>
        </a:p>
      </dgm:t>
    </dgm:pt>
    <dgm:pt modelId="{D9FDA7D1-0C7C-4F8F-84D9-FA10C434653E}" type="pres">
      <dgm:prSet presAssocID="{4DB9223F-411D-4A45-98F4-2FDFA5112372}" presName="vert0" presStyleCnt="0">
        <dgm:presLayoutVars>
          <dgm:dir/>
          <dgm:animOne val="branch"/>
          <dgm:animLvl val="lvl"/>
        </dgm:presLayoutVars>
      </dgm:prSet>
      <dgm:spPr/>
      <dgm:t>
        <a:bodyPr/>
        <a:lstStyle/>
        <a:p>
          <a:endParaRPr lang="en-US"/>
        </a:p>
      </dgm:t>
    </dgm:pt>
    <dgm:pt modelId="{A4C2FAF7-68B4-43B8-8B32-E18D63032EF8}" type="pres">
      <dgm:prSet presAssocID="{4A2CE5FE-2011-4B79-AB53-6A0163F86045}" presName="thickLine" presStyleLbl="alignNode1" presStyleIdx="0" presStyleCnt="2"/>
      <dgm:spPr/>
    </dgm:pt>
    <dgm:pt modelId="{24A9C8D3-642F-4375-9D23-BE94C508DF67}" type="pres">
      <dgm:prSet presAssocID="{4A2CE5FE-2011-4B79-AB53-6A0163F86045}" presName="horz1" presStyleCnt="0"/>
      <dgm:spPr/>
    </dgm:pt>
    <dgm:pt modelId="{B5BE47F2-F1B0-44D6-A6E7-67DA4D939341}" type="pres">
      <dgm:prSet presAssocID="{4A2CE5FE-2011-4B79-AB53-6A0163F86045}" presName="tx1" presStyleLbl="revTx" presStyleIdx="0" presStyleCnt="4" custScaleX="130509"/>
      <dgm:spPr/>
      <dgm:t>
        <a:bodyPr/>
        <a:lstStyle/>
        <a:p>
          <a:endParaRPr lang="en-US"/>
        </a:p>
      </dgm:t>
    </dgm:pt>
    <dgm:pt modelId="{856FF4A0-CCB1-4300-8C8A-C875E66B7987}" type="pres">
      <dgm:prSet presAssocID="{4A2CE5FE-2011-4B79-AB53-6A0163F86045}" presName="vert1" presStyleCnt="0"/>
      <dgm:spPr/>
    </dgm:pt>
    <dgm:pt modelId="{6A972CCC-3169-4D10-ACC8-B8F1B61F8ED0}" type="pres">
      <dgm:prSet presAssocID="{958B37DB-9C33-47D2-8320-55C854808E08}" presName="vertSpace2a" presStyleCnt="0"/>
      <dgm:spPr/>
    </dgm:pt>
    <dgm:pt modelId="{F394E8D9-C0A4-432C-A916-2766C19B58E0}" type="pres">
      <dgm:prSet presAssocID="{958B37DB-9C33-47D2-8320-55C854808E08}" presName="horz2" presStyleCnt="0"/>
      <dgm:spPr/>
    </dgm:pt>
    <dgm:pt modelId="{69E0B6D4-405E-48C0-8323-05AD8480E12E}" type="pres">
      <dgm:prSet presAssocID="{958B37DB-9C33-47D2-8320-55C854808E08}" presName="horzSpace2" presStyleCnt="0"/>
      <dgm:spPr/>
    </dgm:pt>
    <dgm:pt modelId="{61C90EE4-68AD-49F3-A722-473511EF1DB4}" type="pres">
      <dgm:prSet presAssocID="{958B37DB-9C33-47D2-8320-55C854808E08}" presName="tx2" presStyleLbl="revTx" presStyleIdx="1" presStyleCnt="4" custScaleY="119798" custLinFactNeighborY="-5000"/>
      <dgm:spPr/>
      <dgm:t>
        <a:bodyPr/>
        <a:lstStyle/>
        <a:p>
          <a:endParaRPr lang="en-US"/>
        </a:p>
      </dgm:t>
    </dgm:pt>
    <dgm:pt modelId="{86E897B5-4651-4AD6-A0AC-C3810B83FAEA}" type="pres">
      <dgm:prSet presAssocID="{958B37DB-9C33-47D2-8320-55C854808E08}" presName="vert2" presStyleCnt="0"/>
      <dgm:spPr/>
    </dgm:pt>
    <dgm:pt modelId="{89A0B50A-8A35-47F2-9658-039DA04A3DE2}" type="pres">
      <dgm:prSet presAssocID="{958B37DB-9C33-47D2-8320-55C854808E08}" presName="thinLine2b" presStyleLbl="callout" presStyleIdx="0" presStyleCnt="2"/>
      <dgm:spPr/>
    </dgm:pt>
    <dgm:pt modelId="{65FF6B27-1C23-47A0-AB1B-65A8D600C426}" type="pres">
      <dgm:prSet presAssocID="{958B37DB-9C33-47D2-8320-55C854808E08}" presName="vertSpace2b" presStyleCnt="0"/>
      <dgm:spPr/>
    </dgm:pt>
    <dgm:pt modelId="{AA05695F-5A39-407A-97FA-854C9794D182}" type="pres">
      <dgm:prSet presAssocID="{C9CDAFF2-7949-454D-AD88-515D9B9845B9}" presName="thickLine" presStyleLbl="alignNode1" presStyleIdx="1" presStyleCnt="2"/>
      <dgm:spPr/>
    </dgm:pt>
    <dgm:pt modelId="{C9060061-DB74-4F59-AD20-FC9DF37994EB}" type="pres">
      <dgm:prSet presAssocID="{C9CDAFF2-7949-454D-AD88-515D9B9845B9}" presName="horz1" presStyleCnt="0"/>
      <dgm:spPr/>
    </dgm:pt>
    <dgm:pt modelId="{9BAC644E-97F2-48F5-94CB-CAC9E124B332}" type="pres">
      <dgm:prSet presAssocID="{C9CDAFF2-7949-454D-AD88-515D9B9845B9}" presName="tx1" presStyleLbl="revTx" presStyleIdx="2" presStyleCnt="4" custScaleX="130509"/>
      <dgm:spPr/>
      <dgm:t>
        <a:bodyPr/>
        <a:lstStyle/>
        <a:p>
          <a:endParaRPr lang="en-US"/>
        </a:p>
      </dgm:t>
    </dgm:pt>
    <dgm:pt modelId="{397C9100-064D-41CC-BF3B-CF4BAB00F935}" type="pres">
      <dgm:prSet presAssocID="{C9CDAFF2-7949-454D-AD88-515D9B9845B9}" presName="vert1" presStyleCnt="0"/>
      <dgm:spPr/>
    </dgm:pt>
    <dgm:pt modelId="{FE1904DF-3E83-42B7-B611-BEC2D0661358}" type="pres">
      <dgm:prSet presAssocID="{B1CC9415-8989-4927-95C1-0F77D37FD634}" presName="vertSpace2a" presStyleCnt="0"/>
      <dgm:spPr/>
    </dgm:pt>
    <dgm:pt modelId="{5ABA3797-A881-4485-AF2A-2F2A3826E98F}" type="pres">
      <dgm:prSet presAssocID="{B1CC9415-8989-4927-95C1-0F77D37FD634}" presName="horz2" presStyleCnt="0"/>
      <dgm:spPr/>
    </dgm:pt>
    <dgm:pt modelId="{A72C44D8-82AF-4FD1-B97F-38A7CC0D1993}" type="pres">
      <dgm:prSet presAssocID="{B1CC9415-8989-4927-95C1-0F77D37FD634}" presName="horzSpace2" presStyleCnt="0"/>
      <dgm:spPr/>
    </dgm:pt>
    <dgm:pt modelId="{5622AE67-26AF-4871-BDAF-39A4E56893A6}" type="pres">
      <dgm:prSet presAssocID="{B1CC9415-8989-4927-95C1-0F77D37FD634}" presName="tx2" presStyleLbl="revTx" presStyleIdx="3" presStyleCnt="4"/>
      <dgm:spPr/>
      <dgm:t>
        <a:bodyPr/>
        <a:lstStyle/>
        <a:p>
          <a:endParaRPr lang="en-US"/>
        </a:p>
      </dgm:t>
    </dgm:pt>
    <dgm:pt modelId="{79A203A3-BE26-465B-99AF-DDD869D32FAF}" type="pres">
      <dgm:prSet presAssocID="{B1CC9415-8989-4927-95C1-0F77D37FD634}" presName="vert2" presStyleCnt="0"/>
      <dgm:spPr/>
    </dgm:pt>
    <dgm:pt modelId="{BE1F146D-5326-4526-A56D-6C5F0A46D28E}" type="pres">
      <dgm:prSet presAssocID="{B1CC9415-8989-4927-95C1-0F77D37FD634}" presName="thinLine2b" presStyleLbl="callout" presStyleIdx="1" presStyleCnt="2"/>
      <dgm:spPr/>
    </dgm:pt>
    <dgm:pt modelId="{3F36405E-35BF-432F-9829-EFAA4F385541}" type="pres">
      <dgm:prSet presAssocID="{B1CC9415-8989-4927-95C1-0F77D37FD634}" presName="vertSpace2b" presStyleCnt="0"/>
      <dgm:spPr/>
    </dgm:pt>
  </dgm:ptLst>
  <dgm:cxnLst>
    <dgm:cxn modelId="{C38109C1-6DE9-1B40-8A70-C84426C3B644}" type="presOf" srcId="{958B37DB-9C33-47D2-8320-55C854808E08}" destId="{61C90EE4-68AD-49F3-A722-473511EF1DB4}" srcOrd="0" destOrd="0" presId="urn:microsoft.com/office/officeart/2008/layout/LinedList"/>
    <dgm:cxn modelId="{1F185829-1683-E740-BC39-6135E7C7FF6D}" type="presOf" srcId="{4DB9223F-411D-4A45-98F4-2FDFA5112372}" destId="{D9FDA7D1-0C7C-4F8F-84D9-FA10C434653E}" srcOrd="0" destOrd="0" presId="urn:microsoft.com/office/officeart/2008/layout/LinedList"/>
    <dgm:cxn modelId="{E27C138D-87AB-AA4D-B728-4534302F27F9}" type="presOf" srcId="{C9CDAFF2-7949-454D-AD88-515D9B9845B9}" destId="{9BAC644E-97F2-48F5-94CB-CAC9E124B332}" srcOrd="0" destOrd="0" presId="urn:microsoft.com/office/officeart/2008/layout/LinedList"/>
    <dgm:cxn modelId="{C2B45E5B-DCA2-4E77-A72F-0EC530A5ED11}" srcId="{4DB9223F-411D-4A45-98F4-2FDFA5112372}" destId="{C9CDAFF2-7949-454D-AD88-515D9B9845B9}" srcOrd="1" destOrd="0" parTransId="{5FFB4EAB-9CEE-4081-9B4D-F0E99771D5CC}" sibTransId="{5234F82B-0FA5-4D5E-8D98-2F49828C3BAF}"/>
    <dgm:cxn modelId="{C66981EE-2FF8-4526-B068-4C872B044BB1}" srcId="{4A2CE5FE-2011-4B79-AB53-6A0163F86045}" destId="{958B37DB-9C33-47D2-8320-55C854808E08}" srcOrd="0" destOrd="0" parTransId="{D4F0A11A-2655-40D9-A48C-C4320E4E3DE2}" sibTransId="{E9F981A5-41E9-46CB-BB2B-5C4C65E99F4F}"/>
    <dgm:cxn modelId="{5BA94D08-F642-AC42-B6D0-4E7C052C6C13}" type="presOf" srcId="{B1CC9415-8989-4927-95C1-0F77D37FD634}" destId="{5622AE67-26AF-4871-BDAF-39A4E56893A6}" srcOrd="0" destOrd="0" presId="urn:microsoft.com/office/officeart/2008/layout/LinedList"/>
    <dgm:cxn modelId="{42566BAC-02B2-4E83-AD79-45280E5B20B4}" srcId="{C9CDAFF2-7949-454D-AD88-515D9B9845B9}" destId="{B1CC9415-8989-4927-95C1-0F77D37FD634}" srcOrd="0" destOrd="0" parTransId="{2AB430C1-2511-4C8C-AB30-CB7C1D0F42F0}" sibTransId="{B260E6D8-6D86-416B-871E-3E9F8BE17FFF}"/>
    <dgm:cxn modelId="{444FAF02-7617-A643-8B68-A26E770B5754}" type="presOf" srcId="{4A2CE5FE-2011-4B79-AB53-6A0163F86045}" destId="{B5BE47F2-F1B0-44D6-A6E7-67DA4D939341}" srcOrd="0" destOrd="0" presId="urn:microsoft.com/office/officeart/2008/layout/LinedList"/>
    <dgm:cxn modelId="{67E4BD73-95CC-4A85-9034-E70CD3580BAA}" srcId="{4DB9223F-411D-4A45-98F4-2FDFA5112372}" destId="{4A2CE5FE-2011-4B79-AB53-6A0163F86045}" srcOrd="0" destOrd="0" parTransId="{8948D15B-87D8-48BC-BE7D-623A72B86655}" sibTransId="{F36D39E8-55A9-4C86-8C7B-E2FD66B9D67A}"/>
    <dgm:cxn modelId="{A0E620EA-BDEB-6E4A-B79D-E076524D703C}" type="presParOf" srcId="{D9FDA7D1-0C7C-4F8F-84D9-FA10C434653E}" destId="{A4C2FAF7-68B4-43B8-8B32-E18D63032EF8}" srcOrd="0" destOrd="0" presId="urn:microsoft.com/office/officeart/2008/layout/LinedList"/>
    <dgm:cxn modelId="{BF65EB59-E1A4-B641-ABD6-C0994E78F80D}" type="presParOf" srcId="{D9FDA7D1-0C7C-4F8F-84D9-FA10C434653E}" destId="{24A9C8D3-642F-4375-9D23-BE94C508DF67}" srcOrd="1" destOrd="0" presId="urn:microsoft.com/office/officeart/2008/layout/LinedList"/>
    <dgm:cxn modelId="{FAC853E6-1727-A94E-B0EA-6F031A01559A}" type="presParOf" srcId="{24A9C8D3-642F-4375-9D23-BE94C508DF67}" destId="{B5BE47F2-F1B0-44D6-A6E7-67DA4D939341}" srcOrd="0" destOrd="0" presId="urn:microsoft.com/office/officeart/2008/layout/LinedList"/>
    <dgm:cxn modelId="{EC316AC1-525F-8B47-9524-FF241A90B51C}" type="presParOf" srcId="{24A9C8D3-642F-4375-9D23-BE94C508DF67}" destId="{856FF4A0-CCB1-4300-8C8A-C875E66B7987}" srcOrd="1" destOrd="0" presId="urn:microsoft.com/office/officeart/2008/layout/LinedList"/>
    <dgm:cxn modelId="{CBABB4F6-29C5-994D-BFE6-C440C1BB8F8D}" type="presParOf" srcId="{856FF4A0-CCB1-4300-8C8A-C875E66B7987}" destId="{6A972CCC-3169-4D10-ACC8-B8F1B61F8ED0}" srcOrd="0" destOrd="0" presId="urn:microsoft.com/office/officeart/2008/layout/LinedList"/>
    <dgm:cxn modelId="{C44A5A24-EC6A-8844-8593-45BEDDC47DBD}" type="presParOf" srcId="{856FF4A0-CCB1-4300-8C8A-C875E66B7987}" destId="{F394E8D9-C0A4-432C-A916-2766C19B58E0}" srcOrd="1" destOrd="0" presId="urn:microsoft.com/office/officeart/2008/layout/LinedList"/>
    <dgm:cxn modelId="{1C2BD789-ECB4-944F-832B-F28707E92264}" type="presParOf" srcId="{F394E8D9-C0A4-432C-A916-2766C19B58E0}" destId="{69E0B6D4-405E-48C0-8323-05AD8480E12E}" srcOrd="0" destOrd="0" presId="urn:microsoft.com/office/officeart/2008/layout/LinedList"/>
    <dgm:cxn modelId="{AF76098D-790E-CA43-BC7A-BD067B1C005B}" type="presParOf" srcId="{F394E8D9-C0A4-432C-A916-2766C19B58E0}" destId="{61C90EE4-68AD-49F3-A722-473511EF1DB4}" srcOrd="1" destOrd="0" presId="urn:microsoft.com/office/officeart/2008/layout/LinedList"/>
    <dgm:cxn modelId="{46BB6160-4769-CF47-BDE9-11EF3128B3B9}" type="presParOf" srcId="{F394E8D9-C0A4-432C-A916-2766C19B58E0}" destId="{86E897B5-4651-4AD6-A0AC-C3810B83FAEA}" srcOrd="2" destOrd="0" presId="urn:microsoft.com/office/officeart/2008/layout/LinedList"/>
    <dgm:cxn modelId="{75F671C8-011A-3747-82BD-280BD50044D5}" type="presParOf" srcId="{856FF4A0-CCB1-4300-8C8A-C875E66B7987}" destId="{89A0B50A-8A35-47F2-9658-039DA04A3DE2}" srcOrd="2" destOrd="0" presId="urn:microsoft.com/office/officeart/2008/layout/LinedList"/>
    <dgm:cxn modelId="{258520E9-C9CE-8943-87E4-E46F9639AA8D}" type="presParOf" srcId="{856FF4A0-CCB1-4300-8C8A-C875E66B7987}" destId="{65FF6B27-1C23-47A0-AB1B-65A8D600C426}" srcOrd="3" destOrd="0" presId="urn:microsoft.com/office/officeart/2008/layout/LinedList"/>
    <dgm:cxn modelId="{D447BAB5-64D4-F449-9877-0E3142194AF8}" type="presParOf" srcId="{D9FDA7D1-0C7C-4F8F-84D9-FA10C434653E}" destId="{AA05695F-5A39-407A-97FA-854C9794D182}" srcOrd="2" destOrd="0" presId="urn:microsoft.com/office/officeart/2008/layout/LinedList"/>
    <dgm:cxn modelId="{3B1F7DAA-0F3F-3940-8C1A-FAAFFF7CFE7B}" type="presParOf" srcId="{D9FDA7D1-0C7C-4F8F-84D9-FA10C434653E}" destId="{C9060061-DB74-4F59-AD20-FC9DF37994EB}" srcOrd="3" destOrd="0" presId="urn:microsoft.com/office/officeart/2008/layout/LinedList"/>
    <dgm:cxn modelId="{B0B52F92-D1F4-9341-BC2F-DE640BBB373E}" type="presParOf" srcId="{C9060061-DB74-4F59-AD20-FC9DF37994EB}" destId="{9BAC644E-97F2-48F5-94CB-CAC9E124B332}" srcOrd="0" destOrd="0" presId="urn:microsoft.com/office/officeart/2008/layout/LinedList"/>
    <dgm:cxn modelId="{08F2250F-0690-1B4D-A997-C4A1A61F1EDD}" type="presParOf" srcId="{C9060061-DB74-4F59-AD20-FC9DF37994EB}" destId="{397C9100-064D-41CC-BF3B-CF4BAB00F935}" srcOrd="1" destOrd="0" presId="urn:microsoft.com/office/officeart/2008/layout/LinedList"/>
    <dgm:cxn modelId="{B04824DF-F0CD-8C41-A9D0-092D005B0B32}" type="presParOf" srcId="{397C9100-064D-41CC-BF3B-CF4BAB00F935}" destId="{FE1904DF-3E83-42B7-B611-BEC2D0661358}" srcOrd="0" destOrd="0" presId="urn:microsoft.com/office/officeart/2008/layout/LinedList"/>
    <dgm:cxn modelId="{37E64BC0-C4CA-D24E-902C-8F0254669B52}" type="presParOf" srcId="{397C9100-064D-41CC-BF3B-CF4BAB00F935}" destId="{5ABA3797-A881-4485-AF2A-2F2A3826E98F}" srcOrd="1" destOrd="0" presId="urn:microsoft.com/office/officeart/2008/layout/LinedList"/>
    <dgm:cxn modelId="{A1567512-2659-9B4E-B9FE-9B8AA39193AA}" type="presParOf" srcId="{5ABA3797-A881-4485-AF2A-2F2A3826E98F}" destId="{A72C44D8-82AF-4FD1-B97F-38A7CC0D1993}" srcOrd="0" destOrd="0" presId="urn:microsoft.com/office/officeart/2008/layout/LinedList"/>
    <dgm:cxn modelId="{39A72E0A-BAB0-3D40-BDCD-90ECAE473FCC}" type="presParOf" srcId="{5ABA3797-A881-4485-AF2A-2F2A3826E98F}" destId="{5622AE67-26AF-4871-BDAF-39A4E56893A6}" srcOrd="1" destOrd="0" presId="urn:microsoft.com/office/officeart/2008/layout/LinedList"/>
    <dgm:cxn modelId="{5BBA7323-30EE-5B43-BCAD-C1386DA0FA64}" type="presParOf" srcId="{5ABA3797-A881-4485-AF2A-2F2A3826E98F}" destId="{79A203A3-BE26-465B-99AF-DDD869D32FAF}" srcOrd="2" destOrd="0" presId="urn:microsoft.com/office/officeart/2008/layout/LinedList"/>
    <dgm:cxn modelId="{CEC01FB6-DD6B-4347-BC61-BA859529F97E}" type="presParOf" srcId="{397C9100-064D-41CC-BF3B-CF4BAB00F935}" destId="{BE1F146D-5326-4526-A56D-6C5F0A46D28E}" srcOrd="2" destOrd="0" presId="urn:microsoft.com/office/officeart/2008/layout/LinedList"/>
    <dgm:cxn modelId="{640E4FB8-46BA-3445-9BA3-4BE188B74444}" type="presParOf" srcId="{397C9100-064D-41CC-BF3B-CF4BAB00F935}" destId="{3F36405E-35BF-432F-9829-EFAA4F38554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DF9E50-7553-4B32-8512-6A722047FC8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2684E9-94A6-4CA3-8837-5000C2080D0F}">
      <dgm:prSet custT="1"/>
      <dgm:spPr/>
      <dgm:t>
        <a:bodyPr/>
        <a:lstStyle/>
        <a:p>
          <a:pPr rtl="0"/>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Readiness to learn</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65BE5052-6691-4136-AA07-200CF89C1B68}" type="parTrans" cxnId="{D3EF25C0-9377-4328-8054-A5FE8F4C0E21}">
      <dgm:prSet/>
      <dgm:spPr/>
      <dgm:t>
        <a:bodyPr/>
        <a:lstStyle/>
        <a:p>
          <a:endParaRPr lang="en-US"/>
        </a:p>
      </dgm:t>
    </dgm:pt>
    <dgm:pt modelId="{2E164A7E-99BB-435C-B0B1-00255355B020}" type="sibTrans" cxnId="{D3EF25C0-9377-4328-8054-A5FE8F4C0E21}">
      <dgm:prSet/>
      <dgm:spPr/>
      <dgm:t>
        <a:bodyPr/>
        <a:lstStyle/>
        <a:p>
          <a:endParaRPr lang="en-US"/>
        </a:p>
      </dgm:t>
    </dgm:pt>
    <dgm:pt modelId="{F74D2805-4154-48B3-8DB3-A106E5AAACD6}">
      <dgm:prSet custT="1"/>
      <dgm:spPr/>
      <dgm:t>
        <a:bodyPr/>
        <a:lstStyle/>
        <a:p>
          <a:pPr rtl="0"/>
          <a:r>
            <a:rPr lang="en-US" sz="2600" baseline="0" dirty="0" smtClean="0"/>
            <a:t>Ready to learn whatever the teacher says is important</a:t>
          </a:r>
          <a:endParaRPr lang="en-US" sz="2600" baseline="0" dirty="0"/>
        </a:p>
      </dgm:t>
    </dgm:pt>
    <dgm:pt modelId="{F10053A5-BF76-4920-9FF4-99CB40F8EE12}" type="parTrans" cxnId="{F3754BE6-3FA6-4114-8C8C-1612584D188B}">
      <dgm:prSet/>
      <dgm:spPr/>
      <dgm:t>
        <a:bodyPr/>
        <a:lstStyle/>
        <a:p>
          <a:endParaRPr lang="en-US"/>
        </a:p>
      </dgm:t>
    </dgm:pt>
    <dgm:pt modelId="{AEA3E7A0-19E3-455B-8925-A0921BB6CFC7}" type="sibTrans" cxnId="{F3754BE6-3FA6-4114-8C8C-1612584D188B}">
      <dgm:prSet/>
      <dgm:spPr/>
      <dgm:t>
        <a:bodyPr/>
        <a:lstStyle/>
        <a:p>
          <a:endParaRPr lang="en-US"/>
        </a:p>
      </dgm:t>
    </dgm:pt>
    <dgm:pt modelId="{8594BA03-27FD-452A-AA27-F7B74FD99C23}">
      <dgm:prSet custT="1"/>
      <dgm:spPr/>
      <dgm:t>
        <a:bodyPr/>
        <a:lstStyle/>
        <a:p>
          <a:pPr rtl="0"/>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Orientation to learning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2620FB61-340B-463B-9474-4154BF969687}" type="parTrans" cxnId="{1FD3C3EC-186D-4F9D-9524-560F10C21D46}">
      <dgm:prSet/>
      <dgm:spPr/>
      <dgm:t>
        <a:bodyPr/>
        <a:lstStyle/>
        <a:p>
          <a:endParaRPr lang="en-US"/>
        </a:p>
      </dgm:t>
    </dgm:pt>
    <dgm:pt modelId="{FA21DC4C-342D-4770-8DCD-6F08E632E93D}" type="sibTrans" cxnId="{1FD3C3EC-186D-4F9D-9524-560F10C21D46}">
      <dgm:prSet/>
      <dgm:spPr/>
      <dgm:t>
        <a:bodyPr/>
        <a:lstStyle/>
        <a:p>
          <a:endParaRPr lang="en-US"/>
        </a:p>
      </dgm:t>
    </dgm:pt>
    <dgm:pt modelId="{760B229E-D60D-49C8-94AF-05584277EEC0}">
      <dgm:prSet custT="1"/>
      <dgm:spPr/>
      <dgm:t>
        <a:bodyPr/>
        <a:lstStyle/>
        <a:p>
          <a:pPr rtl="0"/>
          <a:r>
            <a:rPr lang="en-US" sz="2600" baseline="0" dirty="0" smtClean="0"/>
            <a:t>Subject centered</a:t>
          </a:r>
          <a:endParaRPr lang="en-US" sz="2600" baseline="0" dirty="0"/>
        </a:p>
      </dgm:t>
    </dgm:pt>
    <dgm:pt modelId="{65102ED3-7DAF-43EC-9B29-2D9FB719B990}" type="parTrans" cxnId="{BCBE326C-30CE-4696-AA91-A505B2E1738C}">
      <dgm:prSet/>
      <dgm:spPr/>
      <dgm:t>
        <a:bodyPr/>
        <a:lstStyle/>
        <a:p>
          <a:endParaRPr lang="en-US"/>
        </a:p>
      </dgm:t>
    </dgm:pt>
    <dgm:pt modelId="{54119C96-AE69-43C6-8FEE-D1A39DEE3178}" type="sibTrans" cxnId="{BCBE326C-30CE-4696-AA91-A505B2E1738C}">
      <dgm:prSet/>
      <dgm:spPr/>
      <dgm:t>
        <a:bodyPr/>
        <a:lstStyle/>
        <a:p>
          <a:endParaRPr lang="en-US"/>
        </a:p>
      </dgm:t>
    </dgm:pt>
    <dgm:pt modelId="{21C0923D-C9CB-4D68-A61F-0E8437F58337}">
      <dgm:prSet custT="1"/>
      <dgm:spPr/>
      <dgm:t>
        <a:bodyPr/>
        <a:lstStyle/>
        <a:p>
          <a:pPr rtl="0"/>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Motivation</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E7BFE188-EDB7-47C0-B77C-C3A7C38A991A}" type="parTrans" cxnId="{2F0F2988-597D-4AF1-A8E1-52625D9C2598}">
      <dgm:prSet/>
      <dgm:spPr/>
      <dgm:t>
        <a:bodyPr/>
        <a:lstStyle/>
        <a:p>
          <a:endParaRPr lang="en-US"/>
        </a:p>
      </dgm:t>
    </dgm:pt>
    <dgm:pt modelId="{EACD3F6A-2F0B-4D86-82C6-0C8E571694E3}" type="sibTrans" cxnId="{2F0F2988-597D-4AF1-A8E1-52625D9C2598}">
      <dgm:prSet/>
      <dgm:spPr/>
      <dgm:t>
        <a:bodyPr/>
        <a:lstStyle/>
        <a:p>
          <a:endParaRPr lang="en-US"/>
        </a:p>
      </dgm:t>
    </dgm:pt>
    <dgm:pt modelId="{FB5F4C0D-819F-4ADD-8F48-031DC890CA55}">
      <dgm:prSet custT="1"/>
      <dgm:spPr/>
      <dgm:t>
        <a:bodyPr/>
        <a:lstStyle/>
        <a:p>
          <a:pPr rtl="0"/>
          <a:r>
            <a:rPr lang="en-US" sz="2600" baseline="0" dirty="0" smtClean="0"/>
            <a:t>External Motivators</a:t>
          </a:r>
          <a:endParaRPr lang="en-US" sz="2600" baseline="0" dirty="0"/>
        </a:p>
      </dgm:t>
    </dgm:pt>
    <dgm:pt modelId="{6C688948-0DAB-4308-903B-EED6B36D8200}" type="parTrans" cxnId="{4F4C253F-DA8B-4F98-A8C2-7DD7F3BAFFF2}">
      <dgm:prSet/>
      <dgm:spPr/>
      <dgm:t>
        <a:bodyPr/>
        <a:lstStyle/>
        <a:p>
          <a:endParaRPr lang="en-US"/>
        </a:p>
      </dgm:t>
    </dgm:pt>
    <dgm:pt modelId="{50D7E9DE-257C-4586-97B7-CA7A8C5676E8}" type="sibTrans" cxnId="{4F4C253F-DA8B-4F98-A8C2-7DD7F3BAFFF2}">
      <dgm:prSet/>
      <dgm:spPr/>
      <dgm:t>
        <a:bodyPr/>
        <a:lstStyle/>
        <a:p>
          <a:endParaRPr lang="en-US"/>
        </a:p>
      </dgm:t>
    </dgm:pt>
    <dgm:pt modelId="{FFD21918-B304-4C1A-B4D9-1643F3CF1ADF}">
      <dgm:prSet custT="1"/>
      <dgm:spPr/>
      <dgm:t>
        <a:bodyPr/>
        <a:lstStyle/>
        <a:p>
          <a:pPr rtl="0"/>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The role of experience</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E1129E08-BC9D-4342-A7E0-C7307461E415}" type="parTrans" cxnId="{AC497924-6296-45A0-8ABE-FA1B26BE292C}">
      <dgm:prSet/>
      <dgm:spPr/>
      <dgm:t>
        <a:bodyPr/>
        <a:lstStyle/>
        <a:p>
          <a:endParaRPr lang="en-US"/>
        </a:p>
      </dgm:t>
    </dgm:pt>
    <dgm:pt modelId="{2E187C99-422B-4CF4-9B15-58655F93DBCA}" type="sibTrans" cxnId="{AC497924-6296-45A0-8ABE-FA1B26BE292C}">
      <dgm:prSet/>
      <dgm:spPr/>
      <dgm:t>
        <a:bodyPr/>
        <a:lstStyle/>
        <a:p>
          <a:endParaRPr lang="en-US"/>
        </a:p>
      </dgm:t>
    </dgm:pt>
    <dgm:pt modelId="{361076EF-AD5E-4F5A-AF2B-BB62FF2251C8}">
      <dgm:prSet custT="1"/>
      <dgm:spPr/>
      <dgm:t>
        <a:bodyPr/>
        <a:lstStyle/>
        <a:p>
          <a:pPr rtl="0"/>
          <a:r>
            <a:rPr lang="en-US" sz="2600" baseline="0" dirty="0" smtClean="0"/>
            <a:t>Learner’s experience has little value, it just happens to them.</a:t>
          </a:r>
          <a:endParaRPr lang="en-US" sz="2600" baseline="0" dirty="0"/>
        </a:p>
      </dgm:t>
    </dgm:pt>
    <dgm:pt modelId="{9992EF89-FCD6-419B-A5CE-BB73C0A9FD74}" type="parTrans" cxnId="{CC8A9157-3532-4687-920B-5CC53EE66F8A}">
      <dgm:prSet/>
      <dgm:spPr/>
      <dgm:t>
        <a:bodyPr/>
        <a:lstStyle/>
        <a:p>
          <a:endParaRPr lang="en-US"/>
        </a:p>
      </dgm:t>
    </dgm:pt>
    <dgm:pt modelId="{A2E7ACDA-A9D1-4482-9E1F-1D565AC61C00}" type="sibTrans" cxnId="{CC8A9157-3532-4687-920B-5CC53EE66F8A}">
      <dgm:prSet/>
      <dgm:spPr/>
      <dgm:t>
        <a:bodyPr/>
        <a:lstStyle/>
        <a:p>
          <a:endParaRPr lang="en-US"/>
        </a:p>
      </dgm:t>
    </dgm:pt>
    <dgm:pt modelId="{1F465A16-8481-4B03-9D47-5044144500B9}">
      <dgm:prSet custT="1"/>
      <dgm:spPr/>
      <dgm:t>
        <a:bodyPr/>
        <a:lstStyle/>
        <a:p>
          <a:pPr rtl="0"/>
          <a:r>
            <a:rPr lang="en-US" sz="2600" baseline="0" dirty="0" smtClean="0"/>
            <a:t>The teacher’s transmittal techniques are the backbone of pedagogy.</a:t>
          </a:r>
          <a:endParaRPr lang="en-US" sz="2600" baseline="0" dirty="0"/>
        </a:p>
      </dgm:t>
    </dgm:pt>
    <dgm:pt modelId="{EE3CA0F6-32C7-4E1C-AF19-7D5150DC917F}" type="parTrans" cxnId="{2A6EA25E-1078-4AC0-8AFC-F73524F0D9B4}">
      <dgm:prSet/>
      <dgm:spPr/>
      <dgm:t>
        <a:bodyPr/>
        <a:lstStyle/>
        <a:p>
          <a:endParaRPr lang="en-US"/>
        </a:p>
      </dgm:t>
    </dgm:pt>
    <dgm:pt modelId="{B66C1124-CE96-4433-AC5E-6E3269EE0CF8}" type="sibTrans" cxnId="{2A6EA25E-1078-4AC0-8AFC-F73524F0D9B4}">
      <dgm:prSet/>
      <dgm:spPr/>
      <dgm:t>
        <a:bodyPr/>
        <a:lstStyle/>
        <a:p>
          <a:endParaRPr lang="en-US"/>
        </a:p>
      </dgm:t>
    </dgm:pt>
    <dgm:pt modelId="{EB0E2137-EE5E-4C78-A92C-D8EB0FB4BAA5}" type="pres">
      <dgm:prSet presAssocID="{5FDF9E50-7553-4B32-8512-6A722047FC88}" presName="vert0" presStyleCnt="0">
        <dgm:presLayoutVars>
          <dgm:dir/>
          <dgm:animOne val="branch"/>
          <dgm:animLvl val="lvl"/>
        </dgm:presLayoutVars>
      </dgm:prSet>
      <dgm:spPr/>
      <dgm:t>
        <a:bodyPr/>
        <a:lstStyle/>
        <a:p>
          <a:endParaRPr lang="en-US"/>
        </a:p>
      </dgm:t>
    </dgm:pt>
    <dgm:pt modelId="{8750B745-7B18-4E81-9647-A15353E0A0F1}" type="pres">
      <dgm:prSet presAssocID="{6C2684E9-94A6-4CA3-8837-5000C2080D0F}" presName="thickLine" presStyleLbl="alignNode1" presStyleIdx="0" presStyleCnt="4" custLinFactNeighborY="-20423"/>
      <dgm:spPr/>
    </dgm:pt>
    <dgm:pt modelId="{1096C76F-0D3F-47C6-9446-FD5EDB95EBC0}" type="pres">
      <dgm:prSet presAssocID="{6C2684E9-94A6-4CA3-8837-5000C2080D0F}" presName="horz1" presStyleCnt="0"/>
      <dgm:spPr/>
    </dgm:pt>
    <dgm:pt modelId="{2E8F57C1-D3B9-44A8-BDD3-C99ECA441649}" type="pres">
      <dgm:prSet presAssocID="{6C2684E9-94A6-4CA3-8837-5000C2080D0F}" presName="tx1" presStyleLbl="revTx" presStyleIdx="0" presStyleCnt="9" custScaleX="162891" custScaleY="62094"/>
      <dgm:spPr/>
      <dgm:t>
        <a:bodyPr/>
        <a:lstStyle/>
        <a:p>
          <a:endParaRPr lang="en-US"/>
        </a:p>
      </dgm:t>
    </dgm:pt>
    <dgm:pt modelId="{1AFCECC2-DECA-4C11-89E9-52D528AC64F9}" type="pres">
      <dgm:prSet presAssocID="{6C2684E9-94A6-4CA3-8837-5000C2080D0F}" presName="vert1" presStyleCnt="0"/>
      <dgm:spPr/>
    </dgm:pt>
    <dgm:pt modelId="{4F0468CC-E7EF-434D-9FF1-D0AA01F18C44}" type="pres">
      <dgm:prSet presAssocID="{F74D2805-4154-48B3-8DB3-A106E5AAACD6}" presName="vertSpace2a" presStyleCnt="0"/>
      <dgm:spPr/>
    </dgm:pt>
    <dgm:pt modelId="{66528072-6D9D-488A-BBFF-4FA033A897FC}" type="pres">
      <dgm:prSet presAssocID="{F74D2805-4154-48B3-8DB3-A106E5AAACD6}" presName="horz2" presStyleCnt="0"/>
      <dgm:spPr/>
    </dgm:pt>
    <dgm:pt modelId="{38AB573C-8A42-43BA-B1DE-BE09A7892DC5}" type="pres">
      <dgm:prSet presAssocID="{F74D2805-4154-48B3-8DB3-A106E5AAACD6}" presName="horzSpace2" presStyleCnt="0"/>
      <dgm:spPr/>
    </dgm:pt>
    <dgm:pt modelId="{B9BD2310-60C6-4A57-8578-2EC7D7858A96}" type="pres">
      <dgm:prSet presAssocID="{F74D2805-4154-48B3-8DB3-A106E5AAACD6}" presName="tx2" presStyleLbl="revTx" presStyleIdx="1" presStyleCnt="9" custScaleY="62094"/>
      <dgm:spPr/>
      <dgm:t>
        <a:bodyPr/>
        <a:lstStyle/>
        <a:p>
          <a:endParaRPr lang="en-US"/>
        </a:p>
      </dgm:t>
    </dgm:pt>
    <dgm:pt modelId="{9EE0FA81-5040-4F26-9020-1D916201E7D6}" type="pres">
      <dgm:prSet presAssocID="{F74D2805-4154-48B3-8DB3-A106E5AAACD6}" presName="vert2" presStyleCnt="0"/>
      <dgm:spPr/>
    </dgm:pt>
    <dgm:pt modelId="{0D25C72A-FDE1-4443-9BF5-BBE90C89F897}" type="pres">
      <dgm:prSet presAssocID="{F74D2805-4154-48B3-8DB3-A106E5AAACD6}" presName="thinLine2b" presStyleLbl="callout" presStyleIdx="0" presStyleCnt="5" custLinFactNeighborY="65849"/>
      <dgm:spPr/>
    </dgm:pt>
    <dgm:pt modelId="{8C91E682-B384-4FDC-95C4-BA02D5E8D803}" type="pres">
      <dgm:prSet presAssocID="{F74D2805-4154-48B3-8DB3-A106E5AAACD6}" presName="vertSpace2b" presStyleCnt="0"/>
      <dgm:spPr/>
    </dgm:pt>
    <dgm:pt modelId="{3A2BC3D4-20B2-4947-8AEF-446F9DF51C06}" type="pres">
      <dgm:prSet presAssocID="{FFD21918-B304-4C1A-B4D9-1643F3CF1ADF}" presName="thickLine" presStyleLbl="alignNode1" presStyleIdx="1" presStyleCnt="4"/>
      <dgm:spPr/>
    </dgm:pt>
    <dgm:pt modelId="{BE8A0B1F-1DC4-4459-9E1A-3FB3EE16676C}" type="pres">
      <dgm:prSet presAssocID="{FFD21918-B304-4C1A-B4D9-1643F3CF1ADF}" presName="horz1" presStyleCnt="0"/>
      <dgm:spPr/>
    </dgm:pt>
    <dgm:pt modelId="{36C2FA69-0215-418D-9786-A246C79D4156}" type="pres">
      <dgm:prSet presAssocID="{FFD21918-B304-4C1A-B4D9-1643F3CF1ADF}" presName="tx1" presStyleLbl="revTx" presStyleIdx="2" presStyleCnt="9" custScaleX="150913"/>
      <dgm:spPr/>
      <dgm:t>
        <a:bodyPr/>
        <a:lstStyle/>
        <a:p>
          <a:endParaRPr lang="en-US"/>
        </a:p>
      </dgm:t>
    </dgm:pt>
    <dgm:pt modelId="{C8A9F207-4DE3-4FAD-B3AB-7AF93E5FDE20}" type="pres">
      <dgm:prSet presAssocID="{FFD21918-B304-4C1A-B4D9-1643F3CF1ADF}" presName="vert1" presStyleCnt="0"/>
      <dgm:spPr/>
    </dgm:pt>
    <dgm:pt modelId="{A3793887-CF98-4475-AAC8-0F2652BADD2E}" type="pres">
      <dgm:prSet presAssocID="{361076EF-AD5E-4F5A-AF2B-BB62FF2251C8}" presName="vertSpace2a" presStyleCnt="0"/>
      <dgm:spPr/>
    </dgm:pt>
    <dgm:pt modelId="{E58BC197-D15A-487B-ABB2-19B9F08BD642}" type="pres">
      <dgm:prSet presAssocID="{361076EF-AD5E-4F5A-AF2B-BB62FF2251C8}" presName="horz2" presStyleCnt="0"/>
      <dgm:spPr/>
    </dgm:pt>
    <dgm:pt modelId="{149575D6-0B4D-44DB-8A45-67A494033F0A}" type="pres">
      <dgm:prSet presAssocID="{361076EF-AD5E-4F5A-AF2B-BB62FF2251C8}" presName="horzSpace2" presStyleCnt="0"/>
      <dgm:spPr/>
    </dgm:pt>
    <dgm:pt modelId="{1AD9BD41-C5A3-4E76-A231-FA14EF60F364}" type="pres">
      <dgm:prSet presAssocID="{361076EF-AD5E-4F5A-AF2B-BB62FF2251C8}" presName="tx2" presStyleLbl="revTx" presStyleIdx="3" presStyleCnt="9" custScaleY="130468" custLinFactNeighborY="-18313"/>
      <dgm:spPr/>
      <dgm:t>
        <a:bodyPr/>
        <a:lstStyle/>
        <a:p>
          <a:endParaRPr lang="en-US"/>
        </a:p>
      </dgm:t>
    </dgm:pt>
    <dgm:pt modelId="{E710DC9C-AC37-4A50-BFA0-48C168BE4488}" type="pres">
      <dgm:prSet presAssocID="{361076EF-AD5E-4F5A-AF2B-BB62FF2251C8}" presName="vert2" presStyleCnt="0"/>
      <dgm:spPr/>
    </dgm:pt>
    <dgm:pt modelId="{44218899-A830-4E63-AD85-CCD9D542798D}" type="pres">
      <dgm:prSet presAssocID="{361076EF-AD5E-4F5A-AF2B-BB62FF2251C8}" presName="thinLine2b" presStyleLbl="callout" presStyleIdx="1" presStyleCnt="5"/>
      <dgm:spPr/>
    </dgm:pt>
    <dgm:pt modelId="{50B4EDE5-1FF9-42D6-93E9-92CBB373793C}" type="pres">
      <dgm:prSet presAssocID="{361076EF-AD5E-4F5A-AF2B-BB62FF2251C8}" presName="vertSpace2b" presStyleCnt="0"/>
      <dgm:spPr/>
    </dgm:pt>
    <dgm:pt modelId="{01821858-0F5A-4346-A78E-D15EDB8E52E3}" type="pres">
      <dgm:prSet presAssocID="{1F465A16-8481-4B03-9D47-5044144500B9}" presName="horz2" presStyleCnt="0"/>
      <dgm:spPr/>
    </dgm:pt>
    <dgm:pt modelId="{3006921C-766E-4236-9BDC-A19B0F85126B}" type="pres">
      <dgm:prSet presAssocID="{1F465A16-8481-4B03-9D47-5044144500B9}" presName="horzSpace2" presStyleCnt="0"/>
      <dgm:spPr/>
    </dgm:pt>
    <dgm:pt modelId="{DE0ED7AB-F983-4897-88D7-CDE21B9DC360}" type="pres">
      <dgm:prSet presAssocID="{1F465A16-8481-4B03-9D47-5044144500B9}" presName="tx2" presStyleLbl="revTx" presStyleIdx="4" presStyleCnt="9" custScaleY="373379" custLinFactY="10823" custLinFactNeighborY="100000"/>
      <dgm:spPr/>
      <dgm:t>
        <a:bodyPr/>
        <a:lstStyle/>
        <a:p>
          <a:endParaRPr lang="en-US"/>
        </a:p>
      </dgm:t>
    </dgm:pt>
    <dgm:pt modelId="{1FC2F14B-C7D7-47AA-A36F-9E35E9871D01}" type="pres">
      <dgm:prSet presAssocID="{1F465A16-8481-4B03-9D47-5044144500B9}" presName="vert2" presStyleCnt="0"/>
      <dgm:spPr/>
    </dgm:pt>
    <dgm:pt modelId="{3317FC95-B7E4-4C9A-AD3D-23A31102E782}" type="pres">
      <dgm:prSet presAssocID="{1F465A16-8481-4B03-9D47-5044144500B9}" presName="thinLine2b" presStyleLbl="callout" presStyleIdx="2" presStyleCnt="5"/>
      <dgm:spPr/>
    </dgm:pt>
    <dgm:pt modelId="{C860CC6C-F1BD-45EA-A220-D396C3E7311C}" type="pres">
      <dgm:prSet presAssocID="{1F465A16-8481-4B03-9D47-5044144500B9}" presName="vertSpace2b" presStyleCnt="0"/>
      <dgm:spPr/>
    </dgm:pt>
    <dgm:pt modelId="{D62A76A3-1F7B-4565-A993-E988D8146AF7}" type="pres">
      <dgm:prSet presAssocID="{8594BA03-27FD-452A-AA27-F7B74FD99C23}" presName="thickLine" presStyleLbl="alignNode1" presStyleIdx="2" presStyleCnt="4" custLinFactNeighborY="36639"/>
      <dgm:spPr/>
    </dgm:pt>
    <dgm:pt modelId="{05CE7B3B-C46F-45A2-98CE-7B1B339A6394}" type="pres">
      <dgm:prSet presAssocID="{8594BA03-27FD-452A-AA27-F7B74FD99C23}" presName="horz1" presStyleCnt="0"/>
      <dgm:spPr/>
    </dgm:pt>
    <dgm:pt modelId="{B7C83718-9993-4B75-AA0F-AE8CB1CDAC2A}" type="pres">
      <dgm:prSet presAssocID="{8594BA03-27FD-452A-AA27-F7B74FD99C23}" presName="tx1" presStyleLbl="revTx" presStyleIdx="5" presStyleCnt="9" custScaleX="162891" custScaleY="66762" custLinFactNeighborY="20328"/>
      <dgm:spPr/>
      <dgm:t>
        <a:bodyPr/>
        <a:lstStyle/>
        <a:p>
          <a:endParaRPr lang="en-US"/>
        </a:p>
      </dgm:t>
    </dgm:pt>
    <dgm:pt modelId="{E9A9360D-F34F-47D9-AA92-143B470229BF}" type="pres">
      <dgm:prSet presAssocID="{8594BA03-27FD-452A-AA27-F7B74FD99C23}" presName="vert1" presStyleCnt="0"/>
      <dgm:spPr/>
    </dgm:pt>
    <dgm:pt modelId="{A639EFD7-2FE8-4BA3-B8A7-32867B1191D0}" type="pres">
      <dgm:prSet presAssocID="{760B229E-D60D-49C8-94AF-05584277EEC0}" presName="vertSpace2a" presStyleCnt="0"/>
      <dgm:spPr/>
    </dgm:pt>
    <dgm:pt modelId="{FDBFE59D-92EC-4FDC-8B75-7C16E5EE34EC}" type="pres">
      <dgm:prSet presAssocID="{760B229E-D60D-49C8-94AF-05584277EEC0}" presName="horz2" presStyleCnt="0"/>
      <dgm:spPr/>
    </dgm:pt>
    <dgm:pt modelId="{0BFB29DF-1206-4A4B-A216-E9B8ED44B565}" type="pres">
      <dgm:prSet presAssocID="{760B229E-D60D-49C8-94AF-05584277EEC0}" presName="horzSpace2" presStyleCnt="0"/>
      <dgm:spPr/>
    </dgm:pt>
    <dgm:pt modelId="{3BE306AF-A1B4-4F1A-B3CF-D76621EF8265}" type="pres">
      <dgm:prSet presAssocID="{760B229E-D60D-49C8-94AF-05584277EEC0}" presName="tx2" presStyleLbl="revTx" presStyleIdx="6" presStyleCnt="9" custScaleY="29323" custLinFactNeighborX="93" custLinFactNeighborY="26671"/>
      <dgm:spPr/>
      <dgm:t>
        <a:bodyPr/>
        <a:lstStyle/>
        <a:p>
          <a:endParaRPr lang="en-US"/>
        </a:p>
      </dgm:t>
    </dgm:pt>
    <dgm:pt modelId="{2CBFBA74-3EC0-472D-BA6E-4A8F4ECE5DAC}" type="pres">
      <dgm:prSet presAssocID="{760B229E-D60D-49C8-94AF-05584277EEC0}" presName="vert2" presStyleCnt="0"/>
      <dgm:spPr/>
    </dgm:pt>
    <dgm:pt modelId="{ED8CB622-A688-4AA2-A268-767CDCC8A7C6}" type="pres">
      <dgm:prSet presAssocID="{760B229E-D60D-49C8-94AF-05584277EEC0}" presName="thinLine2b" presStyleLbl="callout" presStyleIdx="3" presStyleCnt="5" custLinFactY="400000" custLinFactNeighborY="453017"/>
      <dgm:spPr/>
    </dgm:pt>
    <dgm:pt modelId="{98F5CF74-80AC-4EE7-8DCA-589D4CEFB105}" type="pres">
      <dgm:prSet presAssocID="{760B229E-D60D-49C8-94AF-05584277EEC0}" presName="vertSpace2b" presStyleCnt="0"/>
      <dgm:spPr/>
    </dgm:pt>
    <dgm:pt modelId="{1079FC68-67F7-43C0-B49B-9BA4CC8B89A0}" type="pres">
      <dgm:prSet presAssocID="{21C0923D-C9CB-4D68-A61F-0E8437F58337}" presName="thickLine" presStyleLbl="alignNode1" presStyleIdx="3" presStyleCnt="4" custLinFactNeighborY="17758"/>
      <dgm:spPr/>
    </dgm:pt>
    <dgm:pt modelId="{6F8D509F-D925-4782-8683-F1C621024A86}" type="pres">
      <dgm:prSet presAssocID="{21C0923D-C9CB-4D68-A61F-0E8437F58337}" presName="horz1" presStyleCnt="0"/>
      <dgm:spPr/>
    </dgm:pt>
    <dgm:pt modelId="{BDDD1843-737D-4A45-87D6-7CAE2CAF6921}" type="pres">
      <dgm:prSet presAssocID="{21C0923D-C9CB-4D68-A61F-0E8437F58337}" presName="tx1" presStyleLbl="revTx" presStyleIdx="7" presStyleCnt="9" custScaleX="162891" custScaleY="42275" custLinFactNeighborY="6178"/>
      <dgm:spPr/>
      <dgm:t>
        <a:bodyPr/>
        <a:lstStyle/>
        <a:p>
          <a:endParaRPr lang="en-US"/>
        </a:p>
      </dgm:t>
    </dgm:pt>
    <dgm:pt modelId="{CC482CF7-54C3-4232-B69E-E0B34C037E83}" type="pres">
      <dgm:prSet presAssocID="{21C0923D-C9CB-4D68-A61F-0E8437F58337}" presName="vert1" presStyleCnt="0"/>
      <dgm:spPr/>
    </dgm:pt>
    <dgm:pt modelId="{8DD964BE-995E-45CD-9473-0D89442758E2}" type="pres">
      <dgm:prSet presAssocID="{FB5F4C0D-819F-4ADD-8F48-031DC890CA55}" presName="vertSpace2a" presStyleCnt="0"/>
      <dgm:spPr/>
    </dgm:pt>
    <dgm:pt modelId="{3B7C3A6B-294A-4D23-881A-89406D892589}" type="pres">
      <dgm:prSet presAssocID="{FB5F4C0D-819F-4ADD-8F48-031DC890CA55}" presName="horz2" presStyleCnt="0"/>
      <dgm:spPr/>
    </dgm:pt>
    <dgm:pt modelId="{0F9E5047-7422-48B7-BEA2-44F019CA1FE8}" type="pres">
      <dgm:prSet presAssocID="{FB5F4C0D-819F-4ADD-8F48-031DC890CA55}" presName="horzSpace2" presStyleCnt="0"/>
      <dgm:spPr/>
    </dgm:pt>
    <dgm:pt modelId="{F8ADECEC-23D1-4078-9913-00065B447B37}" type="pres">
      <dgm:prSet presAssocID="{FB5F4C0D-819F-4ADD-8F48-031DC890CA55}" presName="tx2" presStyleLbl="revTx" presStyleIdx="8" presStyleCnt="9" custScaleY="33853"/>
      <dgm:spPr/>
      <dgm:t>
        <a:bodyPr/>
        <a:lstStyle/>
        <a:p>
          <a:endParaRPr lang="en-US"/>
        </a:p>
      </dgm:t>
    </dgm:pt>
    <dgm:pt modelId="{4CF4EE7B-5F95-4190-89F0-11B2FBF570F3}" type="pres">
      <dgm:prSet presAssocID="{FB5F4C0D-819F-4ADD-8F48-031DC890CA55}" presName="vert2" presStyleCnt="0"/>
      <dgm:spPr/>
    </dgm:pt>
    <dgm:pt modelId="{FA068D58-B57C-4BC0-AF08-D467B3F8BEE4}" type="pres">
      <dgm:prSet presAssocID="{FB5F4C0D-819F-4ADD-8F48-031DC890CA55}" presName="thinLine2b" presStyleLbl="callout" presStyleIdx="4" presStyleCnt="5"/>
      <dgm:spPr/>
    </dgm:pt>
    <dgm:pt modelId="{F40D72A2-EAD1-4171-BBB8-7980132DE471}" type="pres">
      <dgm:prSet presAssocID="{FB5F4C0D-819F-4ADD-8F48-031DC890CA55}" presName="vertSpace2b" presStyleCnt="0"/>
      <dgm:spPr/>
    </dgm:pt>
  </dgm:ptLst>
  <dgm:cxnLst>
    <dgm:cxn modelId="{D3D5AD3D-2530-2440-B17E-297F24776C2E}" type="presOf" srcId="{361076EF-AD5E-4F5A-AF2B-BB62FF2251C8}" destId="{1AD9BD41-C5A3-4E76-A231-FA14EF60F364}" srcOrd="0" destOrd="0" presId="urn:microsoft.com/office/officeart/2008/layout/LinedList"/>
    <dgm:cxn modelId="{4F4C253F-DA8B-4F98-A8C2-7DD7F3BAFFF2}" srcId="{21C0923D-C9CB-4D68-A61F-0E8437F58337}" destId="{FB5F4C0D-819F-4ADD-8F48-031DC890CA55}" srcOrd="0" destOrd="0" parTransId="{6C688948-0DAB-4308-903B-EED6B36D8200}" sibTransId="{50D7E9DE-257C-4586-97B7-CA7A8C5676E8}"/>
    <dgm:cxn modelId="{F3754BE6-3FA6-4114-8C8C-1612584D188B}" srcId="{6C2684E9-94A6-4CA3-8837-5000C2080D0F}" destId="{F74D2805-4154-48B3-8DB3-A106E5AAACD6}" srcOrd="0" destOrd="0" parTransId="{F10053A5-BF76-4920-9FF4-99CB40F8EE12}" sibTransId="{AEA3E7A0-19E3-455B-8925-A0921BB6CFC7}"/>
    <dgm:cxn modelId="{609F642A-7280-DA44-AA43-3FB79AFADB49}" type="presOf" srcId="{FB5F4C0D-819F-4ADD-8F48-031DC890CA55}" destId="{F8ADECEC-23D1-4078-9913-00065B447B37}" srcOrd="0" destOrd="0" presId="urn:microsoft.com/office/officeart/2008/layout/LinedList"/>
    <dgm:cxn modelId="{AC497924-6296-45A0-8ABE-FA1B26BE292C}" srcId="{5FDF9E50-7553-4B32-8512-6A722047FC88}" destId="{FFD21918-B304-4C1A-B4D9-1643F3CF1ADF}" srcOrd="1" destOrd="0" parTransId="{E1129E08-BC9D-4342-A7E0-C7307461E415}" sibTransId="{2E187C99-422B-4CF4-9B15-58655F93DBCA}"/>
    <dgm:cxn modelId="{2A6EA25E-1078-4AC0-8AFC-F73524F0D9B4}" srcId="{FFD21918-B304-4C1A-B4D9-1643F3CF1ADF}" destId="{1F465A16-8481-4B03-9D47-5044144500B9}" srcOrd="1" destOrd="0" parTransId="{EE3CA0F6-32C7-4E1C-AF19-7D5150DC917F}" sibTransId="{B66C1124-CE96-4433-AC5E-6E3269EE0CF8}"/>
    <dgm:cxn modelId="{F398B9AD-069B-564F-BF1F-189C9938AC18}" type="presOf" srcId="{1F465A16-8481-4B03-9D47-5044144500B9}" destId="{DE0ED7AB-F983-4897-88D7-CDE21B9DC360}" srcOrd="0" destOrd="0" presId="urn:microsoft.com/office/officeart/2008/layout/LinedList"/>
    <dgm:cxn modelId="{BCBE326C-30CE-4696-AA91-A505B2E1738C}" srcId="{8594BA03-27FD-452A-AA27-F7B74FD99C23}" destId="{760B229E-D60D-49C8-94AF-05584277EEC0}" srcOrd="0" destOrd="0" parTransId="{65102ED3-7DAF-43EC-9B29-2D9FB719B990}" sibTransId="{54119C96-AE69-43C6-8FEE-D1A39DEE3178}"/>
    <dgm:cxn modelId="{75A3E794-090F-A649-A06B-ED6C7AC2CFE3}" type="presOf" srcId="{21C0923D-C9CB-4D68-A61F-0E8437F58337}" destId="{BDDD1843-737D-4A45-87D6-7CAE2CAF6921}" srcOrd="0" destOrd="0" presId="urn:microsoft.com/office/officeart/2008/layout/LinedList"/>
    <dgm:cxn modelId="{18AECDEF-7BF0-8F47-9CBD-CB14FDA338D0}" type="presOf" srcId="{FFD21918-B304-4C1A-B4D9-1643F3CF1ADF}" destId="{36C2FA69-0215-418D-9786-A246C79D4156}" srcOrd="0" destOrd="0" presId="urn:microsoft.com/office/officeart/2008/layout/LinedList"/>
    <dgm:cxn modelId="{CC8A9157-3532-4687-920B-5CC53EE66F8A}" srcId="{FFD21918-B304-4C1A-B4D9-1643F3CF1ADF}" destId="{361076EF-AD5E-4F5A-AF2B-BB62FF2251C8}" srcOrd="0" destOrd="0" parTransId="{9992EF89-FCD6-419B-A5CE-BB73C0A9FD74}" sibTransId="{A2E7ACDA-A9D1-4482-9E1F-1D565AC61C00}"/>
    <dgm:cxn modelId="{9F8618AE-84A9-3E4B-88AB-A5259255B66B}" type="presOf" srcId="{8594BA03-27FD-452A-AA27-F7B74FD99C23}" destId="{B7C83718-9993-4B75-AA0F-AE8CB1CDAC2A}" srcOrd="0" destOrd="0" presId="urn:microsoft.com/office/officeart/2008/layout/LinedList"/>
    <dgm:cxn modelId="{D3EF25C0-9377-4328-8054-A5FE8F4C0E21}" srcId="{5FDF9E50-7553-4B32-8512-6A722047FC88}" destId="{6C2684E9-94A6-4CA3-8837-5000C2080D0F}" srcOrd="0" destOrd="0" parTransId="{65BE5052-6691-4136-AA07-200CF89C1B68}" sibTransId="{2E164A7E-99BB-435C-B0B1-00255355B020}"/>
    <dgm:cxn modelId="{1FD3C3EC-186D-4F9D-9524-560F10C21D46}" srcId="{5FDF9E50-7553-4B32-8512-6A722047FC88}" destId="{8594BA03-27FD-452A-AA27-F7B74FD99C23}" srcOrd="2" destOrd="0" parTransId="{2620FB61-340B-463B-9474-4154BF969687}" sibTransId="{FA21DC4C-342D-4770-8DCD-6F08E632E93D}"/>
    <dgm:cxn modelId="{2F0F2988-597D-4AF1-A8E1-52625D9C2598}" srcId="{5FDF9E50-7553-4B32-8512-6A722047FC88}" destId="{21C0923D-C9CB-4D68-A61F-0E8437F58337}" srcOrd="3" destOrd="0" parTransId="{E7BFE188-EDB7-47C0-B77C-C3A7C38A991A}" sibTransId="{EACD3F6A-2F0B-4D86-82C6-0C8E571694E3}"/>
    <dgm:cxn modelId="{215C181F-9A9E-1C4C-9EC2-9E8EB4C7D28A}" type="presOf" srcId="{6C2684E9-94A6-4CA3-8837-5000C2080D0F}" destId="{2E8F57C1-D3B9-44A8-BDD3-C99ECA441649}" srcOrd="0" destOrd="0" presId="urn:microsoft.com/office/officeart/2008/layout/LinedList"/>
    <dgm:cxn modelId="{BCBB0CE1-7D40-9E44-BFED-5E7819C0EB93}" type="presOf" srcId="{F74D2805-4154-48B3-8DB3-A106E5AAACD6}" destId="{B9BD2310-60C6-4A57-8578-2EC7D7858A96}" srcOrd="0" destOrd="0" presId="urn:microsoft.com/office/officeart/2008/layout/LinedList"/>
    <dgm:cxn modelId="{E47A2623-26DB-5E45-AC99-B5799AD35C67}" type="presOf" srcId="{5FDF9E50-7553-4B32-8512-6A722047FC88}" destId="{EB0E2137-EE5E-4C78-A92C-D8EB0FB4BAA5}" srcOrd="0" destOrd="0" presId="urn:microsoft.com/office/officeart/2008/layout/LinedList"/>
    <dgm:cxn modelId="{4DE57C15-E92D-9E48-930F-4E48F90C5CA4}" type="presOf" srcId="{760B229E-D60D-49C8-94AF-05584277EEC0}" destId="{3BE306AF-A1B4-4F1A-B3CF-D76621EF8265}" srcOrd="0" destOrd="0" presId="urn:microsoft.com/office/officeart/2008/layout/LinedList"/>
    <dgm:cxn modelId="{0EAE7206-8C68-EE47-A426-CEAFD5BA41B4}" type="presParOf" srcId="{EB0E2137-EE5E-4C78-A92C-D8EB0FB4BAA5}" destId="{8750B745-7B18-4E81-9647-A15353E0A0F1}" srcOrd="0" destOrd="0" presId="urn:microsoft.com/office/officeart/2008/layout/LinedList"/>
    <dgm:cxn modelId="{F613E792-C05B-864C-957B-CDC9444DBB75}" type="presParOf" srcId="{EB0E2137-EE5E-4C78-A92C-D8EB0FB4BAA5}" destId="{1096C76F-0D3F-47C6-9446-FD5EDB95EBC0}" srcOrd="1" destOrd="0" presId="urn:microsoft.com/office/officeart/2008/layout/LinedList"/>
    <dgm:cxn modelId="{5951290F-3394-774A-870C-371F7E185A1F}" type="presParOf" srcId="{1096C76F-0D3F-47C6-9446-FD5EDB95EBC0}" destId="{2E8F57C1-D3B9-44A8-BDD3-C99ECA441649}" srcOrd="0" destOrd="0" presId="urn:microsoft.com/office/officeart/2008/layout/LinedList"/>
    <dgm:cxn modelId="{A2A5FF89-5BC0-DC4B-9556-DA79F84EB3AA}" type="presParOf" srcId="{1096C76F-0D3F-47C6-9446-FD5EDB95EBC0}" destId="{1AFCECC2-DECA-4C11-89E9-52D528AC64F9}" srcOrd="1" destOrd="0" presId="urn:microsoft.com/office/officeart/2008/layout/LinedList"/>
    <dgm:cxn modelId="{3B1A15FB-C332-A444-9C09-56019641F7FF}" type="presParOf" srcId="{1AFCECC2-DECA-4C11-89E9-52D528AC64F9}" destId="{4F0468CC-E7EF-434D-9FF1-D0AA01F18C44}" srcOrd="0" destOrd="0" presId="urn:microsoft.com/office/officeart/2008/layout/LinedList"/>
    <dgm:cxn modelId="{D8BC8C0A-6769-AB41-B397-6626331EA841}" type="presParOf" srcId="{1AFCECC2-DECA-4C11-89E9-52D528AC64F9}" destId="{66528072-6D9D-488A-BBFF-4FA033A897FC}" srcOrd="1" destOrd="0" presId="urn:microsoft.com/office/officeart/2008/layout/LinedList"/>
    <dgm:cxn modelId="{554D18C3-6D5C-E145-AF3C-5E84E232109C}" type="presParOf" srcId="{66528072-6D9D-488A-BBFF-4FA033A897FC}" destId="{38AB573C-8A42-43BA-B1DE-BE09A7892DC5}" srcOrd="0" destOrd="0" presId="urn:microsoft.com/office/officeart/2008/layout/LinedList"/>
    <dgm:cxn modelId="{53571E4B-3963-C146-80D7-965BA9655DED}" type="presParOf" srcId="{66528072-6D9D-488A-BBFF-4FA033A897FC}" destId="{B9BD2310-60C6-4A57-8578-2EC7D7858A96}" srcOrd="1" destOrd="0" presId="urn:microsoft.com/office/officeart/2008/layout/LinedList"/>
    <dgm:cxn modelId="{03263F64-C249-9543-B365-6C74DCC86D01}" type="presParOf" srcId="{66528072-6D9D-488A-BBFF-4FA033A897FC}" destId="{9EE0FA81-5040-4F26-9020-1D916201E7D6}" srcOrd="2" destOrd="0" presId="urn:microsoft.com/office/officeart/2008/layout/LinedList"/>
    <dgm:cxn modelId="{65B98C94-43FA-4D47-B864-AB2A454DCE2E}" type="presParOf" srcId="{1AFCECC2-DECA-4C11-89E9-52D528AC64F9}" destId="{0D25C72A-FDE1-4443-9BF5-BBE90C89F897}" srcOrd="2" destOrd="0" presId="urn:microsoft.com/office/officeart/2008/layout/LinedList"/>
    <dgm:cxn modelId="{9E2FD3D5-8A93-8543-823A-908B72994E55}" type="presParOf" srcId="{1AFCECC2-DECA-4C11-89E9-52D528AC64F9}" destId="{8C91E682-B384-4FDC-95C4-BA02D5E8D803}" srcOrd="3" destOrd="0" presId="urn:microsoft.com/office/officeart/2008/layout/LinedList"/>
    <dgm:cxn modelId="{1EB088B8-F547-1443-8B61-AB2BB3C233F0}" type="presParOf" srcId="{EB0E2137-EE5E-4C78-A92C-D8EB0FB4BAA5}" destId="{3A2BC3D4-20B2-4947-8AEF-446F9DF51C06}" srcOrd="2" destOrd="0" presId="urn:microsoft.com/office/officeart/2008/layout/LinedList"/>
    <dgm:cxn modelId="{A96F0B2E-4DD7-B749-BA88-1BE4536DB209}" type="presParOf" srcId="{EB0E2137-EE5E-4C78-A92C-D8EB0FB4BAA5}" destId="{BE8A0B1F-1DC4-4459-9E1A-3FB3EE16676C}" srcOrd="3" destOrd="0" presId="urn:microsoft.com/office/officeart/2008/layout/LinedList"/>
    <dgm:cxn modelId="{FA3621E9-7841-664C-BFC6-64C474C9066D}" type="presParOf" srcId="{BE8A0B1F-1DC4-4459-9E1A-3FB3EE16676C}" destId="{36C2FA69-0215-418D-9786-A246C79D4156}" srcOrd="0" destOrd="0" presId="urn:microsoft.com/office/officeart/2008/layout/LinedList"/>
    <dgm:cxn modelId="{99D1181B-1AE4-E241-82CD-B786B3409D6C}" type="presParOf" srcId="{BE8A0B1F-1DC4-4459-9E1A-3FB3EE16676C}" destId="{C8A9F207-4DE3-4FAD-B3AB-7AF93E5FDE20}" srcOrd="1" destOrd="0" presId="urn:microsoft.com/office/officeart/2008/layout/LinedList"/>
    <dgm:cxn modelId="{44F3B255-3B85-D14E-825B-9F8417DF77FF}" type="presParOf" srcId="{C8A9F207-4DE3-4FAD-B3AB-7AF93E5FDE20}" destId="{A3793887-CF98-4475-AAC8-0F2652BADD2E}" srcOrd="0" destOrd="0" presId="urn:microsoft.com/office/officeart/2008/layout/LinedList"/>
    <dgm:cxn modelId="{38190FA4-272B-0140-8FCE-D2423C5565E7}" type="presParOf" srcId="{C8A9F207-4DE3-4FAD-B3AB-7AF93E5FDE20}" destId="{E58BC197-D15A-487B-ABB2-19B9F08BD642}" srcOrd="1" destOrd="0" presId="urn:microsoft.com/office/officeart/2008/layout/LinedList"/>
    <dgm:cxn modelId="{489857EC-C428-C543-A470-A4D0C113BFE9}" type="presParOf" srcId="{E58BC197-D15A-487B-ABB2-19B9F08BD642}" destId="{149575D6-0B4D-44DB-8A45-67A494033F0A}" srcOrd="0" destOrd="0" presId="urn:microsoft.com/office/officeart/2008/layout/LinedList"/>
    <dgm:cxn modelId="{5734E8CB-4633-F94D-9FDE-8CBDEA05E134}" type="presParOf" srcId="{E58BC197-D15A-487B-ABB2-19B9F08BD642}" destId="{1AD9BD41-C5A3-4E76-A231-FA14EF60F364}" srcOrd="1" destOrd="0" presId="urn:microsoft.com/office/officeart/2008/layout/LinedList"/>
    <dgm:cxn modelId="{52918099-4785-7642-A31F-64275492C9B2}" type="presParOf" srcId="{E58BC197-D15A-487B-ABB2-19B9F08BD642}" destId="{E710DC9C-AC37-4A50-BFA0-48C168BE4488}" srcOrd="2" destOrd="0" presId="urn:microsoft.com/office/officeart/2008/layout/LinedList"/>
    <dgm:cxn modelId="{F98DD758-4B93-F342-9461-812571E065E5}" type="presParOf" srcId="{C8A9F207-4DE3-4FAD-B3AB-7AF93E5FDE20}" destId="{44218899-A830-4E63-AD85-CCD9D542798D}" srcOrd="2" destOrd="0" presId="urn:microsoft.com/office/officeart/2008/layout/LinedList"/>
    <dgm:cxn modelId="{6959D16A-9F11-8A4B-A415-9C648EA04F02}" type="presParOf" srcId="{C8A9F207-4DE3-4FAD-B3AB-7AF93E5FDE20}" destId="{50B4EDE5-1FF9-42D6-93E9-92CBB373793C}" srcOrd="3" destOrd="0" presId="urn:microsoft.com/office/officeart/2008/layout/LinedList"/>
    <dgm:cxn modelId="{B6319A3A-9BAA-CB49-A481-0403200BDB1E}" type="presParOf" srcId="{C8A9F207-4DE3-4FAD-B3AB-7AF93E5FDE20}" destId="{01821858-0F5A-4346-A78E-D15EDB8E52E3}" srcOrd="4" destOrd="0" presId="urn:microsoft.com/office/officeart/2008/layout/LinedList"/>
    <dgm:cxn modelId="{FA2EAE86-E3F6-0441-95B8-5348B29C4A61}" type="presParOf" srcId="{01821858-0F5A-4346-A78E-D15EDB8E52E3}" destId="{3006921C-766E-4236-9BDC-A19B0F85126B}" srcOrd="0" destOrd="0" presId="urn:microsoft.com/office/officeart/2008/layout/LinedList"/>
    <dgm:cxn modelId="{EC0DAD83-C572-9541-8AF9-665A51FE3A1C}" type="presParOf" srcId="{01821858-0F5A-4346-A78E-D15EDB8E52E3}" destId="{DE0ED7AB-F983-4897-88D7-CDE21B9DC360}" srcOrd="1" destOrd="0" presId="urn:microsoft.com/office/officeart/2008/layout/LinedList"/>
    <dgm:cxn modelId="{FF5AC522-F8A9-CC47-B1D0-E42B4597AB34}" type="presParOf" srcId="{01821858-0F5A-4346-A78E-D15EDB8E52E3}" destId="{1FC2F14B-C7D7-47AA-A36F-9E35E9871D01}" srcOrd="2" destOrd="0" presId="urn:microsoft.com/office/officeart/2008/layout/LinedList"/>
    <dgm:cxn modelId="{4F1D2DC4-515F-544F-9BED-6E1C5422452D}" type="presParOf" srcId="{C8A9F207-4DE3-4FAD-B3AB-7AF93E5FDE20}" destId="{3317FC95-B7E4-4C9A-AD3D-23A31102E782}" srcOrd="5" destOrd="0" presId="urn:microsoft.com/office/officeart/2008/layout/LinedList"/>
    <dgm:cxn modelId="{26CC672E-363A-7649-9D2F-0461FA1C80B6}" type="presParOf" srcId="{C8A9F207-4DE3-4FAD-B3AB-7AF93E5FDE20}" destId="{C860CC6C-F1BD-45EA-A220-D396C3E7311C}" srcOrd="6" destOrd="0" presId="urn:microsoft.com/office/officeart/2008/layout/LinedList"/>
    <dgm:cxn modelId="{4AE60D35-CBBA-E647-8A50-5656D1257095}" type="presParOf" srcId="{EB0E2137-EE5E-4C78-A92C-D8EB0FB4BAA5}" destId="{D62A76A3-1F7B-4565-A993-E988D8146AF7}" srcOrd="4" destOrd="0" presId="urn:microsoft.com/office/officeart/2008/layout/LinedList"/>
    <dgm:cxn modelId="{6E6F5F7A-C7E9-DA45-8048-5C287F557F30}" type="presParOf" srcId="{EB0E2137-EE5E-4C78-A92C-D8EB0FB4BAA5}" destId="{05CE7B3B-C46F-45A2-98CE-7B1B339A6394}" srcOrd="5" destOrd="0" presId="urn:microsoft.com/office/officeart/2008/layout/LinedList"/>
    <dgm:cxn modelId="{8270C740-23B7-CA49-B1F2-88091D2DF16A}" type="presParOf" srcId="{05CE7B3B-C46F-45A2-98CE-7B1B339A6394}" destId="{B7C83718-9993-4B75-AA0F-AE8CB1CDAC2A}" srcOrd="0" destOrd="0" presId="urn:microsoft.com/office/officeart/2008/layout/LinedList"/>
    <dgm:cxn modelId="{253DDD0A-3B3F-1D4B-9BA8-3C115410CF5E}" type="presParOf" srcId="{05CE7B3B-C46F-45A2-98CE-7B1B339A6394}" destId="{E9A9360D-F34F-47D9-AA92-143B470229BF}" srcOrd="1" destOrd="0" presId="urn:microsoft.com/office/officeart/2008/layout/LinedList"/>
    <dgm:cxn modelId="{6C0DEFAC-CEA8-DB43-8EA9-F3625621ED49}" type="presParOf" srcId="{E9A9360D-F34F-47D9-AA92-143B470229BF}" destId="{A639EFD7-2FE8-4BA3-B8A7-32867B1191D0}" srcOrd="0" destOrd="0" presId="urn:microsoft.com/office/officeart/2008/layout/LinedList"/>
    <dgm:cxn modelId="{61328AF0-87E7-3C43-9189-70E86CA4C6EE}" type="presParOf" srcId="{E9A9360D-F34F-47D9-AA92-143B470229BF}" destId="{FDBFE59D-92EC-4FDC-8B75-7C16E5EE34EC}" srcOrd="1" destOrd="0" presId="urn:microsoft.com/office/officeart/2008/layout/LinedList"/>
    <dgm:cxn modelId="{606D18ED-EBEA-F84B-91D1-34BED1433948}" type="presParOf" srcId="{FDBFE59D-92EC-4FDC-8B75-7C16E5EE34EC}" destId="{0BFB29DF-1206-4A4B-A216-E9B8ED44B565}" srcOrd="0" destOrd="0" presId="urn:microsoft.com/office/officeart/2008/layout/LinedList"/>
    <dgm:cxn modelId="{8E8D018A-F528-FF4C-AB32-5361A226C44B}" type="presParOf" srcId="{FDBFE59D-92EC-4FDC-8B75-7C16E5EE34EC}" destId="{3BE306AF-A1B4-4F1A-B3CF-D76621EF8265}" srcOrd="1" destOrd="0" presId="urn:microsoft.com/office/officeart/2008/layout/LinedList"/>
    <dgm:cxn modelId="{F9DAC3F5-8569-4345-B1FC-F49DF67E7051}" type="presParOf" srcId="{FDBFE59D-92EC-4FDC-8B75-7C16E5EE34EC}" destId="{2CBFBA74-3EC0-472D-BA6E-4A8F4ECE5DAC}" srcOrd="2" destOrd="0" presId="urn:microsoft.com/office/officeart/2008/layout/LinedList"/>
    <dgm:cxn modelId="{438E4A2E-B931-FD4F-82A6-A822C43E24BF}" type="presParOf" srcId="{E9A9360D-F34F-47D9-AA92-143B470229BF}" destId="{ED8CB622-A688-4AA2-A268-767CDCC8A7C6}" srcOrd="2" destOrd="0" presId="urn:microsoft.com/office/officeart/2008/layout/LinedList"/>
    <dgm:cxn modelId="{213C91C3-E0FE-CD44-9E2F-C44886544D2D}" type="presParOf" srcId="{E9A9360D-F34F-47D9-AA92-143B470229BF}" destId="{98F5CF74-80AC-4EE7-8DCA-589D4CEFB105}" srcOrd="3" destOrd="0" presId="urn:microsoft.com/office/officeart/2008/layout/LinedList"/>
    <dgm:cxn modelId="{99D0C7C4-B82D-1B47-B933-D3547E8E96F4}" type="presParOf" srcId="{EB0E2137-EE5E-4C78-A92C-D8EB0FB4BAA5}" destId="{1079FC68-67F7-43C0-B49B-9BA4CC8B89A0}" srcOrd="6" destOrd="0" presId="urn:microsoft.com/office/officeart/2008/layout/LinedList"/>
    <dgm:cxn modelId="{E490A7C2-E54A-EC42-AACC-D4F9AAE7F7DC}" type="presParOf" srcId="{EB0E2137-EE5E-4C78-A92C-D8EB0FB4BAA5}" destId="{6F8D509F-D925-4782-8683-F1C621024A86}" srcOrd="7" destOrd="0" presId="urn:microsoft.com/office/officeart/2008/layout/LinedList"/>
    <dgm:cxn modelId="{4F81942B-C9AB-254C-AD3D-4698ACEEEA66}" type="presParOf" srcId="{6F8D509F-D925-4782-8683-F1C621024A86}" destId="{BDDD1843-737D-4A45-87D6-7CAE2CAF6921}" srcOrd="0" destOrd="0" presId="urn:microsoft.com/office/officeart/2008/layout/LinedList"/>
    <dgm:cxn modelId="{D405154C-4212-4248-96AB-7BB2A01D692E}" type="presParOf" srcId="{6F8D509F-D925-4782-8683-F1C621024A86}" destId="{CC482CF7-54C3-4232-B69E-E0B34C037E83}" srcOrd="1" destOrd="0" presId="urn:microsoft.com/office/officeart/2008/layout/LinedList"/>
    <dgm:cxn modelId="{3798677F-C45D-964A-82DB-3276B4BF60F3}" type="presParOf" srcId="{CC482CF7-54C3-4232-B69E-E0B34C037E83}" destId="{8DD964BE-995E-45CD-9473-0D89442758E2}" srcOrd="0" destOrd="0" presId="urn:microsoft.com/office/officeart/2008/layout/LinedList"/>
    <dgm:cxn modelId="{BA9B6E42-898B-0845-B36F-D26FE6E7F695}" type="presParOf" srcId="{CC482CF7-54C3-4232-B69E-E0B34C037E83}" destId="{3B7C3A6B-294A-4D23-881A-89406D892589}" srcOrd="1" destOrd="0" presId="urn:microsoft.com/office/officeart/2008/layout/LinedList"/>
    <dgm:cxn modelId="{49837E3D-FAE3-6841-A9FA-B326E905ACE2}" type="presParOf" srcId="{3B7C3A6B-294A-4D23-881A-89406D892589}" destId="{0F9E5047-7422-48B7-BEA2-44F019CA1FE8}" srcOrd="0" destOrd="0" presId="urn:microsoft.com/office/officeart/2008/layout/LinedList"/>
    <dgm:cxn modelId="{C0C972F8-3743-EE46-9910-EB69ED5A3D89}" type="presParOf" srcId="{3B7C3A6B-294A-4D23-881A-89406D892589}" destId="{F8ADECEC-23D1-4078-9913-00065B447B37}" srcOrd="1" destOrd="0" presId="urn:microsoft.com/office/officeart/2008/layout/LinedList"/>
    <dgm:cxn modelId="{146B29BE-009E-B446-91EB-2B30196109FC}" type="presParOf" srcId="{3B7C3A6B-294A-4D23-881A-89406D892589}" destId="{4CF4EE7B-5F95-4190-89F0-11B2FBF570F3}" srcOrd="2" destOrd="0" presId="urn:microsoft.com/office/officeart/2008/layout/LinedList"/>
    <dgm:cxn modelId="{231EEAE7-7556-E648-B007-B9E86DFB4FA7}" type="presParOf" srcId="{CC482CF7-54C3-4232-B69E-E0B34C037E83}" destId="{FA068D58-B57C-4BC0-AF08-D467B3F8BEE4}" srcOrd="2" destOrd="0" presId="urn:microsoft.com/office/officeart/2008/layout/LinedList"/>
    <dgm:cxn modelId="{2F8BD712-4AF9-9047-8C41-F03EED4DB1E1}" type="presParOf" srcId="{CC482CF7-54C3-4232-B69E-E0B34C037E83}" destId="{F40D72A2-EAD1-4171-BBB8-7980132DE47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D017EB-E7BD-4F3A-AE9E-93ED599EF4E5}" type="doc">
      <dgm:prSet loTypeId="urn:microsoft.com/office/officeart/2005/8/layout/target3" loCatId="relationship" qsTypeId="urn:microsoft.com/office/officeart/2005/8/quickstyle/3d2" qsCatId="3D" csTypeId="urn:microsoft.com/office/officeart/2005/8/colors/accent2_4" csCatId="accent2"/>
      <dgm:spPr/>
      <dgm:t>
        <a:bodyPr/>
        <a:lstStyle/>
        <a:p>
          <a:endParaRPr lang="en-US"/>
        </a:p>
      </dgm:t>
    </dgm:pt>
    <dgm:pt modelId="{CB8ABB8A-DDC8-4853-846F-45204518D96E}">
      <dgm:prSet/>
      <dgm:spPr/>
      <dgm:t>
        <a:bodyPr/>
        <a:lstStyle/>
        <a:p>
          <a:pPr rtl="0"/>
          <a:r>
            <a:rPr lang="en-US" b="1" smtClean="0"/>
            <a:t>Scientific</a:t>
          </a:r>
          <a:endParaRPr lang="en-US"/>
        </a:p>
      </dgm:t>
    </dgm:pt>
    <dgm:pt modelId="{C371CB08-D6E9-4BB9-A045-21BFCD7E979D}" type="parTrans" cxnId="{4CB37572-333D-45E8-B583-8DA7733A62C5}">
      <dgm:prSet/>
      <dgm:spPr/>
      <dgm:t>
        <a:bodyPr/>
        <a:lstStyle/>
        <a:p>
          <a:endParaRPr lang="en-US"/>
        </a:p>
      </dgm:t>
    </dgm:pt>
    <dgm:pt modelId="{A61A5B36-B419-4D8A-A790-D8AC9D4C1378}" type="sibTrans" cxnId="{4CB37572-333D-45E8-B583-8DA7733A62C5}">
      <dgm:prSet/>
      <dgm:spPr/>
      <dgm:t>
        <a:bodyPr/>
        <a:lstStyle/>
        <a:p>
          <a:endParaRPr lang="en-US"/>
        </a:p>
      </dgm:t>
    </dgm:pt>
    <dgm:pt modelId="{CF890009-B208-4EC2-99D7-F91ABA515DB1}">
      <dgm:prSet/>
      <dgm:spPr/>
      <dgm:t>
        <a:bodyPr/>
        <a:lstStyle/>
        <a:p>
          <a:pPr rtl="0"/>
          <a:r>
            <a:rPr lang="en-US" smtClean="0"/>
            <a:t>Initiated by Thorndike</a:t>
          </a:r>
          <a:endParaRPr lang="en-US"/>
        </a:p>
      </dgm:t>
    </dgm:pt>
    <dgm:pt modelId="{16D99A65-0B74-471E-A4FC-583519BB68A5}" type="parTrans" cxnId="{14FBE4D2-E054-4F1E-A14B-8FDC5A90ADE5}">
      <dgm:prSet/>
      <dgm:spPr/>
      <dgm:t>
        <a:bodyPr/>
        <a:lstStyle/>
        <a:p>
          <a:endParaRPr lang="en-US"/>
        </a:p>
      </dgm:t>
    </dgm:pt>
    <dgm:pt modelId="{8290572D-F373-483D-BDCD-8F5BBCE00D51}" type="sibTrans" cxnId="{14FBE4D2-E054-4F1E-A14B-8FDC5A90ADE5}">
      <dgm:prSet/>
      <dgm:spPr/>
      <dgm:t>
        <a:bodyPr/>
        <a:lstStyle/>
        <a:p>
          <a:endParaRPr lang="en-US"/>
        </a:p>
      </dgm:t>
    </dgm:pt>
    <dgm:pt modelId="{FF22BABF-7A98-44BA-B4F3-5A7CEA623BE9}">
      <dgm:prSet/>
      <dgm:spPr/>
      <dgm:t>
        <a:bodyPr/>
        <a:lstStyle/>
        <a:p>
          <a:pPr rtl="0"/>
          <a:r>
            <a:rPr lang="en-US" dirty="0" smtClean="0"/>
            <a:t>Uses rigorous investigation to discover new information</a:t>
          </a:r>
          <a:endParaRPr lang="en-US" dirty="0"/>
        </a:p>
      </dgm:t>
    </dgm:pt>
    <dgm:pt modelId="{DB295280-CC12-4581-9BD3-DC1F3B486A7F}" type="parTrans" cxnId="{7E955F7E-B528-4C2B-9943-07B8A8B40C09}">
      <dgm:prSet/>
      <dgm:spPr/>
      <dgm:t>
        <a:bodyPr/>
        <a:lstStyle/>
        <a:p>
          <a:endParaRPr lang="en-US"/>
        </a:p>
      </dgm:t>
    </dgm:pt>
    <dgm:pt modelId="{48303BF0-8DD8-49C7-8B8F-3BE51C8E7C6B}" type="sibTrans" cxnId="{7E955F7E-B528-4C2B-9943-07B8A8B40C09}">
      <dgm:prSet/>
      <dgm:spPr/>
      <dgm:t>
        <a:bodyPr/>
        <a:lstStyle/>
        <a:p>
          <a:endParaRPr lang="en-US"/>
        </a:p>
      </dgm:t>
    </dgm:pt>
    <dgm:pt modelId="{15343521-07A6-4062-A5F3-B213603498F2}">
      <dgm:prSet/>
      <dgm:spPr/>
      <dgm:t>
        <a:bodyPr/>
        <a:lstStyle/>
        <a:p>
          <a:pPr rtl="0"/>
          <a:r>
            <a:rPr lang="en-US" smtClean="0"/>
            <a:t>Focused on adults’ ability to learn</a:t>
          </a:r>
          <a:endParaRPr lang="en-US"/>
        </a:p>
      </dgm:t>
    </dgm:pt>
    <dgm:pt modelId="{5AFACFFE-A6F1-4244-B7C7-624989565FA5}" type="parTrans" cxnId="{2E42EF1C-90D6-45EA-92AA-9F74601F6464}">
      <dgm:prSet/>
      <dgm:spPr/>
      <dgm:t>
        <a:bodyPr/>
        <a:lstStyle/>
        <a:p>
          <a:endParaRPr lang="en-US"/>
        </a:p>
      </dgm:t>
    </dgm:pt>
    <dgm:pt modelId="{1B9358D9-9F9C-495A-9812-D4D82DC5A66F}" type="sibTrans" cxnId="{2E42EF1C-90D6-45EA-92AA-9F74601F6464}">
      <dgm:prSet/>
      <dgm:spPr/>
      <dgm:t>
        <a:bodyPr/>
        <a:lstStyle/>
        <a:p>
          <a:endParaRPr lang="en-US"/>
        </a:p>
      </dgm:t>
    </dgm:pt>
    <dgm:pt modelId="{AE74BECC-802C-4335-955A-A54CAAEE96A1}">
      <dgm:prSet/>
      <dgm:spPr/>
      <dgm:t>
        <a:bodyPr/>
        <a:lstStyle/>
        <a:p>
          <a:pPr rtl="0"/>
          <a:r>
            <a:rPr lang="en-US" b="1" smtClean="0"/>
            <a:t>Artistic</a:t>
          </a:r>
          <a:endParaRPr lang="en-US"/>
        </a:p>
      </dgm:t>
    </dgm:pt>
    <dgm:pt modelId="{FB1AE21E-3490-4E43-823A-EEFAA5EABE7C}" type="parTrans" cxnId="{443DE056-15D0-4340-9DC4-A892E1A19048}">
      <dgm:prSet/>
      <dgm:spPr/>
      <dgm:t>
        <a:bodyPr/>
        <a:lstStyle/>
        <a:p>
          <a:endParaRPr lang="en-US"/>
        </a:p>
      </dgm:t>
    </dgm:pt>
    <dgm:pt modelId="{E026A96F-DCA5-42DC-8197-2A4E043185CD}" type="sibTrans" cxnId="{443DE056-15D0-4340-9DC4-A892E1A19048}">
      <dgm:prSet/>
      <dgm:spPr/>
      <dgm:t>
        <a:bodyPr/>
        <a:lstStyle/>
        <a:p>
          <a:endParaRPr lang="en-US"/>
        </a:p>
      </dgm:t>
    </dgm:pt>
    <dgm:pt modelId="{7D91EAA6-D8AD-4876-B6AE-50944D22B124}">
      <dgm:prSet/>
      <dgm:spPr/>
      <dgm:t>
        <a:bodyPr/>
        <a:lstStyle/>
        <a:p>
          <a:pPr rtl="0"/>
          <a:r>
            <a:rPr lang="en-US" smtClean="0"/>
            <a:t>Initiated by Lindeman’s The Meaning of Adult Education</a:t>
          </a:r>
          <a:endParaRPr lang="en-US"/>
        </a:p>
      </dgm:t>
    </dgm:pt>
    <dgm:pt modelId="{DB895D7F-5235-4990-9158-924A07361679}" type="parTrans" cxnId="{51CD896D-A0F6-493E-9EAC-00BF4252FCE5}">
      <dgm:prSet/>
      <dgm:spPr/>
      <dgm:t>
        <a:bodyPr/>
        <a:lstStyle/>
        <a:p>
          <a:endParaRPr lang="en-US"/>
        </a:p>
      </dgm:t>
    </dgm:pt>
    <dgm:pt modelId="{7D856FA0-5E7C-4417-ACF2-9435493DDFDD}" type="sibTrans" cxnId="{51CD896D-A0F6-493E-9EAC-00BF4252FCE5}">
      <dgm:prSet/>
      <dgm:spPr/>
      <dgm:t>
        <a:bodyPr/>
        <a:lstStyle/>
        <a:p>
          <a:endParaRPr lang="en-US"/>
        </a:p>
      </dgm:t>
    </dgm:pt>
    <dgm:pt modelId="{9DF45E79-01BA-4079-B80A-242F733F52BD}">
      <dgm:prSet/>
      <dgm:spPr/>
      <dgm:t>
        <a:bodyPr/>
        <a:lstStyle/>
        <a:p>
          <a:pPr rtl="0"/>
          <a:r>
            <a:rPr lang="en-US" smtClean="0"/>
            <a:t>Uses intuition and analysis of experience to discover new information</a:t>
          </a:r>
          <a:endParaRPr lang="en-US"/>
        </a:p>
      </dgm:t>
    </dgm:pt>
    <dgm:pt modelId="{FB5099C0-7E37-4B2B-ABEB-413DF5D358B5}" type="parTrans" cxnId="{3CA572B4-2334-4E9A-B2A9-CCB19EA14D92}">
      <dgm:prSet/>
      <dgm:spPr/>
      <dgm:t>
        <a:bodyPr/>
        <a:lstStyle/>
        <a:p>
          <a:endParaRPr lang="en-US"/>
        </a:p>
      </dgm:t>
    </dgm:pt>
    <dgm:pt modelId="{859E3159-78DA-434D-B54E-0381AA7CEE8A}" type="sibTrans" cxnId="{3CA572B4-2334-4E9A-B2A9-CCB19EA14D92}">
      <dgm:prSet/>
      <dgm:spPr/>
      <dgm:t>
        <a:bodyPr/>
        <a:lstStyle/>
        <a:p>
          <a:endParaRPr lang="en-US"/>
        </a:p>
      </dgm:t>
    </dgm:pt>
    <dgm:pt modelId="{FE755BD1-6CA0-4CCE-8BAA-29178A386E12}">
      <dgm:prSet/>
      <dgm:spPr/>
      <dgm:t>
        <a:bodyPr/>
        <a:lstStyle/>
        <a:p>
          <a:pPr rtl="0"/>
          <a:r>
            <a:rPr lang="en-US" smtClean="0"/>
            <a:t>Concerned with how adults learn</a:t>
          </a:r>
          <a:endParaRPr lang="en-US"/>
        </a:p>
      </dgm:t>
    </dgm:pt>
    <dgm:pt modelId="{DD957F11-F9F6-430E-935B-1D85C9555C86}" type="parTrans" cxnId="{3D95C945-4BD0-4488-8711-5856F1175235}">
      <dgm:prSet/>
      <dgm:spPr/>
      <dgm:t>
        <a:bodyPr/>
        <a:lstStyle/>
        <a:p>
          <a:endParaRPr lang="en-US"/>
        </a:p>
      </dgm:t>
    </dgm:pt>
    <dgm:pt modelId="{01DF759E-752D-4028-AE00-89602710BB80}" type="sibTrans" cxnId="{3D95C945-4BD0-4488-8711-5856F1175235}">
      <dgm:prSet/>
      <dgm:spPr/>
      <dgm:t>
        <a:bodyPr/>
        <a:lstStyle/>
        <a:p>
          <a:endParaRPr lang="en-US"/>
        </a:p>
      </dgm:t>
    </dgm:pt>
    <dgm:pt modelId="{D37E9CB0-1618-4147-A52F-78989E7DC836}" type="pres">
      <dgm:prSet presAssocID="{3FD017EB-E7BD-4F3A-AE9E-93ED599EF4E5}" presName="Name0" presStyleCnt="0">
        <dgm:presLayoutVars>
          <dgm:chMax val="7"/>
          <dgm:dir/>
          <dgm:animLvl val="lvl"/>
          <dgm:resizeHandles val="exact"/>
        </dgm:presLayoutVars>
      </dgm:prSet>
      <dgm:spPr/>
      <dgm:t>
        <a:bodyPr/>
        <a:lstStyle/>
        <a:p>
          <a:endParaRPr lang="en-US"/>
        </a:p>
      </dgm:t>
    </dgm:pt>
    <dgm:pt modelId="{E645E898-600A-455B-A52E-8CD0A5BEB969}" type="pres">
      <dgm:prSet presAssocID="{CB8ABB8A-DDC8-4853-846F-45204518D96E}" presName="circle1" presStyleLbl="node1" presStyleIdx="0" presStyleCnt="2"/>
      <dgm:spPr/>
    </dgm:pt>
    <dgm:pt modelId="{4F61D5C3-2E8E-4DA1-A13B-437818636550}" type="pres">
      <dgm:prSet presAssocID="{CB8ABB8A-DDC8-4853-846F-45204518D96E}" presName="space" presStyleCnt="0"/>
      <dgm:spPr/>
    </dgm:pt>
    <dgm:pt modelId="{FE4D1429-32C9-45B4-A0E7-272966ECA810}" type="pres">
      <dgm:prSet presAssocID="{CB8ABB8A-DDC8-4853-846F-45204518D96E}" presName="rect1" presStyleLbl="alignAcc1" presStyleIdx="0" presStyleCnt="2"/>
      <dgm:spPr/>
      <dgm:t>
        <a:bodyPr/>
        <a:lstStyle/>
        <a:p>
          <a:endParaRPr lang="en-US"/>
        </a:p>
      </dgm:t>
    </dgm:pt>
    <dgm:pt modelId="{1C536F89-F345-463F-84DF-99B097B06E86}" type="pres">
      <dgm:prSet presAssocID="{AE74BECC-802C-4335-955A-A54CAAEE96A1}" presName="vertSpace2" presStyleLbl="node1" presStyleIdx="0" presStyleCnt="2"/>
      <dgm:spPr/>
    </dgm:pt>
    <dgm:pt modelId="{31AE3A5D-8D96-4F8F-8ED4-B1BC137BA709}" type="pres">
      <dgm:prSet presAssocID="{AE74BECC-802C-4335-955A-A54CAAEE96A1}" presName="circle2" presStyleLbl="node1" presStyleIdx="1" presStyleCnt="2"/>
      <dgm:spPr/>
    </dgm:pt>
    <dgm:pt modelId="{3E50DEC6-8067-4BBF-A247-68428BB27C42}" type="pres">
      <dgm:prSet presAssocID="{AE74BECC-802C-4335-955A-A54CAAEE96A1}" presName="rect2" presStyleLbl="alignAcc1" presStyleIdx="1" presStyleCnt="2"/>
      <dgm:spPr/>
      <dgm:t>
        <a:bodyPr/>
        <a:lstStyle/>
        <a:p>
          <a:endParaRPr lang="en-US"/>
        </a:p>
      </dgm:t>
    </dgm:pt>
    <dgm:pt modelId="{A57488B8-9BD6-437D-A7BF-EA7A841BC3BE}" type="pres">
      <dgm:prSet presAssocID="{CB8ABB8A-DDC8-4853-846F-45204518D96E}" presName="rect1ParTx" presStyleLbl="alignAcc1" presStyleIdx="1" presStyleCnt="2">
        <dgm:presLayoutVars>
          <dgm:chMax val="1"/>
          <dgm:bulletEnabled val="1"/>
        </dgm:presLayoutVars>
      </dgm:prSet>
      <dgm:spPr/>
      <dgm:t>
        <a:bodyPr/>
        <a:lstStyle/>
        <a:p>
          <a:endParaRPr lang="en-US"/>
        </a:p>
      </dgm:t>
    </dgm:pt>
    <dgm:pt modelId="{194DD948-81C7-431C-9BAA-37DEF01E1AEA}" type="pres">
      <dgm:prSet presAssocID="{CB8ABB8A-DDC8-4853-846F-45204518D96E}" presName="rect1ChTx" presStyleLbl="alignAcc1" presStyleIdx="1" presStyleCnt="2">
        <dgm:presLayoutVars>
          <dgm:bulletEnabled val="1"/>
        </dgm:presLayoutVars>
      </dgm:prSet>
      <dgm:spPr/>
      <dgm:t>
        <a:bodyPr/>
        <a:lstStyle/>
        <a:p>
          <a:endParaRPr lang="en-US"/>
        </a:p>
      </dgm:t>
    </dgm:pt>
    <dgm:pt modelId="{7F17FED8-3C3C-4892-9DCA-61C2F4F01F40}" type="pres">
      <dgm:prSet presAssocID="{AE74BECC-802C-4335-955A-A54CAAEE96A1}" presName="rect2ParTx" presStyleLbl="alignAcc1" presStyleIdx="1" presStyleCnt="2">
        <dgm:presLayoutVars>
          <dgm:chMax val="1"/>
          <dgm:bulletEnabled val="1"/>
        </dgm:presLayoutVars>
      </dgm:prSet>
      <dgm:spPr/>
      <dgm:t>
        <a:bodyPr/>
        <a:lstStyle/>
        <a:p>
          <a:endParaRPr lang="en-US"/>
        </a:p>
      </dgm:t>
    </dgm:pt>
    <dgm:pt modelId="{CB413E4D-DEAB-4CC3-BAFE-D4A246CFA5FE}" type="pres">
      <dgm:prSet presAssocID="{AE74BECC-802C-4335-955A-A54CAAEE96A1}" presName="rect2ChTx" presStyleLbl="alignAcc1" presStyleIdx="1" presStyleCnt="2">
        <dgm:presLayoutVars>
          <dgm:bulletEnabled val="1"/>
        </dgm:presLayoutVars>
      </dgm:prSet>
      <dgm:spPr/>
      <dgm:t>
        <a:bodyPr/>
        <a:lstStyle/>
        <a:p>
          <a:endParaRPr lang="en-US"/>
        </a:p>
      </dgm:t>
    </dgm:pt>
  </dgm:ptLst>
  <dgm:cxnLst>
    <dgm:cxn modelId="{3CA572B4-2334-4E9A-B2A9-CCB19EA14D92}" srcId="{AE74BECC-802C-4335-955A-A54CAAEE96A1}" destId="{9DF45E79-01BA-4079-B80A-242F733F52BD}" srcOrd="1" destOrd="0" parTransId="{FB5099C0-7E37-4B2B-ABEB-413DF5D358B5}" sibTransId="{859E3159-78DA-434D-B54E-0381AA7CEE8A}"/>
    <dgm:cxn modelId="{2E42EF1C-90D6-45EA-92AA-9F74601F6464}" srcId="{CB8ABB8A-DDC8-4853-846F-45204518D96E}" destId="{15343521-07A6-4062-A5F3-B213603498F2}" srcOrd="2" destOrd="0" parTransId="{5AFACFFE-A6F1-4244-B7C7-624989565FA5}" sibTransId="{1B9358D9-9F9C-495A-9812-D4D82DC5A66F}"/>
    <dgm:cxn modelId="{51CD896D-A0F6-493E-9EAC-00BF4252FCE5}" srcId="{AE74BECC-802C-4335-955A-A54CAAEE96A1}" destId="{7D91EAA6-D8AD-4876-B6AE-50944D22B124}" srcOrd="0" destOrd="0" parTransId="{DB895D7F-5235-4990-9158-924A07361679}" sibTransId="{7D856FA0-5E7C-4417-ACF2-9435493DDFDD}"/>
    <dgm:cxn modelId="{B1BCEEF6-6EC2-F844-A97F-3A0E5F2D8FCC}" type="presOf" srcId="{CF890009-B208-4EC2-99D7-F91ABA515DB1}" destId="{194DD948-81C7-431C-9BAA-37DEF01E1AEA}" srcOrd="0" destOrd="0" presId="urn:microsoft.com/office/officeart/2005/8/layout/target3"/>
    <dgm:cxn modelId="{304308E5-025A-E843-BA7C-7C66C829B5A6}" type="presOf" srcId="{AE74BECC-802C-4335-955A-A54CAAEE96A1}" destId="{3E50DEC6-8067-4BBF-A247-68428BB27C42}" srcOrd="0" destOrd="0" presId="urn:microsoft.com/office/officeart/2005/8/layout/target3"/>
    <dgm:cxn modelId="{91F4C014-0FFB-EE45-8D56-E1F621700D76}" type="presOf" srcId="{9DF45E79-01BA-4079-B80A-242F733F52BD}" destId="{CB413E4D-DEAB-4CC3-BAFE-D4A246CFA5FE}" srcOrd="0" destOrd="1" presId="urn:microsoft.com/office/officeart/2005/8/layout/target3"/>
    <dgm:cxn modelId="{638A906E-2BF1-8C49-BFBB-76F01ACE9482}" type="presOf" srcId="{FF22BABF-7A98-44BA-B4F3-5A7CEA623BE9}" destId="{194DD948-81C7-431C-9BAA-37DEF01E1AEA}" srcOrd="0" destOrd="1" presId="urn:microsoft.com/office/officeart/2005/8/layout/target3"/>
    <dgm:cxn modelId="{C8CD6632-94CF-E143-92D4-7E4784060A97}" type="presOf" srcId="{7D91EAA6-D8AD-4876-B6AE-50944D22B124}" destId="{CB413E4D-DEAB-4CC3-BAFE-D4A246CFA5FE}" srcOrd="0" destOrd="0" presId="urn:microsoft.com/office/officeart/2005/8/layout/target3"/>
    <dgm:cxn modelId="{B917ACF0-90BB-FA47-B89F-FBB5F9D9E308}" type="presOf" srcId="{15343521-07A6-4062-A5F3-B213603498F2}" destId="{194DD948-81C7-431C-9BAA-37DEF01E1AEA}" srcOrd="0" destOrd="2" presId="urn:microsoft.com/office/officeart/2005/8/layout/target3"/>
    <dgm:cxn modelId="{B7550BDC-1542-4044-8B6C-33E53881702E}" type="presOf" srcId="{AE74BECC-802C-4335-955A-A54CAAEE96A1}" destId="{7F17FED8-3C3C-4892-9DCA-61C2F4F01F40}" srcOrd="1" destOrd="0" presId="urn:microsoft.com/office/officeart/2005/8/layout/target3"/>
    <dgm:cxn modelId="{4D668BCF-7903-5B44-87DC-9C54FF330DF4}" type="presOf" srcId="{CB8ABB8A-DDC8-4853-846F-45204518D96E}" destId="{FE4D1429-32C9-45B4-A0E7-272966ECA810}" srcOrd="0" destOrd="0" presId="urn:microsoft.com/office/officeart/2005/8/layout/target3"/>
    <dgm:cxn modelId="{443DE056-15D0-4340-9DC4-A892E1A19048}" srcId="{3FD017EB-E7BD-4F3A-AE9E-93ED599EF4E5}" destId="{AE74BECC-802C-4335-955A-A54CAAEE96A1}" srcOrd="1" destOrd="0" parTransId="{FB1AE21E-3490-4E43-823A-EEFAA5EABE7C}" sibTransId="{E026A96F-DCA5-42DC-8197-2A4E043185CD}"/>
    <dgm:cxn modelId="{4CB37572-333D-45E8-B583-8DA7733A62C5}" srcId="{3FD017EB-E7BD-4F3A-AE9E-93ED599EF4E5}" destId="{CB8ABB8A-DDC8-4853-846F-45204518D96E}" srcOrd="0" destOrd="0" parTransId="{C371CB08-D6E9-4BB9-A045-21BFCD7E979D}" sibTransId="{A61A5B36-B419-4D8A-A790-D8AC9D4C1378}"/>
    <dgm:cxn modelId="{57F51861-1AAF-774F-A206-2AA48F785191}" type="presOf" srcId="{CB8ABB8A-DDC8-4853-846F-45204518D96E}" destId="{A57488B8-9BD6-437D-A7BF-EA7A841BC3BE}" srcOrd="1" destOrd="0" presId="urn:microsoft.com/office/officeart/2005/8/layout/target3"/>
    <dgm:cxn modelId="{3D95C945-4BD0-4488-8711-5856F1175235}" srcId="{AE74BECC-802C-4335-955A-A54CAAEE96A1}" destId="{FE755BD1-6CA0-4CCE-8BAA-29178A386E12}" srcOrd="2" destOrd="0" parTransId="{DD957F11-F9F6-430E-935B-1D85C9555C86}" sibTransId="{01DF759E-752D-4028-AE00-89602710BB80}"/>
    <dgm:cxn modelId="{14FBE4D2-E054-4F1E-A14B-8FDC5A90ADE5}" srcId="{CB8ABB8A-DDC8-4853-846F-45204518D96E}" destId="{CF890009-B208-4EC2-99D7-F91ABA515DB1}" srcOrd="0" destOrd="0" parTransId="{16D99A65-0B74-471E-A4FC-583519BB68A5}" sibTransId="{8290572D-F373-483D-BDCD-8F5BBCE00D51}"/>
    <dgm:cxn modelId="{7E955F7E-B528-4C2B-9943-07B8A8B40C09}" srcId="{CB8ABB8A-DDC8-4853-846F-45204518D96E}" destId="{FF22BABF-7A98-44BA-B4F3-5A7CEA623BE9}" srcOrd="1" destOrd="0" parTransId="{DB295280-CC12-4581-9BD3-DC1F3B486A7F}" sibTransId="{48303BF0-8DD8-49C7-8B8F-3BE51C8E7C6B}"/>
    <dgm:cxn modelId="{34BBC490-FC6F-AA4C-B64C-60021446B90A}" type="presOf" srcId="{3FD017EB-E7BD-4F3A-AE9E-93ED599EF4E5}" destId="{D37E9CB0-1618-4147-A52F-78989E7DC836}" srcOrd="0" destOrd="0" presId="urn:microsoft.com/office/officeart/2005/8/layout/target3"/>
    <dgm:cxn modelId="{D802D526-0219-4C4A-8AC3-83F516FE0482}" type="presOf" srcId="{FE755BD1-6CA0-4CCE-8BAA-29178A386E12}" destId="{CB413E4D-DEAB-4CC3-BAFE-D4A246CFA5FE}" srcOrd="0" destOrd="2" presId="urn:microsoft.com/office/officeart/2005/8/layout/target3"/>
    <dgm:cxn modelId="{40A2497D-35EC-F14B-B584-8B34641C4341}" type="presParOf" srcId="{D37E9CB0-1618-4147-A52F-78989E7DC836}" destId="{E645E898-600A-455B-A52E-8CD0A5BEB969}" srcOrd="0" destOrd="0" presId="urn:microsoft.com/office/officeart/2005/8/layout/target3"/>
    <dgm:cxn modelId="{2220F95D-D2ED-0041-B9CD-F2043E2CDED2}" type="presParOf" srcId="{D37E9CB0-1618-4147-A52F-78989E7DC836}" destId="{4F61D5C3-2E8E-4DA1-A13B-437818636550}" srcOrd="1" destOrd="0" presId="urn:microsoft.com/office/officeart/2005/8/layout/target3"/>
    <dgm:cxn modelId="{9CC7CAA0-D424-D247-BA79-665948ADBA2B}" type="presParOf" srcId="{D37E9CB0-1618-4147-A52F-78989E7DC836}" destId="{FE4D1429-32C9-45B4-A0E7-272966ECA810}" srcOrd="2" destOrd="0" presId="urn:microsoft.com/office/officeart/2005/8/layout/target3"/>
    <dgm:cxn modelId="{461BA20C-61AA-1C46-A1CD-7C757FB652A5}" type="presParOf" srcId="{D37E9CB0-1618-4147-A52F-78989E7DC836}" destId="{1C536F89-F345-463F-84DF-99B097B06E86}" srcOrd="3" destOrd="0" presId="urn:microsoft.com/office/officeart/2005/8/layout/target3"/>
    <dgm:cxn modelId="{C0ABCB05-E851-9845-8920-94668FDE44B9}" type="presParOf" srcId="{D37E9CB0-1618-4147-A52F-78989E7DC836}" destId="{31AE3A5D-8D96-4F8F-8ED4-B1BC137BA709}" srcOrd="4" destOrd="0" presId="urn:microsoft.com/office/officeart/2005/8/layout/target3"/>
    <dgm:cxn modelId="{32CAE349-EEDE-EF4B-89A6-F515E594A301}" type="presParOf" srcId="{D37E9CB0-1618-4147-A52F-78989E7DC836}" destId="{3E50DEC6-8067-4BBF-A247-68428BB27C42}" srcOrd="5" destOrd="0" presId="urn:microsoft.com/office/officeart/2005/8/layout/target3"/>
    <dgm:cxn modelId="{8302168C-BA23-5848-8F9A-3A4EFBFD474B}" type="presParOf" srcId="{D37E9CB0-1618-4147-A52F-78989E7DC836}" destId="{A57488B8-9BD6-437D-A7BF-EA7A841BC3BE}" srcOrd="6" destOrd="0" presId="urn:microsoft.com/office/officeart/2005/8/layout/target3"/>
    <dgm:cxn modelId="{E155475E-0D2F-954B-BB35-AB8586BD2D1F}" type="presParOf" srcId="{D37E9CB0-1618-4147-A52F-78989E7DC836}" destId="{194DD948-81C7-431C-9BAA-37DEF01E1AEA}" srcOrd="7" destOrd="0" presId="urn:microsoft.com/office/officeart/2005/8/layout/target3"/>
    <dgm:cxn modelId="{A6FD117C-A2B3-A84C-83EF-3C07944F1191}" type="presParOf" srcId="{D37E9CB0-1618-4147-A52F-78989E7DC836}" destId="{7F17FED8-3C3C-4892-9DCA-61C2F4F01F40}" srcOrd="8" destOrd="0" presId="urn:microsoft.com/office/officeart/2005/8/layout/target3"/>
    <dgm:cxn modelId="{C8C404C1-EA56-AB49-90F1-6EFB3DEF9EB7}" type="presParOf" srcId="{D37E9CB0-1618-4147-A52F-78989E7DC836}" destId="{CB413E4D-DEAB-4CC3-BAFE-D4A246CFA5FE}"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CFE018-B7E4-4A15-9241-BF9E2E9E7D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EC2E28A-200F-402C-8508-A4A2E97E2BB3}">
      <dgm:prSet custT="1"/>
      <dgm:spPr/>
      <dgm:t>
        <a:bodyPr/>
        <a:lstStyle/>
        <a:p>
          <a:pPr marL="0" indent="0" algn="l" rtl="0" eaLnBrk="1" latinLnBrk="0" hangingPunct="1">
            <a:lnSpc>
              <a:spcPct val="80000"/>
            </a:lnSpc>
            <a:spcBef>
              <a:spcPct val="20000"/>
            </a:spcBef>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Motivated to learn as needs &amp; interests are satisfied</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2FF93F3B-1D0F-4368-9ABD-F61B9B99059A}" type="parTrans" cxnId="{56D989B3-F4DB-49DA-BFCF-B5848FE1A8C9}">
      <dgm:prSet/>
      <dgm:spPr/>
      <dgm:t>
        <a:bodyPr/>
        <a:lstStyle/>
        <a:p>
          <a:endParaRPr lang="en-US"/>
        </a:p>
      </dgm:t>
    </dgm:pt>
    <dgm:pt modelId="{89B5C4C6-7031-47BB-B559-B68A428551FB}" type="sibTrans" cxnId="{56D989B3-F4DB-49DA-BFCF-B5848FE1A8C9}">
      <dgm:prSet/>
      <dgm:spPr/>
      <dgm:t>
        <a:bodyPr/>
        <a:lstStyle/>
        <a:p>
          <a:endParaRPr lang="en-US"/>
        </a:p>
      </dgm:t>
    </dgm:pt>
    <dgm:pt modelId="{2C8730F2-739E-40AC-9576-EAFBBBE2197F}">
      <dgm:prSet custT="1"/>
      <dgm:spPr/>
      <dgm:t>
        <a:bodyPr/>
        <a:lstStyle/>
        <a:p>
          <a:pPr marL="0" indent="0" algn="l" rtl="0" eaLnBrk="1" latinLnBrk="0" hangingPunct="1">
            <a:lnSpc>
              <a:spcPct val="80000"/>
            </a:lnSpc>
            <a:spcBef>
              <a:spcPct val="20000"/>
            </a:spcBef>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Orientation to learning if life-centered</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3A5E951A-CB5C-4104-9E4A-DA3D7F3F5361}" type="parTrans" cxnId="{5765EBF7-CBE9-4B25-B1C4-DF1A205AD0BC}">
      <dgm:prSet/>
      <dgm:spPr/>
      <dgm:t>
        <a:bodyPr/>
        <a:lstStyle/>
        <a:p>
          <a:endParaRPr lang="en-US"/>
        </a:p>
      </dgm:t>
    </dgm:pt>
    <dgm:pt modelId="{63E716F9-7E5C-434C-9A6F-17D5331F2585}" type="sibTrans" cxnId="{5765EBF7-CBE9-4B25-B1C4-DF1A205AD0BC}">
      <dgm:prSet/>
      <dgm:spPr/>
      <dgm:t>
        <a:bodyPr/>
        <a:lstStyle/>
        <a:p>
          <a:endParaRPr lang="en-US"/>
        </a:p>
      </dgm:t>
    </dgm:pt>
    <dgm:pt modelId="{DF314DB1-A538-40C2-8E45-E610AD044341}">
      <dgm:prSet custT="1"/>
      <dgm:spPr/>
      <dgm:t>
        <a:bodyPr/>
        <a:lstStyle/>
        <a:p>
          <a:pPr marL="0" indent="0" algn="l" rtl="0" eaLnBrk="1" latinLnBrk="0" hangingPunct="1">
            <a:lnSpc>
              <a:spcPct val="80000"/>
            </a:lnSpc>
            <a:spcBef>
              <a:spcPct val="20000"/>
            </a:spcBef>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Experience is the richest resource for adults’ learning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97280DD7-5F9A-4A7D-AC56-EC8FBAA683A8}" type="parTrans" cxnId="{E7DE3ECC-73BE-428B-8D89-0855D63D8573}">
      <dgm:prSet/>
      <dgm:spPr/>
      <dgm:t>
        <a:bodyPr/>
        <a:lstStyle/>
        <a:p>
          <a:endParaRPr lang="en-US"/>
        </a:p>
      </dgm:t>
    </dgm:pt>
    <dgm:pt modelId="{78328F05-44F0-4F9E-9123-BC2F80B303D9}" type="sibTrans" cxnId="{E7DE3ECC-73BE-428B-8D89-0855D63D8573}">
      <dgm:prSet/>
      <dgm:spPr/>
      <dgm:t>
        <a:bodyPr/>
        <a:lstStyle/>
        <a:p>
          <a:endParaRPr lang="en-US"/>
        </a:p>
      </dgm:t>
    </dgm:pt>
    <dgm:pt modelId="{2EB03D45-D4F7-4676-BA72-BAA602546E1B}">
      <dgm:prSet custT="1"/>
      <dgm:spPr/>
      <dgm:t>
        <a:bodyPr/>
        <a:lstStyle/>
        <a:p>
          <a:pPr marL="0" indent="0" algn="l" rtl="0" eaLnBrk="1" latinLnBrk="0" hangingPunct="1">
            <a:lnSpc>
              <a:spcPct val="80000"/>
            </a:lnSpc>
            <a:spcBef>
              <a:spcPct val="20000"/>
            </a:spcBef>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Deep need to be self-directing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233FDC41-45FD-45FA-B303-6DAD678BD9ED}" type="parTrans" cxnId="{301F5B99-5BAE-49D3-9B5D-3872B6DF44A0}">
      <dgm:prSet/>
      <dgm:spPr/>
      <dgm:t>
        <a:bodyPr/>
        <a:lstStyle/>
        <a:p>
          <a:endParaRPr lang="en-US"/>
        </a:p>
      </dgm:t>
    </dgm:pt>
    <dgm:pt modelId="{B5EB614E-5B8E-4086-B841-601918E489C3}" type="sibTrans" cxnId="{301F5B99-5BAE-49D3-9B5D-3872B6DF44A0}">
      <dgm:prSet/>
      <dgm:spPr/>
      <dgm:t>
        <a:bodyPr/>
        <a:lstStyle/>
        <a:p>
          <a:endParaRPr lang="en-US"/>
        </a:p>
      </dgm:t>
    </dgm:pt>
    <dgm:pt modelId="{BF02EDEB-9100-405D-A721-6855FBE3E8CB}">
      <dgm:prSet custT="1"/>
      <dgm:spPr/>
      <dgm:t>
        <a:bodyPr/>
        <a:lstStyle/>
        <a:p>
          <a:pPr marL="0" indent="0" algn="l" rtl="0" eaLnBrk="1" latinLnBrk="0" hangingPunct="1">
            <a:lnSpc>
              <a:spcPct val="80000"/>
            </a:lnSpc>
            <a:spcBef>
              <a:spcPct val="20000"/>
            </a:spcBef>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Individual differences among people increase with age</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gm:t>
    </dgm:pt>
    <dgm:pt modelId="{0C7624A5-13BA-41F8-BE74-031898AA9613}" type="parTrans" cxnId="{98B9FF54-EF93-4FF4-811B-4024FBDDDDA6}">
      <dgm:prSet/>
      <dgm:spPr/>
      <dgm:t>
        <a:bodyPr/>
        <a:lstStyle/>
        <a:p>
          <a:endParaRPr lang="en-US"/>
        </a:p>
      </dgm:t>
    </dgm:pt>
    <dgm:pt modelId="{42BD35BC-FFB2-412A-8C5A-A4BA33F01C48}" type="sibTrans" cxnId="{98B9FF54-EF93-4FF4-811B-4024FBDDDDA6}">
      <dgm:prSet/>
      <dgm:spPr/>
      <dgm:t>
        <a:bodyPr/>
        <a:lstStyle/>
        <a:p>
          <a:endParaRPr lang="en-US"/>
        </a:p>
      </dgm:t>
    </dgm:pt>
    <dgm:pt modelId="{8219B3BE-3498-498A-978B-3F17406E1632}" type="pres">
      <dgm:prSet presAssocID="{8CCFE018-B7E4-4A15-9241-BF9E2E9E7D52}" presName="vert0" presStyleCnt="0">
        <dgm:presLayoutVars>
          <dgm:dir/>
          <dgm:animOne val="branch"/>
          <dgm:animLvl val="lvl"/>
        </dgm:presLayoutVars>
      </dgm:prSet>
      <dgm:spPr/>
      <dgm:t>
        <a:bodyPr/>
        <a:lstStyle/>
        <a:p>
          <a:endParaRPr lang="en-US"/>
        </a:p>
      </dgm:t>
    </dgm:pt>
    <dgm:pt modelId="{760ED4C6-F9CF-4580-983F-3D7EE0E822B3}" type="pres">
      <dgm:prSet presAssocID="{0EC2E28A-200F-402C-8508-A4A2E97E2BB3}" presName="thickLine" presStyleLbl="alignNode1" presStyleIdx="0" presStyleCnt="5"/>
      <dgm:spPr/>
    </dgm:pt>
    <dgm:pt modelId="{8DEB31C9-1E22-4250-8C57-EFB4D3AE3116}" type="pres">
      <dgm:prSet presAssocID="{0EC2E28A-200F-402C-8508-A4A2E97E2BB3}" presName="horz1" presStyleCnt="0"/>
      <dgm:spPr/>
    </dgm:pt>
    <dgm:pt modelId="{2ABBB23D-66EC-4673-AC62-0997E666CAF5}" type="pres">
      <dgm:prSet presAssocID="{0EC2E28A-200F-402C-8508-A4A2E97E2BB3}" presName="tx1" presStyleLbl="revTx" presStyleIdx="0" presStyleCnt="5"/>
      <dgm:spPr/>
      <dgm:t>
        <a:bodyPr/>
        <a:lstStyle/>
        <a:p>
          <a:endParaRPr lang="en-US"/>
        </a:p>
      </dgm:t>
    </dgm:pt>
    <dgm:pt modelId="{0F4395BF-1426-4AE0-B749-742DD3692B23}" type="pres">
      <dgm:prSet presAssocID="{0EC2E28A-200F-402C-8508-A4A2E97E2BB3}" presName="vert1" presStyleCnt="0"/>
      <dgm:spPr/>
    </dgm:pt>
    <dgm:pt modelId="{FBDBAC27-7C4C-443B-9269-B199AF9AE09B}" type="pres">
      <dgm:prSet presAssocID="{2C8730F2-739E-40AC-9576-EAFBBBE2197F}" presName="thickLine" presStyleLbl="alignNode1" presStyleIdx="1" presStyleCnt="5"/>
      <dgm:spPr/>
    </dgm:pt>
    <dgm:pt modelId="{BC8155DD-380A-44C9-84DB-3076D069520C}" type="pres">
      <dgm:prSet presAssocID="{2C8730F2-739E-40AC-9576-EAFBBBE2197F}" presName="horz1" presStyleCnt="0"/>
      <dgm:spPr/>
    </dgm:pt>
    <dgm:pt modelId="{84ADA4BF-0F2B-4A7B-AC77-3E3F00D7557A}" type="pres">
      <dgm:prSet presAssocID="{2C8730F2-739E-40AC-9576-EAFBBBE2197F}" presName="tx1" presStyleLbl="revTx" presStyleIdx="1" presStyleCnt="5"/>
      <dgm:spPr/>
      <dgm:t>
        <a:bodyPr/>
        <a:lstStyle/>
        <a:p>
          <a:endParaRPr lang="en-US"/>
        </a:p>
      </dgm:t>
    </dgm:pt>
    <dgm:pt modelId="{C086022F-7607-4F40-AFDE-A8DEA1C349A3}" type="pres">
      <dgm:prSet presAssocID="{2C8730F2-739E-40AC-9576-EAFBBBE2197F}" presName="vert1" presStyleCnt="0"/>
      <dgm:spPr/>
    </dgm:pt>
    <dgm:pt modelId="{14B1D355-1CD4-4B1E-959C-0CA4A2C0539B}" type="pres">
      <dgm:prSet presAssocID="{DF314DB1-A538-40C2-8E45-E610AD044341}" presName="thickLine" presStyleLbl="alignNode1" presStyleIdx="2" presStyleCnt="5"/>
      <dgm:spPr/>
    </dgm:pt>
    <dgm:pt modelId="{77617718-A854-46F2-AD5F-732022FAFC81}" type="pres">
      <dgm:prSet presAssocID="{DF314DB1-A538-40C2-8E45-E610AD044341}" presName="horz1" presStyleCnt="0"/>
      <dgm:spPr/>
    </dgm:pt>
    <dgm:pt modelId="{D287FFCF-4A43-48D9-887D-7B762D415113}" type="pres">
      <dgm:prSet presAssocID="{DF314DB1-A538-40C2-8E45-E610AD044341}" presName="tx1" presStyleLbl="revTx" presStyleIdx="2" presStyleCnt="5"/>
      <dgm:spPr/>
      <dgm:t>
        <a:bodyPr/>
        <a:lstStyle/>
        <a:p>
          <a:endParaRPr lang="en-US"/>
        </a:p>
      </dgm:t>
    </dgm:pt>
    <dgm:pt modelId="{F7207B0D-5B6D-40D0-8C91-5D05FF5A7622}" type="pres">
      <dgm:prSet presAssocID="{DF314DB1-A538-40C2-8E45-E610AD044341}" presName="vert1" presStyleCnt="0"/>
      <dgm:spPr/>
    </dgm:pt>
    <dgm:pt modelId="{85235DE9-E3D7-492B-A89F-ED7922621D79}" type="pres">
      <dgm:prSet presAssocID="{2EB03D45-D4F7-4676-BA72-BAA602546E1B}" presName="thickLine" presStyleLbl="alignNode1" presStyleIdx="3" presStyleCnt="5"/>
      <dgm:spPr/>
    </dgm:pt>
    <dgm:pt modelId="{E7019D02-6786-417C-B949-126EA47ADD27}" type="pres">
      <dgm:prSet presAssocID="{2EB03D45-D4F7-4676-BA72-BAA602546E1B}" presName="horz1" presStyleCnt="0"/>
      <dgm:spPr/>
    </dgm:pt>
    <dgm:pt modelId="{DEED2D24-30E3-49D5-91A8-BB7F575CD79E}" type="pres">
      <dgm:prSet presAssocID="{2EB03D45-D4F7-4676-BA72-BAA602546E1B}" presName="tx1" presStyleLbl="revTx" presStyleIdx="3" presStyleCnt="5"/>
      <dgm:spPr/>
      <dgm:t>
        <a:bodyPr/>
        <a:lstStyle/>
        <a:p>
          <a:endParaRPr lang="en-US"/>
        </a:p>
      </dgm:t>
    </dgm:pt>
    <dgm:pt modelId="{46FB6E42-0871-4357-96A7-D7A158689880}" type="pres">
      <dgm:prSet presAssocID="{2EB03D45-D4F7-4676-BA72-BAA602546E1B}" presName="vert1" presStyleCnt="0"/>
      <dgm:spPr/>
    </dgm:pt>
    <dgm:pt modelId="{F95F2BD6-4051-4908-81EC-031684011569}" type="pres">
      <dgm:prSet presAssocID="{BF02EDEB-9100-405D-A721-6855FBE3E8CB}" presName="thickLine" presStyleLbl="alignNode1" presStyleIdx="4" presStyleCnt="5"/>
      <dgm:spPr/>
    </dgm:pt>
    <dgm:pt modelId="{779E1DA0-90E4-47F3-86D3-ABD5C36A92FC}" type="pres">
      <dgm:prSet presAssocID="{BF02EDEB-9100-405D-A721-6855FBE3E8CB}" presName="horz1" presStyleCnt="0"/>
      <dgm:spPr/>
    </dgm:pt>
    <dgm:pt modelId="{844E7F41-503B-4BFF-8646-BE26EB9105FB}" type="pres">
      <dgm:prSet presAssocID="{BF02EDEB-9100-405D-A721-6855FBE3E8CB}" presName="tx1" presStyleLbl="revTx" presStyleIdx="4" presStyleCnt="5"/>
      <dgm:spPr/>
      <dgm:t>
        <a:bodyPr/>
        <a:lstStyle/>
        <a:p>
          <a:endParaRPr lang="en-US"/>
        </a:p>
      </dgm:t>
    </dgm:pt>
    <dgm:pt modelId="{152CF6ED-5607-444E-99A7-DF2ABBEEAC5D}" type="pres">
      <dgm:prSet presAssocID="{BF02EDEB-9100-405D-A721-6855FBE3E8CB}" presName="vert1" presStyleCnt="0"/>
      <dgm:spPr/>
    </dgm:pt>
  </dgm:ptLst>
  <dgm:cxnLst>
    <dgm:cxn modelId="{B75E40EE-740C-F146-A4EF-883F4EB40A3A}" type="presOf" srcId="{BF02EDEB-9100-405D-A721-6855FBE3E8CB}" destId="{844E7F41-503B-4BFF-8646-BE26EB9105FB}" srcOrd="0" destOrd="0" presId="urn:microsoft.com/office/officeart/2008/layout/LinedList"/>
    <dgm:cxn modelId="{01C032D3-0D70-9546-8858-1A6C9359A6CA}" type="presOf" srcId="{DF314DB1-A538-40C2-8E45-E610AD044341}" destId="{D287FFCF-4A43-48D9-887D-7B762D415113}" srcOrd="0" destOrd="0" presId="urn:microsoft.com/office/officeart/2008/layout/LinedList"/>
    <dgm:cxn modelId="{3355B0F9-873C-A949-8E08-5255F2C41A1F}" type="presOf" srcId="{2C8730F2-739E-40AC-9576-EAFBBBE2197F}" destId="{84ADA4BF-0F2B-4A7B-AC77-3E3F00D7557A}" srcOrd="0" destOrd="0" presId="urn:microsoft.com/office/officeart/2008/layout/LinedList"/>
    <dgm:cxn modelId="{E7DE3ECC-73BE-428B-8D89-0855D63D8573}" srcId="{8CCFE018-B7E4-4A15-9241-BF9E2E9E7D52}" destId="{DF314DB1-A538-40C2-8E45-E610AD044341}" srcOrd="2" destOrd="0" parTransId="{97280DD7-5F9A-4A7D-AC56-EC8FBAA683A8}" sibTransId="{78328F05-44F0-4F9E-9123-BC2F80B303D9}"/>
    <dgm:cxn modelId="{98B9FF54-EF93-4FF4-811B-4024FBDDDDA6}" srcId="{8CCFE018-B7E4-4A15-9241-BF9E2E9E7D52}" destId="{BF02EDEB-9100-405D-A721-6855FBE3E8CB}" srcOrd="4" destOrd="0" parTransId="{0C7624A5-13BA-41F8-BE74-031898AA9613}" sibTransId="{42BD35BC-FFB2-412A-8C5A-A4BA33F01C48}"/>
    <dgm:cxn modelId="{B43A44DE-6364-1145-9921-E04E27C6F329}" type="presOf" srcId="{8CCFE018-B7E4-4A15-9241-BF9E2E9E7D52}" destId="{8219B3BE-3498-498A-978B-3F17406E1632}" srcOrd="0" destOrd="0" presId="urn:microsoft.com/office/officeart/2008/layout/LinedList"/>
    <dgm:cxn modelId="{5765EBF7-CBE9-4B25-B1C4-DF1A205AD0BC}" srcId="{8CCFE018-B7E4-4A15-9241-BF9E2E9E7D52}" destId="{2C8730F2-739E-40AC-9576-EAFBBBE2197F}" srcOrd="1" destOrd="0" parTransId="{3A5E951A-CB5C-4104-9E4A-DA3D7F3F5361}" sibTransId="{63E716F9-7E5C-434C-9A6F-17D5331F2585}"/>
    <dgm:cxn modelId="{301F5B99-5BAE-49D3-9B5D-3872B6DF44A0}" srcId="{8CCFE018-B7E4-4A15-9241-BF9E2E9E7D52}" destId="{2EB03D45-D4F7-4676-BA72-BAA602546E1B}" srcOrd="3" destOrd="0" parTransId="{233FDC41-45FD-45FA-B303-6DAD678BD9ED}" sibTransId="{B5EB614E-5B8E-4086-B841-601918E489C3}"/>
    <dgm:cxn modelId="{E4EDAFDE-FA79-B646-AC0C-408103AACC75}" type="presOf" srcId="{2EB03D45-D4F7-4676-BA72-BAA602546E1B}" destId="{DEED2D24-30E3-49D5-91A8-BB7F575CD79E}" srcOrd="0" destOrd="0" presId="urn:microsoft.com/office/officeart/2008/layout/LinedList"/>
    <dgm:cxn modelId="{131C385B-E6DC-0F46-983F-14F5DD64678D}" type="presOf" srcId="{0EC2E28A-200F-402C-8508-A4A2E97E2BB3}" destId="{2ABBB23D-66EC-4673-AC62-0997E666CAF5}" srcOrd="0" destOrd="0" presId="urn:microsoft.com/office/officeart/2008/layout/LinedList"/>
    <dgm:cxn modelId="{56D989B3-F4DB-49DA-BFCF-B5848FE1A8C9}" srcId="{8CCFE018-B7E4-4A15-9241-BF9E2E9E7D52}" destId="{0EC2E28A-200F-402C-8508-A4A2E97E2BB3}" srcOrd="0" destOrd="0" parTransId="{2FF93F3B-1D0F-4368-9ABD-F61B9B99059A}" sibTransId="{89B5C4C6-7031-47BB-B559-B68A428551FB}"/>
    <dgm:cxn modelId="{EBA447B6-7E3F-E843-B0FF-5FF74FEA7EC5}" type="presParOf" srcId="{8219B3BE-3498-498A-978B-3F17406E1632}" destId="{760ED4C6-F9CF-4580-983F-3D7EE0E822B3}" srcOrd="0" destOrd="0" presId="urn:microsoft.com/office/officeart/2008/layout/LinedList"/>
    <dgm:cxn modelId="{6E3A3271-4DBC-3A4D-9275-69275FEC515D}" type="presParOf" srcId="{8219B3BE-3498-498A-978B-3F17406E1632}" destId="{8DEB31C9-1E22-4250-8C57-EFB4D3AE3116}" srcOrd="1" destOrd="0" presId="urn:microsoft.com/office/officeart/2008/layout/LinedList"/>
    <dgm:cxn modelId="{BB8CE3DD-062C-D34F-9E51-21037DAB0385}" type="presParOf" srcId="{8DEB31C9-1E22-4250-8C57-EFB4D3AE3116}" destId="{2ABBB23D-66EC-4673-AC62-0997E666CAF5}" srcOrd="0" destOrd="0" presId="urn:microsoft.com/office/officeart/2008/layout/LinedList"/>
    <dgm:cxn modelId="{7F908EC5-BA66-5F48-ADC3-F6B0CD7965F9}" type="presParOf" srcId="{8DEB31C9-1E22-4250-8C57-EFB4D3AE3116}" destId="{0F4395BF-1426-4AE0-B749-742DD3692B23}" srcOrd="1" destOrd="0" presId="urn:microsoft.com/office/officeart/2008/layout/LinedList"/>
    <dgm:cxn modelId="{20B061C6-19C3-CC46-83C7-A477C17CBC77}" type="presParOf" srcId="{8219B3BE-3498-498A-978B-3F17406E1632}" destId="{FBDBAC27-7C4C-443B-9269-B199AF9AE09B}" srcOrd="2" destOrd="0" presId="urn:microsoft.com/office/officeart/2008/layout/LinedList"/>
    <dgm:cxn modelId="{B3D47388-D1A1-404B-B24E-F438927882C4}" type="presParOf" srcId="{8219B3BE-3498-498A-978B-3F17406E1632}" destId="{BC8155DD-380A-44C9-84DB-3076D069520C}" srcOrd="3" destOrd="0" presId="urn:microsoft.com/office/officeart/2008/layout/LinedList"/>
    <dgm:cxn modelId="{AAE2EE2B-3530-EB41-A0FE-2D5CA2900923}" type="presParOf" srcId="{BC8155DD-380A-44C9-84DB-3076D069520C}" destId="{84ADA4BF-0F2B-4A7B-AC77-3E3F00D7557A}" srcOrd="0" destOrd="0" presId="urn:microsoft.com/office/officeart/2008/layout/LinedList"/>
    <dgm:cxn modelId="{F72FAE75-C665-3844-BAFA-1E0E479A332D}" type="presParOf" srcId="{BC8155DD-380A-44C9-84DB-3076D069520C}" destId="{C086022F-7607-4F40-AFDE-A8DEA1C349A3}" srcOrd="1" destOrd="0" presId="urn:microsoft.com/office/officeart/2008/layout/LinedList"/>
    <dgm:cxn modelId="{8CE1A37D-C3F4-9548-BE7D-663F91B86503}" type="presParOf" srcId="{8219B3BE-3498-498A-978B-3F17406E1632}" destId="{14B1D355-1CD4-4B1E-959C-0CA4A2C0539B}" srcOrd="4" destOrd="0" presId="urn:microsoft.com/office/officeart/2008/layout/LinedList"/>
    <dgm:cxn modelId="{05FD240F-D04D-7D44-B893-032BDD20CA65}" type="presParOf" srcId="{8219B3BE-3498-498A-978B-3F17406E1632}" destId="{77617718-A854-46F2-AD5F-732022FAFC81}" srcOrd="5" destOrd="0" presId="urn:microsoft.com/office/officeart/2008/layout/LinedList"/>
    <dgm:cxn modelId="{02B21352-A11B-6646-877C-629B79C2CEEF}" type="presParOf" srcId="{77617718-A854-46F2-AD5F-732022FAFC81}" destId="{D287FFCF-4A43-48D9-887D-7B762D415113}" srcOrd="0" destOrd="0" presId="urn:microsoft.com/office/officeart/2008/layout/LinedList"/>
    <dgm:cxn modelId="{387E24BC-3074-914D-BAF4-47E94BD9D31E}" type="presParOf" srcId="{77617718-A854-46F2-AD5F-732022FAFC81}" destId="{F7207B0D-5B6D-40D0-8C91-5D05FF5A7622}" srcOrd="1" destOrd="0" presId="urn:microsoft.com/office/officeart/2008/layout/LinedList"/>
    <dgm:cxn modelId="{6382F238-F9B2-5244-905B-C19BD496CED6}" type="presParOf" srcId="{8219B3BE-3498-498A-978B-3F17406E1632}" destId="{85235DE9-E3D7-492B-A89F-ED7922621D79}" srcOrd="6" destOrd="0" presId="urn:microsoft.com/office/officeart/2008/layout/LinedList"/>
    <dgm:cxn modelId="{FCDF3BFA-E626-554C-8916-E8BC98B9BA12}" type="presParOf" srcId="{8219B3BE-3498-498A-978B-3F17406E1632}" destId="{E7019D02-6786-417C-B949-126EA47ADD27}" srcOrd="7" destOrd="0" presId="urn:microsoft.com/office/officeart/2008/layout/LinedList"/>
    <dgm:cxn modelId="{4D3DF529-02AC-894A-B9FF-4CCAA0F6E974}" type="presParOf" srcId="{E7019D02-6786-417C-B949-126EA47ADD27}" destId="{DEED2D24-30E3-49D5-91A8-BB7F575CD79E}" srcOrd="0" destOrd="0" presId="urn:microsoft.com/office/officeart/2008/layout/LinedList"/>
    <dgm:cxn modelId="{F78DBEB7-894D-2742-BADD-1B4BDBD5C635}" type="presParOf" srcId="{E7019D02-6786-417C-B949-126EA47ADD27}" destId="{46FB6E42-0871-4357-96A7-D7A158689880}" srcOrd="1" destOrd="0" presId="urn:microsoft.com/office/officeart/2008/layout/LinedList"/>
    <dgm:cxn modelId="{7B4C2B38-CFCF-A940-8F90-B004C1B209F4}" type="presParOf" srcId="{8219B3BE-3498-498A-978B-3F17406E1632}" destId="{F95F2BD6-4051-4908-81EC-031684011569}" srcOrd="8" destOrd="0" presId="urn:microsoft.com/office/officeart/2008/layout/LinedList"/>
    <dgm:cxn modelId="{A107E373-2375-B144-B5EC-8D1EA1F0251E}" type="presParOf" srcId="{8219B3BE-3498-498A-978B-3F17406E1632}" destId="{779E1DA0-90E4-47F3-86D3-ABD5C36A92FC}" srcOrd="9" destOrd="0" presId="urn:microsoft.com/office/officeart/2008/layout/LinedList"/>
    <dgm:cxn modelId="{040500A3-3D0D-2743-8241-D3738127E17D}" type="presParOf" srcId="{779E1DA0-90E4-47F3-86D3-ABD5C36A92FC}" destId="{844E7F41-503B-4BFF-8646-BE26EB9105FB}" srcOrd="0" destOrd="0" presId="urn:microsoft.com/office/officeart/2008/layout/LinedList"/>
    <dgm:cxn modelId="{573BA460-24FE-6644-A9AC-648696B362B1}" type="presParOf" srcId="{779E1DA0-90E4-47F3-86D3-ABD5C36A92FC}" destId="{152CF6ED-5607-444E-99A7-DF2ABBEEAC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61608D-699F-4590-B440-1AA735CCD9DE}"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n-US"/>
        </a:p>
      </dgm:t>
    </dgm:pt>
    <dgm:pt modelId="{34D62833-055A-4DDA-B621-3968B3C6792A}">
      <dgm:prSet custT="1"/>
      <dgm:spPr/>
      <dgm:t>
        <a:bodyPr/>
        <a:lstStyle/>
        <a:p>
          <a:pPr rtl="0" eaLnBrk="1" latinLnBrk="0"/>
          <a:r>
            <a:rPr lang="en-US" sz="1800" b="1" kern="1200" dirty="0" smtClean="0">
              <a:solidFill>
                <a:schemeClr val="bg1"/>
              </a:solidFill>
              <a:effectLst>
                <a:outerShdw blurRad="38100" dist="38100" dir="2700000" algn="tl">
                  <a:srgbClr val="000000">
                    <a:alpha val="43137"/>
                  </a:srgbClr>
                </a:outerShdw>
              </a:effectLst>
              <a:latin typeface="+mn-lt"/>
              <a:ea typeface="+mn-ea"/>
              <a:cs typeface="+mn-cs"/>
            </a:rPr>
            <a:t>Journal of Adult Education (1929-1941)</a:t>
          </a:r>
          <a:endParaRPr lang="en-US" sz="1800" b="1" kern="1200" dirty="0">
            <a:solidFill>
              <a:schemeClr val="bg1"/>
            </a:solidFill>
            <a:effectLst>
              <a:outerShdw blurRad="38100" dist="38100" dir="2700000" algn="tl">
                <a:srgbClr val="000000">
                  <a:alpha val="43137"/>
                </a:srgbClr>
              </a:outerShdw>
            </a:effectLst>
            <a:latin typeface="+mn-lt"/>
            <a:ea typeface="+mn-ea"/>
            <a:cs typeface="+mn-cs"/>
          </a:endParaRPr>
        </a:p>
      </dgm:t>
    </dgm:pt>
    <dgm:pt modelId="{0648AB2D-9239-4387-B28E-7A42D4DBEEB9}" type="parTrans" cxnId="{0BF19E31-2BB9-4383-9096-7D2A552AC547}">
      <dgm:prSet/>
      <dgm:spPr/>
      <dgm:t>
        <a:bodyPr/>
        <a:lstStyle/>
        <a:p>
          <a:endParaRPr lang="en-US"/>
        </a:p>
      </dgm:t>
    </dgm:pt>
    <dgm:pt modelId="{4DA0C2D9-3D25-4BF6-A90F-D99927825FA0}" type="sibTrans" cxnId="{0BF19E31-2BB9-4383-9096-7D2A552AC547}">
      <dgm:prSet/>
      <dgm:spPr/>
      <dgm:t>
        <a:bodyPr/>
        <a:lstStyle/>
        <a:p>
          <a:endParaRPr lang="en-US"/>
        </a:p>
      </dgm:t>
    </dgm:pt>
    <dgm:pt modelId="{44CA4CD9-DEE8-4FE9-BBD8-5B0739AD3306}">
      <dgm:prSet custT="1"/>
      <dgm:spPr/>
      <dgm:t>
        <a:bodyPr/>
        <a:lstStyle/>
        <a:p>
          <a:r>
            <a:rPr lang="en-US" sz="1800" dirty="0" smtClean="0"/>
            <a:t>Lawrence P. Jacks, Manchester College</a:t>
          </a:r>
          <a:endParaRPr lang="en-US" sz="1800" dirty="0"/>
        </a:p>
      </dgm:t>
    </dgm:pt>
    <dgm:pt modelId="{8AC9ED12-7ED8-40EC-8F45-D1AC72845A5D}" type="parTrans" cxnId="{003E32FC-0531-4259-822E-E18F72952991}">
      <dgm:prSet/>
      <dgm:spPr/>
      <dgm:t>
        <a:bodyPr/>
        <a:lstStyle/>
        <a:p>
          <a:endParaRPr lang="en-US"/>
        </a:p>
      </dgm:t>
    </dgm:pt>
    <dgm:pt modelId="{84F33B6B-9224-41C3-9F20-E010C55B66FD}" type="sibTrans" cxnId="{003E32FC-0531-4259-822E-E18F72952991}">
      <dgm:prSet/>
      <dgm:spPr/>
      <dgm:t>
        <a:bodyPr/>
        <a:lstStyle/>
        <a:p>
          <a:endParaRPr lang="en-US"/>
        </a:p>
      </dgm:t>
    </dgm:pt>
    <dgm:pt modelId="{B31546C3-A3EE-4B8D-9634-BD8926A29049}">
      <dgm:prSet custT="1"/>
      <dgm:spPr/>
      <dgm:t>
        <a:bodyPr/>
        <a:lstStyle/>
        <a:p>
          <a:r>
            <a:rPr lang="en-US" sz="1800" dirty="0" smtClean="0"/>
            <a:t>Robert D. Leigh, Bennington College</a:t>
          </a:r>
        </a:p>
      </dgm:t>
    </dgm:pt>
    <dgm:pt modelId="{30AB4652-FE4C-427C-8B57-BC316FD9D22A}" type="parTrans" cxnId="{E78B00A3-330F-4186-B00D-F8841FA46E50}">
      <dgm:prSet/>
      <dgm:spPr/>
      <dgm:t>
        <a:bodyPr/>
        <a:lstStyle/>
        <a:p>
          <a:endParaRPr lang="en-US"/>
        </a:p>
      </dgm:t>
    </dgm:pt>
    <dgm:pt modelId="{3E072B0E-B976-487E-BC1F-8247EE20F883}" type="sibTrans" cxnId="{E78B00A3-330F-4186-B00D-F8841FA46E50}">
      <dgm:prSet/>
      <dgm:spPr/>
      <dgm:t>
        <a:bodyPr/>
        <a:lstStyle/>
        <a:p>
          <a:endParaRPr lang="en-US"/>
        </a:p>
      </dgm:t>
    </dgm:pt>
    <dgm:pt modelId="{CD2B19CD-F454-4AF9-8CB0-6E3E015283E9}">
      <dgm:prSet custT="1"/>
      <dgm:spPr/>
      <dgm:t>
        <a:bodyPr/>
        <a:lstStyle/>
        <a:p>
          <a:r>
            <a:rPr lang="en-US" sz="1800" dirty="0" smtClean="0"/>
            <a:t>David L. </a:t>
          </a:r>
          <a:r>
            <a:rPr lang="en-US" sz="1800" dirty="0" err="1" smtClean="0"/>
            <a:t>Mackaye</a:t>
          </a:r>
          <a:r>
            <a:rPr lang="en-US" sz="1800" dirty="0" smtClean="0"/>
            <a:t>, Department of Adult Education</a:t>
          </a:r>
        </a:p>
      </dgm:t>
    </dgm:pt>
    <dgm:pt modelId="{D57F791B-2C1F-4412-A39F-FF1A7A5FC8EA}" type="parTrans" cxnId="{3068CDF9-1DF1-4413-9A8F-36C233BB53F4}">
      <dgm:prSet/>
      <dgm:spPr/>
      <dgm:t>
        <a:bodyPr/>
        <a:lstStyle/>
        <a:p>
          <a:endParaRPr lang="en-US"/>
        </a:p>
      </dgm:t>
    </dgm:pt>
    <dgm:pt modelId="{E2945886-3775-4346-8BB2-261EA9BE9150}" type="sibTrans" cxnId="{3068CDF9-1DF1-4413-9A8F-36C233BB53F4}">
      <dgm:prSet/>
      <dgm:spPr/>
      <dgm:t>
        <a:bodyPr/>
        <a:lstStyle/>
        <a:p>
          <a:endParaRPr lang="en-US"/>
        </a:p>
      </dgm:t>
    </dgm:pt>
    <dgm:pt modelId="{9346F41C-77DD-461D-B7FE-1DCB688B953F}">
      <dgm:prSet custT="1"/>
      <dgm:spPr/>
      <dgm:t>
        <a:bodyPr/>
        <a:lstStyle/>
        <a:p>
          <a:r>
            <a:rPr lang="en-US" sz="1800" dirty="0" smtClean="0"/>
            <a:t>Maria Rogers, NYC Adult Education Council</a:t>
          </a:r>
        </a:p>
      </dgm:t>
    </dgm:pt>
    <dgm:pt modelId="{68FD2FC8-80AC-498F-8E7F-E3188199EAF4}" type="parTrans" cxnId="{564DF9B6-6A06-4D99-B688-4250C8166C3E}">
      <dgm:prSet/>
      <dgm:spPr/>
      <dgm:t>
        <a:bodyPr/>
        <a:lstStyle/>
        <a:p>
          <a:endParaRPr lang="en-US"/>
        </a:p>
      </dgm:t>
    </dgm:pt>
    <dgm:pt modelId="{B793ACAF-0DC5-49D2-AE90-232C9B560783}" type="sibTrans" cxnId="{564DF9B6-6A06-4D99-B688-4250C8166C3E}">
      <dgm:prSet/>
      <dgm:spPr/>
      <dgm:t>
        <a:bodyPr/>
        <a:lstStyle/>
        <a:p>
          <a:endParaRPr lang="en-US"/>
        </a:p>
      </dgm:t>
    </dgm:pt>
    <dgm:pt modelId="{9BCC6632-47AC-4E13-B687-68A51B8F2CD6}">
      <dgm:prSet custT="1"/>
      <dgm:spPr/>
      <dgm:t>
        <a:bodyPr/>
        <a:lstStyle/>
        <a:p>
          <a:r>
            <a:rPr lang="en-US" sz="1800" dirty="0" smtClean="0"/>
            <a:t>Ruth Merton, YMCA Education Department</a:t>
          </a:r>
        </a:p>
      </dgm:t>
    </dgm:pt>
    <dgm:pt modelId="{7BAF30D9-419F-4BB8-A2AE-C323F3B69CF7}" type="parTrans" cxnId="{0588F473-9FAB-44A3-9067-50D1B88E2E4E}">
      <dgm:prSet/>
      <dgm:spPr/>
      <dgm:t>
        <a:bodyPr/>
        <a:lstStyle/>
        <a:p>
          <a:endParaRPr lang="en-US"/>
        </a:p>
      </dgm:t>
    </dgm:pt>
    <dgm:pt modelId="{F5248F65-4264-4DFA-B19D-C3003532AF41}" type="sibTrans" cxnId="{0588F473-9FAB-44A3-9067-50D1B88E2E4E}">
      <dgm:prSet/>
      <dgm:spPr/>
      <dgm:t>
        <a:bodyPr/>
        <a:lstStyle/>
        <a:p>
          <a:endParaRPr lang="en-US"/>
        </a:p>
      </dgm:t>
    </dgm:pt>
    <dgm:pt modelId="{B727BDBA-1121-40B7-9368-A75C958FF227}">
      <dgm:prSet custT="1"/>
      <dgm:spPr/>
      <dgm:t>
        <a:bodyPr/>
        <a:lstStyle/>
        <a:p>
          <a:r>
            <a:rPr lang="en-US" sz="1800" dirty="0" smtClean="0"/>
            <a:t>Ben M. </a:t>
          </a:r>
          <a:r>
            <a:rPr lang="en-US" sz="1800" dirty="0" err="1" smtClean="0"/>
            <a:t>Cherrington</a:t>
          </a:r>
          <a:r>
            <a:rPr lang="en-US" sz="1800" dirty="0" smtClean="0"/>
            <a:t>, United States Department of State</a:t>
          </a:r>
        </a:p>
      </dgm:t>
    </dgm:pt>
    <dgm:pt modelId="{5951DE4C-EDF5-40B0-BE01-90956A6292C2}" type="parTrans" cxnId="{CAC18F5E-51F0-4C40-BAFF-4B10664906BB}">
      <dgm:prSet/>
      <dgm:spPr/>
      <dgm:t>
        <a:bodyPr/>
        <a:lstStyle/>
        <a:p>
          <a:endParaRPr lang="en-US"/>
        </a:p>
      </dgm:t>
    </dgm:pt>
    <dgm:pt modelId="{1D1D2703-5E08-452D-AF08-117278F4A0ED}" type="sibTrans" cxnId="{CAC18F5E-51F0-4C40-BAFF-4B10664906BB}">
      <dgm:prSet/>
      <dgm:spPr/>
      <dgm:t>
        <a:bodyPr/>
        <a:lstStyle/>
        <a:p>
          <a:endParaRPr lang="en-US"/>
        </a:p>
      </dgm:t>
    </dgm:pt>
    <dgm:pt modelId="{486A136D-D564-461F-9289-1A0D5624CD6D}">
      <dgm:prSet custT="1"/>
      <dgm:spPr/>
      <dgm:t>
        <a:bodyPr/>
        <a:lstStyle/>
        <a:p>
          <a:r>
            <a:rPr lang="en-US" sz="1800" dirty="0" smtClean="0"/>
            <a:t>Wendell Thomas, Author of Democratic Philosophy</a:t>
          </a:r>
        </a:p>
      </dgm:t>
    </dgm:pt>
    <dgm:pt modelId="{DFAD489F-A9D8-426C-8B94-80B04D83FA79}" type="parTrans" cxnId="{4D034276-2BE1-4611-8DAA-399AE6332081}">
      <dgm:prSet/>
      <dgm:spPr/>
      <dgm:t>
        <a:bodyPr/>
        <a:lstStyle/>
        <a:p>
          <a:endParaRPr lang="en-US"/>
        </a:p>
      </dgm:t>
    </dgm:pt>
    <dgm:pt modelId="{8E27D3AF-2611-431E-B636-11F749127C2E}" type="sibTrans" cxnId="{4D034276-2BE1-4611-8DAA-399AE6332081}">
      <dgm:prSet/>
      <dgm:spPr/>
      <dgm:t>
        <a:bodyPr/>
        <a:lstStyle/>
        <a:p>
          <a:endParaRPr lang="en-US"/>
        </a:p>
      </dgm:t>
    </dgm:pt>
    <dgm:pt modelId="{317C6940-1F45-4B9A-8C06-8DDC1E3B306D}">
      <dgm:prSet custT="1"/>
      <dgm:spPr/>
      <dgm:t>
        <a:bodyPr/>
        <a:lstStyle/>
        <a:p>
          <a:r>
            <a:rPr lang="en-US" sz="1800" dirty="0" err="1" smtClean="0"/>
            <a:t>Harrold</a:t>
          </a:r>
          <a:r>
            <a:rPr lang="en-US" sz="1800" dirty="0" smtClean="0"/>
            <a:t> Fields, NYC Board of Education</a:t>
          </a:r>
        </a:p>
      </dgm:t>
    </dgm:pt>
    <dgm:pt modelId="{A03D4418-8250-48DC-A222-DD8C6C1A6E54}" type="parTrans" cxnId="{62336DDD-10C6-4CA7-B16E-56247751A058}">
      <dgm:prSet/>
      <dgm:spPr/>
      <dgm:t>
        <a:bodyPr/>
        <a:lstStyle/>
        <a:p>
          <a:endParaRPr lang="en-US"/>
        </a:p>
      </dgm:t>
    </dgm:pt>
    <dgm:pt modelId="{3B21831D-7F17-4FDC-8A4E-526523B60230}" type="sibTrans" cxnId="{62336DDD-10C6-4CA7-B16E-56247751A058}">
      <dgm:prSet/>
      <dgm:spPr/>
      <dgm:t>
        <a:bodyPr/>
        <a:lstStyle/>
        <a:p>
          <a:endParaRPr lang="en-US"/>
        </a:p>
      </dgm:t>
    </dgm:pt>
    <dgm:pt modelId="{1D6D5E76-51CA-4DE3-BE35-1697D67910F2}">
      <dgm:prSet/>
      <dgm:spPr/>
      <dgm:t>
        <a:bodyPr/>
        <a:lstStyle/>
        <a:p>
          <a:r>
            <a:rPr lang="en-US" sz="1900" dirty="0" smtClean="0"/>
            <a:t>Insights from</a:t>
          </a:r>
          <a:endParaRPr lang="en-US" sz="1900" dirty="0"/>
        </a:p>
      </dgm:t>
    </dgm:pt>
    <dgm:pt modelId="{CEB30B8F-8426-48B0-A902-170409369419}" type="sibTrans" cxnId="{C1CE9E19-18D8-49BC-8CBE-81973F2C5300}">
      <dgm:prSet/>
      <dgm:spPr/>
      <dgm:t>
        <a:bodyPr/>
        <a:lstStyle/>
        <a:p>
          <a:endParaRPr lang="en-US"/>
        </a:p>
      </dgm:t>
    </dgm:pt>
    <dgm:pt modelId="{BF8DA260-027C-4085-8EA7-DD45A39C070E}" type="parTrans" cxnId="{C1CE9E19-18D8-49BC-8CBE-81973F2C5300}">
      <dgm:prSet/>
      <dgm:spPr/>
      <dgm:t>
        <a:bodyPr/>
        <a:lstStyle/>
        <a:p>
          <a:endParaRPr lang="en-US"/>
        </a:p>
      </dgm:t>
    </dgm:pt>
    <dgm:pt modelId="{E1C66C17-5500-498F-9368-C573C4A08E9F}">
      <dgm:prSet/>
      <dgm:spPr/>
      <dgm:t>
        <a:bodyPr/>
        <a:lstStyle/>
        <a:p>
          <a:r>
            <a:rPr lang="en-US" sz="1900" dirty="0" smtClean="0"/>
            <a:t>Most distinguished body of literature yet produced in Adult Education</a:t>
          </a:r>
          <a:endParaRPr lang="en-US" sz="1900" dirty="0"/>
        </a:p>
      </dgm:t>
    </dgm:pt>
    <dgm:pt modelId="{D9C5E9BA-1805-473F-96DC-849C5694F5FD}" type="parTrans" cxnId="{6C7E6812-A3D0-44AA-BFE6-5837D0C24501}">
      <dgm:prSet/>
      <dgm:spPr/>
      <dgm:t>
        <a:bodyPr/>
        <a:lstStyle/>
        <a:p>
          <a:endParaRPr lang="en-US"/>
        </a:p>
      </dgm:t>
    </dgm:pt>
    <dgm:pt modelId="{716E145B-0004-4E2B-8204-139E0586E5E1}" type="sibTrans" cxnId="{6C7E6812-A3D0-44AA-BFE6-5837D0C24501}">
      <dgm:prSet/>
      <dgm:spPr/>
      <dgm:t>
        <a:bodyPr/>
        <a:lstStyle/>
        <a:p>
          <a:endParaRPr lang="en-US"/>
        </a:p>
      </dgm:t>
    </dgm:pt>
    <dgm:pt modelId="{5EF3FDB8-6303-482E-BAB6-BBED47D3260B}" type="pres">
      <dgm:prSet presAssocID="{9A61608D-699F-4590-B440-1AA735CCD9DE}" presName="linear" presStyleCnt="0">
        <dgm:presLayoutVars>
          <dgm:dir/>
          <dgm:animLvl val="lvl"/>
          <dgm:resizeHandles val="exact"/>
        </dgm:presLayoutVars>
      </dgm:prSet>
      <dgm:spPr/>
      <dgm:t>
        <a:bodyPr/>
        <a:lstStyle/>
        <a:p>
          <a:endParaRPr lang="en-US"/>
        </a:p>
      </dgm:t>
    </dgm:pt>
    <dgm:pt modelId="{C3598E20-287C-471A-BBCE-68832E5B16A9}" type="pres">
      <dgm:prSet presAssocID="{34D62833-055A-4DDA-B621-3968B3C6792A}" presName="parentLin" presStyleCnt="0"/>
      <dgm:spPr/>
      <dgm:t>
        <a:bodyPr/>
        <a:lstStyle/>
        <a:p>
          <a:endParaRPr lang="en-US"/>
        </a:p>
      </dgm:t>
    </dgm:pt>
    <dgm:pt modelId="{6138E411-1078-485F-A7E9-47AA73A49C7C}" type="pres">
      <dgm:prSet presAssocID="{34D62833-055A-4DDA-B621-3968B3C6792A}" presName="parentLeftMargin" presStyleLbl="node1" presStyleIdx="0" presStyleCnt="1"/>
      <dgm:spPr/>
      <dgm:t>
        <a:bodyPr/>
        <a:lstStyle/>
        <a:p>
          <a:endParaRPr lang="en-US"/>
        </a:p>
      </dgm:t>
    </dgm:pt>
    <dgm:pt modelId="{9FAEE653-2F56-4795-8D9E-5362EE90363B}" type="pres">
      <dgm:prSet presAssocID="{34D62833-055A-4DDA-B621-3968B3C6792A}" presName="parentText" presStyleLbl="node1" presStyleIdx="0" presStyleCnt="1">
        <dgm:presLayoutVars>
          <dgm:chMax val="0"/>
          <dgm:bulletEnabled val="1"/>
        </dgm:presLayoutVars>
      </dgm:prSet>
      <dgm:spPr/>
      <dgm:t>
        <a:bodyPr/>
        <a:lstStyle/>
        <a:p>
          <a:endParaRPr lang="en-US"/>
        </a:p>
      </dgm:t>
    </dgm:pt>
    <dgm:pt modelId="{6F30CD8F-9D91-41C3-A230-A1F10D5040B6}" type="pres">
      <dgm:prSet presAssocID="{34D62833-055A-4DDA-B621-3968B3C6792A}" presName="negativeSpace" presStyleCnt="0"/>
      <dgm:spPr/>
      <dgm:t>
        <a:bodyPr/>
        <a:lstStyle/>
        <a:p>
          <a:endParaRPr lang="en-US"/>
        </a:p>
      </dgm:t>
    </dgm:pt>
    <dgm:pt modelId="{386F12F7-54C4-4DA2-9FBC-4ED9CDE5287E}" type="pres">
      <dgm:prSet presAssocID="{34D62833-055A-4DDA-B621-3968B3C6792A}" presName="childText" presStyleLbl="conFgAcc1" presStyleIdx="0" presStyleCnt="1">
        <dgm:presLayoutVars>
          <dgm:bulletEnabled val="1"/>
        </dgm:presLayoutVars>
      </dgm:prSet>
      <dgm:spPr/>
      <dgm:t>
        <a:bodyPr/>
        <a:lstStyle/>
        <a:p>
          <a:endParaRPr lang="en-US"/>
        </a:p>
      </dgm:t>
    </dgm:pt>
  </dgm:ptLst>
  <dgm:cxnLst>
    <dgm:cxn modelId="{3068CDF9-1DF1-4413-9A8F-36C233BB53F4}" srcId="{1D6D5E76-51CA-4DE3-BE35-1697D67910F2}" destId="{CD2B19CD-F454-4AF9-8CB0-6E3E015283E9}" srcOrd="2" destOrd="0" parTransId="{D57F791B-2C1F-4412-A39F-FF1A7A5FC8EA}" sibTransId="{E2945886-3775-4346-8BB2-261EA9BE9150}"/>
    <dgm:cxn modelId="{37701F0C-827E-804B-99F3-0833AD84F580}" type="presOf" srcId="{9346F41C-77DD-461D-B7FE-1DCB688B953F}" destId="{386F12F7-54C4-4DA2-9FBC-4ED9CDE5287E}" srcOrd="0" destOrd="5" presId="urn:microsoft.com/office/officeart/2005/8/layout/list1"/>
    <dgm:cxn modelId="{0588F473-9FAB-44A3-9067-50D1B88E2E4E}" srcId="{1D6D5E76-51CA-4DE3-BE35-1697D67910F2}" destId="{9BCC6632-47AC-4E13-B687-68A51B8F2CD6}" srcOrd="4" destOrd="0" parTransId="{7BAF30D9-419F-4BB8-A2AE-C323F3B69CF7}" sibTransId="{F5248F65-4264-4DFA-B19D-C3003532AF41}"/>
    <dgm:cxn modelId="{D88AE42C-C025-024D-9392-3492572C02CE}" type="presOf" srcId="{B727BDBA-1121-40B7-9368-A75C958FF227}" destId="{386F12F7-54C4-4DA2-9FBC-4ED9CDE5287E}" srcOrd="0" destOrd="7" presId="urn:microsoft.com/office/officeart/2005/8/layout/list1"/>
    <dgm:cxn modelId="{E581F04F-B488-484D-88E6-4CAF848A9D15}" type="presOf" srcId="{1D6D5E76-51CA-4DE3-BE35-1697D67910F2}" destId="{386F12F7-54C4-4DA2-9FBC-4ED9CDE5287E}" srcOrd="0" destOrd="1" presId="urn:microsoft.com/office/officeart/2005/8/layout/list1"/>
    <dgm:cxn modelId="{0BF19E31-2BB9-4383-9096-7D2A552AC547}" srcId="{9A61608D-699F-4590-B440-1AA735CCD9DE}" destId="{34D62833-055A-4DDA-B621-3968B3C6792A}" srcOrd="0" destOrd="0" parTransId="{0648AB2D-9239-4387-B28E-7A42D4DBEEB9}" sibTransId="{4DA0C2D9-3D25-4BF6-A90F-D99927825FA0}"/>
    <dgm:cxn modelId="{2A5200BC-AFC5-0443-B954-A54537812F73}" type="presOf" srcId="{CD2B19CD-F454-4AF9-8CB0-6E3E015283E9}" destId="{386F12F7-54C4-4DA2-9FBC-4ED9CDE5287E}" srcOrd="0" destOrd="4" presId="urn:microsoft.com/office/officeart/2005/8/layout/list1"/>
    <dgm:cxn modelId="{6C7E6812-A3D0-44AA-BFE6-5837D0C24501}" srcId="{34D62833-055A-4DDA-B621-3968B3C6792A}" destId="{E1C66C17-5500-498F-9368-C573C4A08E9F}" srcOrd="0" destOrd="0" parTransId="{D9C5E9BA-1805-473F-96DC-849C5694F5FD}" sibTransId="{716E145B-0004-4E2B-8204-139E0586E5E1}"/>
    <dgm:cxn modelId="{003E32FC-0531-4259-822E-E18F72952991}" srcId="{1D6D5E76-51CA-4DE3-BE35-1697D67910F2}" destId="{44CA4CD9-DEE8-4FE9-BBD8-5B0739AD3306}" srcOrd="0" destOrd="0" parTransId="{8AC9ED12-7ED8-40EC-8F45-D1AC72845A5D}" sibTransId="{84F33B6B-9224-41C3-9F20-E010C55B66FD}"/>
    <dgm:cxn modelId="{F13CFD40-C7A5-5F4D-8196-C2CF80405910}" type="presOf" srcId="{E1C66C17-5500-498F-9368-C573C4A08E9F}" destId="{386F12F7-54C4-4DA2-9FBC-4ED9CDE5287E}" srcOrd="0" destOrd="0" presId="urn:microsoft.com/office/officeart/2005/8/layout/list1"/>
    <dgm:cxn modelId="{6BAB2534-4D61-5245-BE3B-BC8DC125759B}" type="presOf" srcId="{B31546C3-A3EE-4B8D-9634-BD8926A29049}" destId="{386F12F7-54C4-4DA2-9FBC-4ED9CDE5287E}" srcOrd="0" destOrd="3" presId="urn:microsoft.com/office/officeart/2005/8/layout/list1"/>
    <dgm:cxn modelId="{C1CE9E19-18D8-49BC-8CBE-81973F2C5300}" srcId="{34D62833-055A-4DDA-B621-3968B3C6792A}" destId="{1D6D5E76-51CA-4DE3-BE35-1697D67910F2}" srcOrd="1" destOrd="0" parTransId="{BF8DA260-027C-4085-8EA7-DD45A39C070E}" sibTransId="{CEB30B8F-8426-48B0-A902-170409369419}"/>
    <dgm:cxn modelId="{62336DDD-10C6-4CA7-B16E-56247751A058}" srcId="{1D6D5E76-51CA-4DE3-BE35-1697D67910F2}" destId="{317C6940-1F45-4B9A-8C06-8DDC1E3B306D}" srcOrd="7" destOrd="0" parTransId="{A03D4418-8250-48DC-A222-DD8C6C1A6E54}" sibTransId="{3B21831D-7F17-4FDC-8A4E-526523B60230}"/>
    <dgm:cxn modelId="{CA7F6F97-8BCD-8A40-AFDD-73EDCA368D70}" type="presOf" srcId="{9BCC6632-47AC-4E13-B687-68A51B8F2CD6}" destId="{386F12F7-54C4-4DA2-9FBC-4ED9CDE5287E}" srcOrd="0" destOrd="6" presId="urn:microsoft.com/office/officeart/2005/8/layout/list1"/>
    <dgm:cxn modelId="{5B2D290B-54C6-5F46-AEEB-D731E48C7C04}" type="presOf" srcId="{34D62833-055A-4DDA-B621-3968B3C6792A}" destId="{9FAEE653-2F56-4795-8D9E-5362EE90363B}" srcOrd="1" destOrd="0" presId="urn:microsoft.com/office/officeart/2005/8/layout/list1"/>
    <dgm:cxn modelId="{4D034276-2BE1-4611-8DAA-399AE6332081}" srcId="{1D6D5E76-51CA-4DE3-BE35-1697D67910F2}" destId="{486A136D-D564-461F-9289-1A0D5624CD6D}" srcOrd="6" destOrd="0" parTransId="{DFAD489F-A9D8-426C-8B94-80B04D83FA79}" sibTransId="{8E27D3AF-2611-431E-B636-11F749127C2E}"/>
    <dgm:cxn modelId="{26F8EDF3-D7CD-464B-AF70-0811BB6A74EF}" type="presOf" srcId="{34D62833-055A-4DDA-B621-3968B3C6792A}" destId="{6138E411-1078-485F-A7E9-47AA73A49C7C}" srcOrd="0" destOrd="0" presId="urn:microsoft.com/office/officeart/2005/8/layout/list1"/>
    <dgm:cxn modelId="{BD03F8B0-7D71-F645-903B-1606745F4C95}" type="presOf" srcId="{486A136D-D564-461F-9289-1A0D5624CD6D}" destId="{386F12F7-54C4-4DA2-9FBC-4ED9CDE5287E}" srcOrd="0" destOrd="8" presId="urn:microsoft.com/office/officeart/2005/8/layout/list1"/>
    <dgm:cxn modelId="{E78B00A3-330F-4186-B00D-F8841FA46E50}" srcId="{1D6D5E76-51CA-4DE3-BE35-1697D67910F2}" destId="{B31546C3-A3EE-4B8D-9634-BD8926A29049}" srcOrd="1" destOrd="0" parTransId="{30AB4652-FE4C-427C-8B57-BC316FD9D22A}" sibTransId="{3E072B0E-B976-487E-BC1F-8247EE20F883}"/>
    <dgm:cxn modelId="{FCD9C091-DC4E-D045-9558-A5AF544C33F1}" type="presOf" srcId="{44CA4CD9-DEE8-4FE9-BBD8-5B0739AD3306}" destId="{386F12F7-54C4-4DA2-9FBC-4ED9CDE5287E}" srcOrd="0" destOrd="2" presId="urn:microsoft.com/office/officeart/2005/8/layout/list1"/>
    <dgm:cxn modelId="{4C050E31-2174-AB40-88C8-D7CEF072B5B8}" type="presOf" srcId="{9A61608D-699F-4590-B440-1AA735CCD9DE}" destId="{5EF3FDB8-6303-482E-BAB6-BBED47D3260B}" srcOrd="0" destOrd="0" presId="urn:microsoft.com/office/officeart/2005/8/layout/list1"/>
    <dgm:cxn modelId="{564DF9B6-6A06-4D99-B688-4250C8166C3E}" srcId="{1D6D5E76-51CA-4DE3-BE35-1697D67910F2}" destId="{9346F41C-77DD-461D-B7FE-1DCB688B953F}" srcOrd="3" destOrd="0" parTransId="{68FD2FC8-80AC-498F-8E7F-E3188199EAF4}" sibTransId="{B793ACAF-0DC5-49D2-AE90-232C9B560783}"/>
    <dgm:cxn modelId="{CAC18F5E-51F0-4C40-BAFF-4B10664906BB}" srcId="{1D6D5E76-51CA-4DE3-BE35-1697D67910F2}" destId="{B727BDBA-1121-40B7-9368-A75C958FF227}" srcOrd="5" destOrd="0" parTransId="{5951DE4C-EDF5-40B0-BE01-90956A6292C2}" sibTransId="{1D1D2703-5E08-452D-AF08-117278F4A0ED}"/>
    <dgm:cxn modelId="{138E9431-43A9-A74C-B717-B49A1DBDF89D}" type="presOf" srcId="{317C6940-1F45-4B9A-8C06-8DDC1E3B306D}" destId="{386F12F7-54C4-4DA2-9FBC-4ED9CDE5287E}" srcOrd="0" destOrd="9" presId="urn:microsoft.com/office/officeart/2005/8/layout/list1"/>
    <dgm:cxn modelId="{BB0E0CE5-8D22-5342-A890-DFD59F42926B}" type="presParOf" srcId="{5EF3FDB8-6303-482E-BAB6-BBED47D3260B}" destId="{C3598E20-287C-471A-BBCE-68832E5B16A9}" srcOrd="0" destOrd="0" presId="urn:microsoft.com/office/officeart/2005/8/layout/list1"/>
    <dgm:cxn modelId="{438106D7-8F47-C14F-89B5-DB0A56DAFE79}" type="presParOf" srcId="{C3598E20-287C-471A-BBCE-68832E5B16A9}" destId="{6138E411-1078-485F-A7E9-47AA73A49C7C}" srcOrd="0" destOrd="0" presId="urn:microsoft.com/office/officeart/2005/8/layout/list1"/>
    <dgm:cxn modelId="{25E4CFE3-7182-064E-83B2-0A9865E60CC4}" type="presParOf" srcId="{C3598E20-287C-471A-BBCE-68832E5B16A9}" destId="{9FAEE653-2F56-4795-8D9E-5362EE90363B}" srcOrd="1" destOrd="0" presId="urn:microsoft.com/office/officeart/2005/8/layout/list1"/>
    <dgm:cxn modelId="{0EA60B64-AFA3-FE48-81FD-207EC43E65F3}" type="presParOf" srcId="{5EF3FDB8-6303-482E-BAB6-BBED47D3260B}" destId="{6F30CD8F-9D91-41C3-A230-A1F10D5040B6}" srcOrd="1" destOrd="0" presId="urn:microsoft.com/office/officeart/2005/8/layout/list1"/>
    <dgm:cxn modelId="{25C06F94-F45A-1A48-9246-5FE02B6A8AD1}" type="presParOf" srcId="{5EF3FDB8-6303-482E-BAB6-BBED47D3260B}" destId="{386F12F7-54C4-4DA2-9FBC-4ED9CDE5287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E10ADE-DD72-40D4-A235-F786715A95C6}" type="doc">
      <dgm:prSet loTypeId="urn:microsoft.com/office/officeart/2005/8/layout/matrix1" loCatId="matrix" qsTypeId="urn:microsoft.com/office/officeart/2005/8/quickstyle/3d1" qsCatId="3D" csTypeId="urn:microsoft.com/office/officeart/2005/8/colors/accent0_3" csCatId="mainScheme" phldr="1"/>
      <dgm:spPr/>
      <dgm:t>
        <a:bodyPr/>
        <a:lstStyle/>
        <a:p>
          <a:endParaRPr lang="en-US"/>
        </a:p>
      </dgm:t>
    </dgm:pt>
    <dgm:pt modelId="{5C2A5D45-2CF3-445F-A662-0CF4FE1DA624}">
      <dgm:prSet custT="1"/>
      <dgm:spPr/>
      <dgm:t>
        <a:bodyPr anchor="ctr" anchorCtr="1"/>
        <a:lstStyle/>
        <a:p>
          <a:pPr rtl="0"/>
          <a:endParaRPr lang="en-US" sz="1800" b="1" dirty="0" smtClean="0"/>
        </a:p>
        <a:p>
          <a:pPr rtl="0"/>
          <a:r>
            <a:rPr lang="en-US" sz="1800" b="1" dirty="0" smtClean="0"/>
            <a:t>Clinical Psychology</a:t>
          </a:r>
          <a:endParaRPr lang="en-US" sz="1800" dirty="0"/>
        </a:p>
      </dgm:t>
    </dgm:pt>
    <dgm:pt modelId="{C8A68E6B-CEEA-4A3C-B51C-E464ABDAB1F1}" type="parTrans" cxnId="{24A8AD1A-7793-4DBB-8741-9D949CA0AE73}">
      <dgm:prSet/>
      <dgm:spPr/>
      <dgm:t>
        <a:bodyPr/>
        <a:lstStyle/>
        <a:p>
          <a:endParaRPr lang="en-US">
            <a:solidFill>
              <a:schemeClr val="tx1"/>
            </a:solidFill>
          </a:endParaRPr>
        </a:p>
      </dgm:t>
    </dgm:pt>
    <dgm:pt modelId="{CC118DB6-2DA3-4941-BFF0-DF13F59102CB}" type="sibTrans" cxnId="{24A8AD1A-7793-4DBB-8741-9D949CA0AE73}">
      <dgm:prSet/>
      <dgm:spPr/>
      <dgm:t>
        <a:bodyPr/>
        <a:lstStyle/>
        <a:p>
          <a:endParaRPr lang="en-US">
            <a:solidFill>
              <a:schemeClr val="tx1"/>
            </a:solidFill>
          </a:endParaRPr>
        </a:p>
      </dgm:t>
    </dgm:pt>
    <dgm:pt modelId="{6CDE4D07-091D-461C-A56B-C5A4CAAA335E}">
      <dgm:prSet custT="1"/>
      <dgm:spPr/>
      <dgm:t>
        <a:bodyPr anchor="ctr" anchorCtr="1"/>
        <a:lstStyle/>
        <a:p>
          <a:pPr rtl="0"/>
          <a:r>
            <a:rPr lang="en-US" sz="1800" b="1" dirty="0" smtClean="0"/>
            <a:t>Sociology &amp; Social Psychology</a:t>
          </a:r>
          <a:endParaRPr lang="en-US" sz="1800" b="1" dirty="0"/>
        </a:p>
      </dgm:t>
    </dgm:pt>
    <dgm:pt modelId="{35CEAC26-FA79-48FE-8822-61EDB5C943B6}" type="parTrans" cxnId="{828C65FD-154E-4B04-B714-EACD380854E0}">
      <dgm:prSet/>
      <dgm:spPr/>
      <dgm:t>
        <a:bodyPr/>
        <a:lstStyle/>
        <a:p>
          <a:endParaRPr lang="en-US">
            <a:solidFill>
              <a:schemeClr val="tx1"/>
            </a:solidFill>
          </a:endParaRPr>
        </a:p>
      </dgm:t>
    </dgm:pt>
    <dgm:pt modelId="{92D19691-C8C7-4FC3-92D7-BA8E96C0EBF0}" type="sibTrans" cxnId="{828C65FD-154E-4B04-B714-EACD380854E0}">
      <dgm:prSet/>
      <dgm:spPr/>
      <dgm:t>
        <a:bodyPr/>
        <a:lstStyle/>
        <a:p>
          <a:endParaRPr lang="en-US">
            <a:solidFill>
              <a:schemeClr val="tx1"/>
            </a:solidFill>
          </a:endParaRPr>
        </a:p>
      </dgm:t>
    </dgm:pt>
    <dgm:pt modelId="{6ACAB0C9-B594-4A97-BE3B-D9B2DB839EE1}">
      <dgm:prSet custT="1"/>
      <dgm:spPr/>
      <dgm:t>
        <a:bodyPr anchor="ctr" anchorCtr="1"/>
        <a:lstStyle/>
        <a:p>
          <a:pPr rtl="0"/>
          <a:r>
            <a:rPr lang="en-US" sz="1800" b="1" smtClean="0"/>
            <a:t>Philosophy</a:t>
          </a:r>
          <a:endParaRPr lang="en-US" sz="1800" b="1" dirty="0" smtClean="0"/>
        </a:p>
      </dgm:t>
    </dgm:pt>
    <dgm:pt modelId="{825D2019-565B-46B9-B269-3C9D9C4857AE}" type="parTrans" cxnId="{90F0B9C2-71CA-4B75-8AFF-E3D8A5F1CEA0}">
      <dgm:prSet/>
      <dgm:spPr/>
      <dgm:t>
        <a:bodyPr/>
        <a:lstStyle/>
        <a:p>
          <a:endParaRPr lang="en-US">
            <a:solidFill>
              <a:schemeClr val="tx1"/>
            </a:solidFill>
          </a:endParaRPr>
        </a:p>
      </dgm:t>
    </dgm:pt>
    <dgm:pt modelId="{C4809301-842C-4EB2-A231-8BECFE4F7DE0}" type="sibTrans" cxnId="{90F0B9C2-71CA-4B75-8AFF-E3D8A5F1CEA0}">
      <dgm:prSet/>
      <dgm:spPr/>
      <dgm:t>
        <a:bodyPr/>
        <a:lstStyle/>
        <a:p>
          <a:endParaRPr lang="en-US">
            <a:solidFill>
              <a:schemeClr val="tx1"/>
            </a:solidFill>
          </a:endParaRPr>
        </a:p>
      </dgm:t>
    </dgm:pt>
    <dgm:pt modelId="{93AF77B3-3B3D-4A44-99D5-BFD418A65FEF}">
      <dgm:prSet/>
      <dgm:spPr/>
      <dgm:t>
        <a:bodyPr/>
        <a:lstStyle/>
        <a:p>
          <a:pPr rtl="0"/>
          <a:r>
            <a:rPr lang="en-US" smtClean="0"/>
            <a:t>Contributions from the Social Sciences</a:t>
          </a:r>
          <a:endParaRPr lang="en-US" dirty="0"/>
        </a:p>
      </dgm:t>
    </dgm:pt>
    <dgm:pt modelId="{5B846AAF-6585-4F82-9C6D-7A1FB54BE988}" type="parTrans" cxnId="{AFC81838-4E8F-43F9-ACA2-91ECB3EFD6CC}">
      <dgm:prSet/>
      <dgm:spPr/>
      <dgm:t>
        <a:bodyPr/>
        <a:lstStyle/>
        <a:p>
          <a:endParaRPr lang="en-US">
            <a:solidFill>
              <a:schemeClr val="tx1"/>
            </a:solidFill>
          </a:endParaRPr>
        </a:p>
      </dgm:t>
    </dgm:pt>
    <dgm:pt modelId="{5385A8D0-F96B-461C-9D8D-899540D7A272}" type="sibTrans" cxnId="{AFC81838-4E8F-43F9-ACA2-91ECB3EFD6CC}">
      <dgm:prSet/>
      <dgm:spPr/>
      <dgm:t>
        <a:bodyPr/>
        <a:lstStyle/>
        <a:p>
          <a:endParaRPr lang="en-US">
            <a:solidFill>
              <a:schemeClr val="tx1"/>
            </a:solidFill>
          </a:endParaRPr>
        </a:p>
      </dgm:t>
    </dgm:pt>
    <dgm:pt modelId="{3799184D-A65C-4F9F-8772-CDC4E3798079}">
      <dgm:prSet phldrT="[Text]" custT="1"/>
      <dgm:spPr/>
      <dgm:t>
        <a:bodyPr anchor="ctr" anchorCtr="1"/>
        <a:lstStyle/>
        <a:p>
          <a:pPr rtl="0"/>
          <a:r>
            <a:rPr lang="en-US" sz="1400" smtClean="0"/>
            <a:t>4 Functions of Human Consciousness</a:t>
          </a:r>
          <a:endParaRPr lang="en-US" sz="1400" dirty="0"/>
        </a:p>
      </dgm:t>
    </dgm:pt>
    <dgm:pt modelId="{665DA054-326B-46C1-93D3-0B6C9D288400}" type="parTrans" cxnId="{AF419840-6206-458E-9C5E-B6E8B8CA0AEF}">
      <dgm:prSet/>
      <dgm:spPr/>
      <dgm:t>
        <a:bodyPr/>
        <a:lstStyle/>
        <a:p>
          <a:endParaRPr lang="en-US">
            <a:solidFill>
              <a:schemeClr val="tx1"/>
            </a:solidFill>
          </a:endParaRPr>
        </a:p>
      </dgm:t>
    </dgm:pt>
    <dgm:pt modelId="{9C5E4D03-B06F-4011-AC63-1670D96C87C9}" type="sibTrans" cxnId="{AF419840-6206-458E-9C5E-B6E8B8CA0AEF}">
      <dgm:prSet/>
      <dgm:spPr/>
      <dgm:t>
        <a:bodyPr/>
        <a:lstStyle/>
        <a:p>
          <a:endParaRPr lang="en-US">
            <a:solidFill>
              <a:schemeClr val="tx1"/>
            </a:solidFill>
          </a:endParaRPr>
        </a:p>
      </dgm:t>
    </dgm:pt>
    <dgm:pt modelId="{66F98A7E-7212-4B36-938D-89D1E540332A}">
      <dgm:prSet phldrT="[Text]" custT="1"/>
      <dgm:spPr/>
      <dgm:t>
        <a:bodyPr anchor="ctr" anchorCtr="1"/>
        <a:lstStyle/>
        <a:p>
          <a:r>
            <a:rPr lang="en-US" sz="1400" dirty="0" smtClean="0"/>
            <a:t>8 Ages of Man</a:t>
          </a:r>
          <a:endParaRPr lang="en-US" sz="1400" dirty="0"/>
        </a:p>
      </dgm:t>
    </dgm:pt>
    <dgm:pt modelId="{604A63E3-C800-4A35-889C-DDC7FEF7B80D}" type="parTrans" cxnId="{35179E67-B36D-4D6B-8A09-B7F238397360}">
      <dgm:prSet/>
      <dgm:spPr/>
      <dgm:t>
        <a:bodyPr/>
        <a:lstStyle/>
        <a:p>
          <a:endParaRPr lang="en-US">
            <a:solidFill>
              <a:schemeClr val="tx1"/>
            </a:solidFill>
          </a:endParaRPr>
        </a:p>
      </dgm:t>
    </dgm:pt>
    <dgm:pt modelId="{0B45624D-38D8-4388-B0A2-6B0BB0B3DDED}" type="sibTrans" cxnId="{35179E67-B36D-4D6B-8A09-B7F238397360}">
      <dgm:prSet/>
      <dgm:spPr/>
      <dgm:t>
        <a:bodyPr/>
        <a:lstStyle/>
        <a:p>
          <a:endParaRPr lang="en-US">
            <a:solidFill>
              <a:schemeClr val="tx1"/>
            </a:solidFill>
          </a:endParaRPr>
        </a:p>
      </dgm:t>
    </dgm:pt>
    <dgm:pt modelId="{F20EDB65-C6AF-4583-BCA8-E24315C9E831}">
      <dgm:prSet phldrT="[Text]" custT="1"/>
      <dgm:spPr/>
      <dgm:t>
        <a:bodyPr anchor="ctr" anchorCtr="1"/>
        <a:lstStyle/>
        <a:p>
          <a:r>
            <a:rPr lang="en-US" sz="1400" dirty="0" smtClean="0"/>
            <a:t>Role of Safety</a:t>
          </a:r>
          <a:endParaRPr lang="en-US" sz="1400" dirty="0"/>
        </a:p>
      </dgm:t>
    </dgm:pt>
    <dgm:pt modelId="{BF80011C-5624-4117-8FAF-675A8FB8EED2}" type="parTrans" cxnId="{0D97D947-F0CB-48DE-935C-627CD21542A1}">
      <dgm:prSet/>
      <dgm:spPr/>
      <dgm:t>
        <a:bodyPr/>
        <a:lstStyle/>
        <a:p>
          <a:endParaRPr lang="en-US">
            <a:solidFill>
              <a:schemeClr val="tx1"/>
            </a:solidFill>
          </a:endParaRPr>
        </a:p>
      </dgm:t>
    </dgm:pt>
    <dgm:pt modelId="{92F4DB11-7D4C-43D5-B853-5C82BB6B1AEC}" type="sibTrans" cxnId="{0D97D947-F0CB-48DE-935C-627CD21542A1}">
      <dgm:prSet/>
      <dgm:spPr/>
      <dgm:t>
        <a:bodyPr/>
        <a:lstStyle/>
        <a:p>
          <a:endParaRPr lang="en-US">
            <a:solidFill>
              <a:schemeClr val="tx1"/>
            </a:solidFill>
          </a:endParaRPr>
        </a:p>
      </dgm:t>
    </dgm:pt>
    <dgm:pt modelId="{12402162-224E-4AA0-AF83-7318BDE7BCAB}">
      <dgm:prSet phldrT="[Text]" custT="1"/>
      <dgm:spPr/>
      <dgm:t>
        <a:bodyPr anchor="ctr" anchorCtr="1"/>
        <a:lstStyle/>
        <a:p>
          <a:r>
            <a:rPr lang="en-US" sz="1400" dirty="0" smtClean="0"/>
            <a:t>5 basic hypotheses of student-centered approach to education</a:t>
          </a:r>
          <a:endParaRPr lang="en-US" sz="1400" dirty="0"/>
        </a:p>
      </dgm:t>
    </dgm:pt>
    <dgm:pt modelId="{1087F4AD-55B4-4748-A7B1-DFBB3FA40888}" type="parTrans" cxnId="{F259080F-8774-4FE1-9BDE-697E80F1B3D5}">
      <dgm:prSet/>
      <dgm:spPr/>
      <dgm:t>
        <a:bodyPr/>
        <a:lstStyle/>
        <a:p>
          <a:endParaRPr lang="en-US">
            <a:solidFill>
              <a:schemeClr val="tx1"/>
            </a:solidFill>
          </a:endParaRPr>
        </a:p>
      </dgm:t>
    </dgm:pt>
    <dgm:pt modelId="{43368134-9D96-4432-BB34-764062E78725}" type="sibTrans" cxnId="{F259080F-8774-4FE1-9BDE-697E80F1B3D5}">
      <dgm:prSet/>
      <dgm:spPr/>
      <dgm:t>
        <a:bodyPr/>
        <a:lstStyle/>
        <a:p>
          <a:endParaRPr lang="en-US">
            <a:solidFill>
              <a:schemeClr val="tx1"/>
            </a:solidFill>
          </a:endParaRPr>
        </a:p>
      </dgm:t>
    </dgm:pt>
    <dgm:pt modelId="{6CEC3D37-780D-4541-94CC-0518F768FF4A}">
      <dgm:prSet phldrT="[Text]" custT="1"/>
      <dgm:spPr/>
      <dgm:t>
        <a:bodyPr anchor="ctr" anchorCtr="1"/>
        <a:lstStyle/>
        <a:p>
          <a:r>
            <a:rPr lang="en-US" sz="1400" dirty="0" smtClean="0"/>
            <a:t>The subconscious mind’s influence on behavior</a:t>
          </a:r>
          <a:endParaRPr lang="en-US" sz="1400" dirty="0"/>
        </a:p>
      </dgm:t>
    </dgm:pt>
    <dgm:pt modelId="{BDEB7426-80CD-42E9-A363-01510AE39A76}" type="parTrans" cxnId="{1F485886-5CF9-4B1C-9253-745B1814C444}">
      <dgm:prSet/>
      <dgm:spPr/>
      <dgm:t>
        <a:bodyPr/>
        <a:lstStyle/>
        <a:p>
          <a:endParaRPr lang="en-US">
            <a:solidFill>
              <a:schemeClr val="tx1"/>
            </a:solidFill>
          </a:endParaRPr>
        </a:p>
      </dgm:t>
    </dgm:pt>
    <dgm:pt modelId="{A17D8DBA-66D8-4AEB-B337-A30E0FE51D41}" type="sibTrans" cxnId="{1F485886-5CF9-4B1C-9253-745B1814C444}">
      <dgm:prSet/>
      <dgm:spPr/>
      <dgm:t>
        <a:bodyPr/>
        <a:lstStyle/>
        <a:p>
          <a:endParaRPr lang="en-US">
            <a:solidFill>
              <a:schemeClr val="tx1"/>
            </a:solidFill>
          </a:endParaRPr>
        </a:p>
      </dgm:t>
    </dgm:pt>
    <dgm:pt modelId="{E8737274-9682-415E-993B-1542CE865E35}">
      <dgm:prSet phldrT="[Text]" custT="1"/>
      <dgm:spPr/>
      <dgm:t>
        <a:bodyPr anchor="ctr" anchorCtr="1"/>
        <a:lstStyle/>
        <a:p>
          <a:pPr rtl="0"/>
          <a:r>
            <a:rPr lang="en-US" sz="1800" b="1" smtClean="0"/>
            <a:t>Developmental Psychology</a:t>
          </a:r>
          <a:endParaRPr lang="en-US" sz="1800" b="1" dirty="0"/>
        </a:p>
      </dgm:t>
    </dgm:pt>
    <dgm:pt modelId="{9338FF20-F5FD-4D3B-B505-E6EBE8974175}" type="parTrans" cxnId="{F473D612-23AA-4424-84DC-E7032990408D}">
      <dgm:prSet/>
      <dgm:spPr/>
      <dgm:t>
        <a:bodyPr/>
        <a:lstStyle/>
        <a:p>
          <a:endParaRPr lang="en-US">
            <a:solidFill>
              <a:schemeClr val="tx1"/>
            </a:solidFill>
          </a:endParaRPr>
        </a:p>
      </dgm:t>
    </dgm:pt>
    <dgm:pt modelId="{B21F839B-78BE-466C-AC85-E9BC3FE13FF6}" type="sibTrans" cxnId="{F473D612-23AA-4424-84DC-E7032990408D}">
      <dgm:prSet/>
      <dgm:spPr/>
      <dgm:t>
        <a:bodyPr/>
        <a:lstStyle/>
        <a:p>
          <a:endParaRPr lang="en-US">
            <a:solidFill>
              <a:schemeClr val="tx1"/>
            </a:solidFill>
          </a:endParaRPr>
        </a:p>
      </dgm:t>
    </dgm:pt>
    <dgm:pt modelId="{9A2CDD5E-49C0-4A91-BD4D-F5746EA5A0F0}">
      <dgm:prSet phldrT="[Text]" custT="1"/>
      <dgm:spPr/>
      <dgm:t>
        <a:bodyPr anchor="ctr" anchorCtr="1"/>
        <a:lstStyle/>
        <a:p>
          <a:r>
            <a:rPr lang="en-US" sz="1400" smtClean="0"/>
            <a:t>Provided knowledge of characteristics associated with age through the life span</a:t>
          </a:r>
          <a:endParaRPr lang="en-US" sz="1400" dirty="0"/>
        </a:p>
      </dgm:t>
    </dgm:pt>
    <dgm:pt modelId="{F0EC532E-DE6E-4E67-8A82-1CAB873B90CE}" type="parTrans" cxnId="{334D9EC0-4FC7-4409-AE00-1806A1D1D32E}">
      <dgm:prSet/>
      <dgm:spPr/>
      <dgm:t>
        <a:bodyPr/>
        <a:lstStyle/>
        <a:p>
          <a:endParaRPr lang="en-US">
            <a:solidFill>
              <a:schemeClr val="tx1"/>
            </a:solidFill>
          </a:endParaRPr>
        </a:p>
      </dgm:t>
    </dgm:pt>
    <dgm:pt modelId="{365AD757-9111-424D-AD82-8FF7BC43FFE7}" type="sibTrans" cxnId="{334D9EC0-4FC7-4409-AE00-1806A1D1D32E}">
      <dgm:prSet/>
      <dgm:spPr/>
      <dgm:t>
        <a:bodyPr/>
        <a:lstStyle/>
        <a:p>
          <a:endParaRPr lang="en-US">
            <a:solidFill>
              <a:schemeClr val="tx1"/>
            </a:solidFill>
          </a:endParaRPr>
        </a:p>
      </dgm:t>
    </dgm:pt>
    <dgm:pt modelId="{4E3E2CAD-620C-4A5C-832F-94769EF73421}">
      <dgm:prSet custT="1"/>
      <dgm:spPr/>
      <dgm:t>
        <a:bodyPr anchor="ctr" anchorCtr="1"/>
        <a:lstStyle/>
        <a:p>
          <a:pPr rtl="0"/>
          <a:r>
            <a:rPr lang="en-US" sz="1400" smtClean="0"/>
            <a:t>Knowledge about groups &amp; larger social systems’ behavior including:</a:t>
          </a:r>
          <a:endParaRPr lang="en-US" sz="1400" dirty="0"/>
        </a:p>
      </dgm:t>
    </dgm:pt>
    <dgm:pt modelId="{E25EF445-85D3-4C6F-84BF-4BA7C5D2BCD2}" type="sibTrans" cxnId="{F6BC4559-2D96-449B-B77B-6F47BBB81F02}">
      <dgm:prSet/>
      <dgm:spPr/>
      <dgm:t>
        <a:bodyPr/>
        <a:lstStyle/>
        <a:p>
          <a:endParaRPr lang="en-US">
            <a:solidFill>
              <a:schemeClr val="tx1"/>
            </a:solidFill>
          </a:endParaRPr>
        </a:p>
      </dgm:t>
    </dgm:pt>
    <dgm:pt modelId="{2C790C87-3EF1-4C71-93F4-24E566706B81}" type="parTrans" cxnId="{F6BC4559-2D96-449B-B77B-6F47BBB81F02}">
      <dgm:prSet/>
      <dgm:spPr/>
      <dgm:t>
        <a:bodyPr/>
        <a:lstStyle/>
        <a:p>
          <a:endParaRPr lang="en-US">
            <a:solidFill>
              <a:schemeClr val="tx1"/>
            </a:solidFill>
          </a:endParaRPr>
        </a:p>
      </dgm:t>
    </dgm:pt>
    <dgm:pt modelId="{5891942A-722B-4207-BABE-68374A694837}">
      <dgm:prSet custT="1"/>
      <dgm:spPr/>
      <dgm:t>
        <a:bodyPr anchor="ctr" anchorCtr="1"/>
        <a:lstStyle/>
        <a:p>
          <a:pPr rtl="0"/>
          <a:r>
            <a:rPr lang="en-US" sz="1200" smtClean="0"/>
            <a:t>Environmental influences</a:t>
          </a:r>
          <a:endParaRPr lang="en-US" sz="1200" dirty="0"/>
        </a:p>
      </dgm:t>
    </dgm:pt>
    <dgm:pt modelId="{646963DA-0135-483F-B586-E5F14C3889A4}" type="parTrans" cxnId="{36F231D8-D163-46AD-9A53-B6EE963D7F5B}">
      <dgm:prSet/>
      <dgm:spPr/>
      <dgm:t>
        <a:bodyPr/>
        <a:lstStyle/>
        <a:p>
          <a:endParaRPr lang="en-US">
            <a:solidFill>
              <a:schemeClr val="tx1"/>
            </a:solidFill>
          </a:endParaRPr>
        </a:p>
      </dgm:t>
    </dgm:pt>
    <dgm:pt modelId="{87D5D55E-04EF-4AC6-B207-07F2728F3837}" type="sibTrans" cxnId="{36F231D8-D163-46AD-9A53-B6EE963D7F5B}">
      <dgm:prSet/>
      <dgm:spPr/>
      <dgm:t>
        <a:bodyPr/>
        <a:lstStyle/>
        <a:p>
          <a:endParaRPr lang="en-US">
            <a:solidFill>
              <a:schemeClr val="tx1"/>
            </a:solidFill>
          </a:endParaRPr>
        </a:p>
      </dgm:t>
    </dgm:pt>
    <dgm:pt modelId="{CB9E0874-7222-4BE1-9690-C85C7EF54475}">
      <dgm:prSet custT="1"/>
      <dgm:spPr/>
      <dgm:t>
        <a:bodyPr anchor="ctr" anchorCtr="1"/>
        <a:lstStyle/>
        <a:p>
          <a:pPr rtl="0"/>
          <a:r>
            <a:rPr lang="en-US" sz="1200" smtClean="0"/>
            <a:t>Forces that facilitate or inhibit learning &amp; change</a:t>
          </a:r>
          <a:endParaRPr lang="en-US" sz="1200" dirty="0"/>
        </a:p>
      </dgm:t>
    </dgm:pt>
    <dgm:pt modelId="{153AAB50-5FC2-4029-9960-53D7628C32C1}" type="parTrans" cxnId="{AEF68702-9474-41E0-9E63-79B4D3BD0D6E}">
      <dgm:prSet/>
      <dgm:spPr/>
      <dgm:t>
        <a:bodyPr/>
        <a:lstStyle/>
        <a:p>
          <a:endParaRPr lang="en-US">
            <a:solidFill>
              <a:schemeClr val="tx1"/>
            </a:solidFill>
          </a:endParaRPr>
        </a:p>
      </dgm:t>
    </dgm:pt>
    <dgm:pt modelId="{4B9C78AC-172C-4A2A-BED4-71D6C3B6C32C}" type="sibTrans" cxnId="{AEF68702-9474-41E0-9E63-79B4D3BD0D6E}">
      <dgm:prSet/>
      <dgm:spPr/>
      <dgm:t>
        <a:bodyPr/>
        <a:lstStyle/>
        <a:p>
          <a:endParaRPr lang="en-US">
            <a:solidFill>
              <a:schemeClr val="tx1"/>
            </a:solidFill>
          </a:endParaRPr>
        </a:p>
      </dgm:t>
    </dgm:pt>
    <dgm:pt modelId="{060160B4-7D6C-4EBC-8143-AA658AAE8C2D}">
      <dgm:prSet custT="1"/>
      <dgm:spPr/>
      <dgm:t>
        <a:bodyPr anchor="ctr" anchorCtr="1"/>
        <a:lstStyle/>
        <a:p>
          <a:pPr rtl="0"/>
          <a:r>
            <a:rPr lang="en-US" sz="1400" smtClean="0"/>
            <a:t>Social movement of adult education to achieve a common goal of all programs &amp; institutions</a:t>
          </a:r>
          <a:endParaRPr lang="en-US" sz="1400" dirty="0" smtClean="0"/>
        </a:p>
      </dgm:t>
    </dgm:pt>
    <dgm:pt modelId="{503AAF7D-C528-40CB-8ABA-FCABD87F755C}" type="parTrans" cxnId="{C38A0DD6-9EC2-4718-8BB1-3C74A740D0CD}">
      <dgm:prSet/>
      <dgm:spPr/>
      <dgm:t>
        <a:bodyPr/>
        <a:lstStyle/>
        <a:p>
          <a:endParaRPr lang="en-US">
            <a:solidFill>
              <a:schemeClr val="tx1"/>
            </a:solidFill>
          </a:endParaRPr>
        </a:p>
      </dgm:t>
    </dgm:pt>
    <dgm:pt modelId="{A441EEA3-43DE-43F5-BDFC-F169EDCE8794}" type="sibTrans" cxnId="{C38A0DD6-9EC2-4718-8BB1-3C74A740D0CD}">
      <dgm:prSet/>
      <dgm:spPr/>
      <dgm:t>
        <a:bodyPr/>
        <a:lstStyle/>
        <a:p>
          <a:endParaRPr lang="en-US">
            <a:solidFill>
              <a:schemeClr val="tx1"/>
            </a:solidFill>
          </a:endParaRPr>
        </a:p>
      </dgm:t>
    </dgm:pt>
    <dgm:pt modelId="{07B63B28-0207-4D6B-8B36-3EACD192C6B1}">
      <dgm:prSet custT="1"/>
      <dgm:spPr/>
      <dgm:t>
        <a:bodyPr anchor="ctr" anchorCtr="1"/>
        <a:lstStyle/>
        <a:p>
          <a:pPr rtl="0"/>
          <a:r>
            <a:rPr lang="en-US" sz="1200" smtClean="0"/>
            <a:t>Improvement of individuals</a:t>
          </a:r>
          <a:endParaRPr lang="en-US" sz="1200" dirty="0" smtClean="0"/>
        </a:p>
      </dgm:t>
    </dgm:pt>
    <dgm:pt modelId="{5114E929-EE11-4E97-944F-77D70A8D17A3}" type="parTrans" cxnId="{5C78BF85-9541-4726-A94F-6ECA646D1F12}">
      <dgm:prSet/>
      <dgm:spPr/>
      <dgm:t>
        <a:bodyPr/>
        <a:lstStyle/>
        <a:p>
          <a:endParaRPr lang="en-US">
            <a:solidFill>
              <a:schemeClr val="tx1"/>
            </a:solidFill>
          </a:endParaRPr>
        </a:p>
      </dgm:t>
    </dgm:pt>
    <dgm:pt modelId="{FD4BDAB8-0B6A-4473-93E3-765EBA428390}" type="sibTrans" cxnId="{5C78BF85-9541-4726-A94F-6ECA646D1F12}">
      <dgm:prSet/>
      <dgm:spPr/>
      <dgm:t>
        <a:bodyPr/>
        <a:lstStyle/>
        <a:p>
          <a:endParaRPr lang="en-US">
            <a:solidFill>
              <a:schemeClr val="tx1"/>
            </a:solidFill>
          </a:endParaRPr>
        </a:p>
      </dgm:t>
    </dgm:pt>
    <dgm:pt modelId="{AA55B24B-A359-4956-8798-FDF80C14BACF}">
      <dgm:prSet custT="1"/>
      <dgm:spPr/>
      <dgm:t>
        <a:bodyPr anchor="ctr" anchorCtr="1"/>
        <a:lstStyle/>
        <a:p>
          <a:pPr rtl="0"/>
          <a:r>
            <a:rPr lang="en-US" sz="1200" smtClean="0"/>
            <a:t>Improvement of society</a:t>
          </a:r>
          <a:endParaRPr lang="en-US" sz="1200" dirty="0" smtClean="0"/>
        </a:p>
      </dgm:t>
    </dgm:pt>
    <dgm:pt modelId="{69F6B820-C7E5-4D3B-BFFF-7539BC0F08B6}" type="parTrans" cxnId="{974F116D-E095-4966-A48A-9931F521AA1D}">
      <dgm:prSet/>
      <dgm:spPr/>
      <dgm:t>
        <a:bodyPr/>
        <a:lstStyle/>
        <a:p>
          <a:endParaRPr lang="en-US">
            <a:solidFill>
              <a:schemeClr val="tx1"/>
            </a:solidFill>
          </a:endParaRPr>
        </a:p>
      </dgm:t>
    </dgm:pt>
    <dgm:pt modelId="{EC0B459B-14A3-4EB3-B0D0-44646ECDCFC3}" type="sibTrans" cxnId="{974F116D-E095-4966-A48A-9931F521AA1D}">
      <dgm:prSet/>
      <dgm:spPr/>
      <dgm:t>
        <a:bodyPr/>
        <a:lstStyle/>
        <a:p>
          <a:endParaRPr lang="en-US">
            <a:solidFill>
              <a:schemeClr val="tx1"/>
            </a:solidFill>
          </a:endParaRPr>
        </a:p>
      </dgm:t>
    </dgm:pt>
    <dgm:pt modelId="{EF4A7FA4-8655-41D6-855D-60B8E330AF51}">
      <dgm:prSet phldrT="[Text]" custT="1"/>
      <dgm:spPr/>
      <dgm:t>
        <a:bodyPr anchor="ctr" anchorCtr="1"/>
        <a:lstStyle/>
        <a:p>
          <a:r>
            <a:rPr lang="en-US" sz="1400" smtClean="0"/>
            <a:t>Identified tasks associated w/ different growth stages that lead to a person’s readiness to learn different things at different times &amp; create “teachable moments.”</a:t>
          </a:r>
          <a:endParaRPr lang="en-US" sz="1400" dirty="0"/>
        </a:p>
      </dgm:t>
    </dgm:pt>
    <dgm:pt modelId="{C7523FAD-6EBC-40CD-A7FC-AED3B4643B05}" type="parTrans" cxnId="{FFABBD18-2A3D-4417-B190-55C72D8C8485}">
      <dgm:prSet/>
      <dgm:spPr/>
      <dgm:t>
        <a:bodyPr/>
        <a:lstStyle/>
        <a:p>
          <a:endParaRPr lang="en-US">
            <a:solidFill>
              <a:schemeClr val="tx1"/>
            </a:solidFill>
          </a:endParaRPr>
        </a:p>
      </dgm:t>
    </dgm:pt>
    <dgm:pt modelId="{C17F1465-9C4E-436F-AB62-DDEF5912C22D}" type="sibTrans" cxnId="{FFABBD18-2A3D-4417-B190-55C72D8C8485}">
      <dgm:prSet/>
      <dgm:spPr/>
      <dgm:t>
        <a:bodyPr/>
        <a:lstStyle/>
        <a:p>
          <a:endParaRPr lang="en-US">
            <a:solidFill>
              <a:schemeClr val="tx1"/>
            </a:solidFill>
          </a:endParaRPr>
        </a:p>
      </dgm:t>
    </dgm:pt>
    <dgm:pt modelId="{28F7EEAE-DC0C-4E5E-BDE6-3F221E5D81F1}">
      <dgm:prSet custT="1"/>
      <dgm:spPr/>
      <dgm:t>
        <a:bodyPr anchor="ctr" anchorCtr="1"/>
        <a:lstStyle/>
        <a:p>
          <a:pPr rtl="0"/>
          <a:r>
            <a:rPr lang="en-US" sz="1200" smtClean="0"/>
            <a:t>2 Competing goals</a:t>
          </a:r>
          <a:endParaRPr lang="en-US" sz="1200" dirty="0" smtClean="0"/>
        </a:p>
      </dgm:t>
    </dgm:pt>
    <dgm:pt modelId="{530599BF-B07F-4482-A058-CD5BB11C2EF0}" type="parTrans" cxnId="{48DA6226-A2F9-4C22-8F00-0EA83BD9A5AC}">
      <dgm:prSet/>
      <dgm:spPr/>
      <dgm:t>
        <a:bodyPr/>
        <a:lstStyle/>
        <a:p>
          <a:endParaRPr lang="en-US">
            <a:solidFill>
              <a:schemeClr val="tx1"/>
            </a:solidFill>
          </a:endParaRPr>
        </a:p>
      </dgm:t>
    </dgm:pt>
    <dgm:pt modelId="{2EF5BDEB-5843-482C-9A67-9AA0BCCF2A7C}" type="sibTrans" cxnId="{48DA6226-A2F9-4C22-8F00-0EA83BD9A5AC}">
      <dgm:prSet/>
      <dgm:spPr/>
      <dgm:t>
        <a:bodyPr/>
        <a:lstStyle/>
        <a:p>
          <a:endParaRPr lang="en-US">
            <a:solidFill>
              <a:schemeClr val="tx1"/>
            </a:solidFill>
          </a:endParaRPr>
        </a:p>
      </dgm:t>
    </dgm:pt>
    <dgm:pt modelId="{B0FC4704-6CC6-4D5A-AF65-AF1B15360DD0}" type="pres">
      <dgm:prSet presAssocID="{E7E10ADE-DD72-40D4-A235-F786715A95C6}" presName="diagram" presStyleCnt="0">
        <dgm:presLayoutVars>
          <dgm:chMax val="1"/>
          <dgm:dir/>
          <dgm:animLvl val="ctr"/>
          <dgm:resizeHandles val="exact"/>
        </dgm:presLayoutVars>
      </dgm:prSet>
      <dgm:spPr/>
      <dgm:t>
        <a:bodyPr/>
        <a:lstStyle/>
        <a:p>
          <a:endParaRPr lang="en-US"/>
        </a:p>
      </dgm:t>
    </dgm:pt>
    <dgm:pt modelId="{A480C924-FB5D-4EB2-8C50-BAFBCF70B609}" type="pres">
      <dgm:prSet presAssocID="{E7E10ADE-DD72-40D4-A235-F786715A95C6}" presName="matrix" presStyleCnt="0"/>
      <dgm:spPr/>
      <dgm:t>
        <a:bodyPr/>
        <a:lstStyle/>
        <a:p>
          <a:endParaRPr lang="en-US"/>
        </a:p>
      </dgm:t>
    </dgm:pt>
    <dgm:pt modelId="{DBCF0F5A-CF34-4E3E-8334-4685645FC2EC}" type="pres">
      <dgm:prSet presAssocID="{E7E10ADE-DD72-40D4-A235-F786715A95C6}" presName="tile1" presStyleLbl="node1" presStyleIdx="0" presStyleCnt="4"/>
      <dgm:spPr/>
      <dgm:t>
        <a:bodyPr/>
        <a:lstStyle/>
        <a:p>
          <a:endParaRPr lang="en-US"/>
        </a:p>
      </dgm:t>
    </dgm:pt>
    <dgm:pt modelId="{EA7C91A5-0D39-4B5E-9B57-E90ABDE36573}" type="pres">
      <dgm:prSet presAssocID="{E7E10ADE-DD72-40D4-A235-F786715A95C6}" presName="tile1text" presStyleLbl="node1" presStyleIdx="0" presStyleCnt="4">
        <dgm:presLayoutVars>
          <dgm:chMax val="0"/>
          <dgm:chPref val="0"/>
          <dgm:bulletEnabled val="1"/>
        </dgm:presLayoutVars>
      </dgm:prSet>
      <dgm:spPr/>
      <dgm:t>
        <a:bodyPr/>
        <a:lstStyle/>
        <a:p>
          <a:endParaRPr lang="en-US"/>
        </a:p>
      </dgm:t>
    </dgm:pt>
    <dgm:pt modelId="{D9790F1B-5AE3-4719-96B4-D46F082FD18C}" type="pres">
      <dgm:prSet presAssocID="{E7E10ADE-DD72-40D4-A235-F786715A95C6}" presName="tile2" presStyleLbl="node1" presStyleIdx="1" presStyleCnt="4" custLinFactNeighborX="22807" custLinFactNeighborY="-41740"/>
      <dgm:spPr/>
      <dgm:t>
        <a:bodyPr/>
        <a:lstStyle/>
        <a:p>
          <a:endParaRPr lang="en-US"/>
        </a:p>
      </dgm:t>
    </dgm:pt>
    <dgm:pt modelId="{FDF2480E-5C59-4500-9627-653C3C44C8B3}" type="pres">
      <dgm:prSet presAssocID="{E7E10ADE-DD72-40D4-A235-F786715A95C6}" presName="tile2text" presStyleLbl="node1" presStyleIdx="1" presStyleCnt="4">
        <dgm:presLayoutVars>
          <dgm:chMax val="0"/>
          <dgm:chPref val="0"/>
          <dgm:bulletEnabled val="1"/>
        </dgm:presLayoutVars>
      </dgm:prSet>
      <dgm:spPr/>
      <dgm:t>
        <a:bodyPr/>
        <a:lstStyle/>
        <a:p>
          <a:endParaRPr lang="en-US"/>
        </a:p>
      </dgm:t>
    </dgm:pt>
    <dgm:pt modelId="{8F6F1A43-CF4D-4279-B678-D9EEA0D062C5}" type="pres">
      <dgm:prSet presAssocID="{E7E10ADE-DD72-40D4-A235-F786715A95C6}" presName="tile3" presStyleLbl="node1" presStyleIdx="2" presStyleCnt="4"/>
      <dgm:spPr/>
      <dgm:t>
        <a:bodyPr/>
        <a:lstStyle/>
        <a:p>
          <a:endParaRPr lang="en-US"/>
        </a:p>
      </dgm:t>
    </dgm:pt>
    <dgm:pt modelId="{C5EE7C40-F663-476E-A99E-0A984FCD96E5}" type="pres">
      <dgm:prSet presAssocID="{E7E10ADE-DD72-40D4-A235-F786715A95C6}" presName="tile3text" presStyleLbl="node1" presStyleIdx="2" presStyleCnt="4">
        <dgm:presLayoutVars>
          <dgm:chMax val="0"/>
          <dgm:chPref val="0"/>
          <dgm:bulletEnabled val="1"/>
        </dgm:presLayoutVars>
      </dgm:prSet>
      <dgm:spPr/>
      <dgm:t>
        <a:bodyPr/>
        <a:lstStyle/>
        <a:p>
          <a:endParaRPr lang="en-US"/>
        </a:p>
      </dgm:t>
    </dgm:pt>
    <dgm:pt modelId="{BDD75CEF-E968-4417-B7E0-55F625350598}" type="pres">
      <dgm:prSet presAssocID="{E7E10ADE-DD72-40D4-A235-F786715A95C6}" presName="tile4" presStyleLbl="node1" presStyleIdx="3" presStyleCnt="4"/>
      <dgm:spPr/>
      <dgm:t>
        <a:bodyPr/>
        <a:lstStyle/>
        <a:p>
          <a:endParaRPr lang="en-US"/>
        </a:p>
      </dgm:t>
    </dgm:pt>
    <dgm:pt modelId="{C3F493CA-2A75-433E-9321-FE030174504D}" type="pres">
      <dgm:prSet presAssocID="{E7E10ADE-DD72-40D4-A235-F786715A95C6}" presName="tile4text" presStyleLbl="node1" presStyleIdx="3" presStyleCnt="4">
        <dgm:presLayoutVars>
          <dgm:chMax val="0"/>
          <dgm:chPref val="0"/>
          <dgm:bulletEnabled val="1"/>
        </dgm:presLayoutVars>
      </dgm:prSet>
      <dgm:spPr/>
      <dgm:t>
        <a:bodyPr/>
        <a:lstStyle/>
        <a:p>
          <a:endParaRPr lang="en-US"/>
        </a:p>
      </dgm:t>
    </dgm:pt>
    <dgm:pt modelId="{542011B9-6507-424A-835E-8008C522EAF5}" type="pres">
      <dgm:prSet presAssocID="{E7E10ADE-DD72-40D4-A235-F786715A95C6}" presName="centerTile" presStyleLbl="fgShp" presStyleIdx="0" presStyleCnt="1">
        <dgm:presLayoutVars>
          <dgm:chMax val="0"/>
          <dgm:chPref val="0"/>
        </dgm:presLayoutVars>
      </dgm:prSet>
      <dgm:spPr/>
      <dgm:t>
        <a:bodyPr/>
        <a:lstStyle/>
        <a:p>
          <a:endParaRPr lang="en-US"/>
        </a:p>
      </dgm:t>
    </dgm:pt>
  </dgm:ptLst>
  <dgm:cxnLst>
    <dgm:cxn modelId="{F259080F-8774-4FE1-9BDE-697E80F1B3D5}" srcId="{5C2A5D45-2CF3-445F-A662-0CF4FE1DA624}" destId="{12402162-224E-4AA0-AF83-7318BDE7BCAB}" srcOrd="2" destOrd="0" parTransId="{1087F4AD-55B4-4748-A7B1-DFBB3FA40888}" sibTransId="{43368134-9D96-4432-BB34-764062E78725}"/>
    <dgm:cxn modelId="{36F231D8-D163-46AD-9A53-B6EE963D7F5B}" srcId="{4E3E2CAD-620C-4A5C-832F-94769EF73421}" destId="{5891942A-722B-4207-BABE-68374A694837}" srcOrd="1" destOrd="0" parTransId="{646963DA-0135-483F-B586-E5F14C3889A4}" sibTransId="{87D5D55E-04EF-4AC6-B207-07F2728F3837}"/>
    <dgm:cxn modelId="{AFC81838-4E8F-43F9-ACA2-91ECB3EFD6CC}" srcId="{E7E10ADE-DD72-40D4-A235-F786715A95C6}" destId="{93AF77B3-3B3D-4A44-99D5-BFD418A65FEF}" srcOrd="0" destOrd="0" parTransId="{5B846AAF-6585-4F82-9C6D-7A1FB54BE988}" sibTransId="{5385A8D0-F96B-461C-9D8D-899540D7A272}"/>
    <dgm:cxn modelId="{AEF68702-9474-41E0-9E63-79B4D3BD0D6E}" srcId="{4E3E2CAD-620C-4A5C-832F-94769EF73421}" destId="{CB9E0874-7222-4BE1-9690-C85C7EF54475}" srcOrd="0" destOrd="0" parTransId="{153AAB50-5FC2-4029-9960-53D7628C32C1}" sibTransId="{4B9C78AC-172C-4A2A-BED4-71D6C3B6C32C}"/>
    <dgm:cxn modelId="{CBF5C8E1-F9FD-374C-AB98-266AF575B213}" type="presOf" srcId="{12402162-224E-4AA0-AF83-7318BDE7BCAB}" destId="{DBCF0F5A-CF34-4E3E-8334-4685645FC2EC}" srcOrd="0" destOrd="3" presId="urn:microsoft.com/office/officeart/2005/8/layout/matrix1"/>
    <dgm:cxn modelId="{A0979B79-C989-5742-86FA-6AF39F9CCACA}" type="presOf" srcId="{CB9E0874-7222-4BE1-9690-C85C7EF54475}" destId="{8F6F1A43-CF4D-4279-B678-D9EEA0D062C5}" srcOrd="0" destOrd="2" presId="urn:microsoft.com/office/officeart/2005/8/layout/matrix1"/>
    <dgm:cxn modelId="{1DB810A4-CE47-A14C-A6D5-69933BD9FB85}" type="presOf" srcId="{6ACAB0C9-B594-4A97-BE3B-D9B2DB839EE1}" destId="{BDD75CEF-E968-4417-B7E0-55F625350598}" srcOrd="0" destOrd="0" presId="urn:microsoft.com/office/officeart/2005/8/layout/matrix1"/>
    <dgm:cxn modelId="{974F116D-E095-4966-A48A-9931F521AA1D}" srcId="{28F7EEAE-DC0C-4E5E-BDE6-3F221E5D81F1}" destId="{AA55B24B-A359-4956-8798-FDF80C14BACF}" srcOrd="1" destOrd="0" parTransId="{69F6B820-C7E5-4D3B-BFFF-7539BC0F08B6}" sibTransId="{EC0B459B-14A3-4EB3-B0D0-44646ECDCFC3}"/>
    <dgm:cxn modelId="{334D9EC0-4FC7-4409-AE00-1806A1D1D32E}" srcId="{E8737274-9682-415E-993B-1542CE865E35}" destId="{9A2CDD5E-49C0-4A91-BD4D-F5746EA5A0F0}" srcOrd="0" destOrd="0" parTransId="{F0EC532E-DE6E-4E67-8A82-1CAB873B90CE}" sibTransId="{365AD757-9111-424D-AD82-8FF7BC43FFE7}"/>
    <dgm:cxn modelId="{25ACD12D-4889-DB4A-BF8E-0559D9F53BDE}" type="presOf" srcId="{3799184D-A65C-4F9F-8772-CDC4E3798079}" destId="{DBCF0F5A-CF34-4E3E-8334-4685645FC2EC}" srcOrd="0" destOrd="1" presId="urn:microsoft.com/office/officeart/2005/8/layout/matrix1"/>
    <dgm:cxn modelId="{90F0B9C2-71CA-4B75-8AFF-E3D8A5F1CEA0}" srcId="{93AF77B3-3B3D-4A44-99D5-BFD418A65FEF}" destId="{6ACAB0C9-B594-4A97-BE3B-D9B2DB839EE1}" srcOrd="3" destOrd="0" parTransId="{825D2019-565B-46B9-B269-3C9D9C4857AE}" sibTransId="{C4809301-842C-4EB2-A231-8BECFE4F7DE0}"/>
    <dgm:cxn modelId="{F8550F76-67A5-474F-9CA4-787C95F9F2D5}" type="presOf" srcId="{4E3E2CAD-620C-4A5C-832F-94769EF73421}" destId="{C5EE7C40-F663-476E-A99E-0A984FCD96E5}" srcOrd="1" destOrd="1" presId="urn:microsoft.com/office/officeart/2005/8/layout/matrix1"/>
    <dgm:cxn modelId="{C7AAE63B-C509-BB47-9A56-E5D843660290}" type="presOf" srcId="{07B63B28-0207-4D6B-8B36-3EACD192C6B1}" destId="{BDD75CEF-E968-4417-B7E0-55F625350598}" srcOrd="0" destOrd="3" presId="urn:microsoft.com/office/officeart/2005/8/layout/matrix1"/>
    <dgm:cxn modelId="{6231F859-6FF5-384F-801D-F38DA6951359}" type="presOf" srcId="{93AF77B3-3B3D-4A44-99D5-BFD418A65FEF}" destId="{542011B9-6507-424A-835E-8008C522EAF5}" srcOrd="0" destOrd="0" presId="urn:microsoft.com/office/officeart/2005/8/layout/matrix1"/>
    <dgm:cxn modelId="{3DC396A9-3DE2-D047-8C81-C92E827E14AE}" type="presOf" srcId="{EF4A7FA4-8655-41D6-855D-60B8E330AF51}" destId="{D9790F1B-5AE3-4719-96B4-D46F082FD18C}" srcOrd="0" destOrd="2" presId="urn:microsoft.com/office/officeart/2005/8/layout/matrix1"/>
    <dgm:cxn modelId="{9F5EADFE-1F54-0844-9923-1866789D7F30}" type="presOf" srcId="{3799184D-A65C-4F9F-8772-CDC4E3798079}" destId="{EA7C91A5-0D39-4B5E-9B57-E90ABDE36573}" srcOrd="1" destOrd="1" presId="urn:microsoft.com/office/officeart/2005/8/layout/matrix1"/>
    <dgm:cxn modelId="{66A6EE21-91BF-6841-BA69-8396B839B90F}" type="presOf" srcId="{6ACAB0C9-B594-4A97-BE3B-D9B2DB839EE1}" destId="{C3F493CA-2A75-433E-9321-FE030174504D}" srcOrd="1" destOrd="0" presId="urn:microsoft.com/office/officeart/2005/8/layout/matrix1"/>
    <dgm:cxn modelId="{C38A0DD6-9EC2-4718-8BB1-3C74A740D0CD}" srcId="{6ACAB0C9-B594-4A97-BE3B-D9B2DB839EE1}" destId="{060160B4-7D6C-4EBC-8143-AA658AAE8C2D}" srcOrd="0" destOrd="0" parTransId="{503AAF7D-C528-40CB-8ABA-FCABD87F755C}" sibTransId="{A441EEA3-43DE-43F5-BDFC-F169EDCE8794}"/>
    <dgm:cxn modelId="{87BA7CBE-9BCC-9E4B-BCCE-0A6A795B1CBF}" type="presOf" srcId="{9A2CDD5E-49C0-4A91-BD4D-F5746EA5A0F0}" destId="{FDF2480E-5C59-4500-9627-653C3C44C8B3}" srcOrd="1" destOrd="1" presId="urn:microsoft.com/office/officeart/2005/8/layout/matrix1"/>
    <dgm:cxn modelId="{5C78BF85-9541-4726-A94F-6ECA646D1F12}" srcId="{28F7EEAE-DC0C-4E5E-BDE6-3F221E5D81F1}" destId="{07B63B28-0207-4D6B-8B36-3EACD192C6B1}" srcOrd="0" destOrd="0" parTransId="{5114E929-EE11-4E97-944F-77D70A8D17A3}" sibTransId="{FD4BDAB8-0B6A-4473-93E3-765EBA428390}"/>
    <dgm:cxn modelId="{FFABBD18-2A3D-4417-B190-55C72D8C8485}" srcId="{E8737274-9682-415E-993B-1542CE865E35}" destId="{EF4A7FA4-8655-41D6-855D-60B8E330AF51}" srcOrd="1" destOrd="0" parTransId="{C7523FAD-6EBC-40CD-A7FC-AED3B4643B05}" sibTransId="{C17F1465-9C4E-436F-AB62-DDEF5912C22D}"/>
    <dgm:cxn modelId="{48DA6226-A2F9-4C22-8F00-0EA83BD9A5AC}" srcId="{060160B4-7D6C-4EBC-8143-AA658AAE8C2D}" destId="{28F7EEAE-DC0C-4E5E-BDE6-3F221E5D81F1}" srcOrd="0" destOrd="0" parTransId="{530599BF-B07F-4482-A058-CD5BB11C2EF0}" sibTransId="{2EF5BDEB-5843-482C-9A67-9AA0BCCF2A7C}"/>
    <dgm:cxn modelId="{97BE9A35-CBD5-F84C-9455-9B2FBDB3319C}" type="presOf" srcId="{5891942A-722B-4207-BABE-68374A694837}" destId="{C5EE7C40-F663-476E-A99E-0A984FCD96E5}" srcOrd="1" destOrd="3" presId="urn:microsoft.com/office/officeart/2005/8/layout/matrix1"/>
    <dgm:cxn modelId="{0BB9AC2F-FF8B-3C48-82BE-4671B5A70B74}" type="presOf" srcId="{E7E10ADE-DD72-40D4-A235-F786715A95C6}" destId="{B0FC4704-6CC6-4D5A-AF65-AF1B15360DD0}" srcOrd="0" destOrd="0" presId="urn:microsoft.com/office/officeart/2005/8/layout/matrix1"/>
    <dgm:cxn modelId="{EBB1C4C0-A078-DC45-BFB3-C6961332380D}" type="presOf" srcId="{6CDE4D07-091D-461C-A56B-C5A4CAAA335E}" destId="{8F6F1A43-CF4D-4279-B678-D9EEA0D062C5}" srcOrd="0" destOrd="0" presId="urn:microsoft.com/office/officeart/2005/8/layout/matrix1"/>
    <dgm:cxn modelId="{F473D612-23AA-4424-84DC-E7032990408D}" srcId="{93AF77B3-3B3D-4A44-99D5-BFD418A65FEF}" destId="{E8737274-9682-415E-993B-1542CE865E35}" srcOrd="1" destOrd="0" parTransId="{9338FF20-F5FD-4D3B-B505-E6EBE8974175}" sibTransId="{B21F839B-78BE-466C-AC85-E9BC3FE13FF6}"/>
    <dgm:cxn modelId="{6FD32E7B-E99A-5B49-823F-9A43D17F7AFE}" type="presOf" srcId="{E8737274-9682-415E-993B-1542CE865E35}" destId="{D9790F1B-5AE3-4719-96B4-D46F082FD18C}" srcOrd="0" destOrd="0" presId="urn:microsoft.com/office/officeart/2005/8/layout/matrix1"/>
    <dgm:cxn modelId="{E6317EA6-32F7-C145-84A2-FEB04D94C88F}" type="presOf" srcId="{5891942A-722B-4207-BABE-68374A694837}" destId="{8F6F1A43-CF4D-4279-B678-D9EEA0D062C5}" srcOrd="0" destOrd="3" presId="urn:microsoft.com/office/officeart/2005/8/layout/matrix1"/>
    <dgm:cxn modelId="{A288B547-A07B-624E-9112-611126A10AE0}" type="presOf" srcId="{6CDE4D07-091D-461C-A56B-C5A4CAAA335E}" destId="{C5EE7C40-F663-476E-A99E-0A984FCD96E5}" srcOrd="1" destOrd="0" presId="urn:microsoft.com/office/officeart/2005/8/layout/matrix1"/>
    <dgm:cxn modelId="{F6BC4559-2D96-449B-B77B-6F47BBB81F02}" srcId="{6CDE4D07-091D-461C-A56B-C5A4CAAA335E}" destId="{4E3E2CAD-620C-4A5C-832F-94769EF73421}" srcOrd="0" destOrd="0" parTransId="{2C790C87-3EF1-4C71-93F4-24E566706B81}" sibTransId="{E25EF445-85D3-4C6F-84BF-4BA7C5D2BCD2}"/>
    <dgm:cxn modelId="{A2F4FF12-E8F6-1243-A982-86633C7FE0AA}" type="presOf" srcId="{F20EDB65-C6AF-4583-BCA8-E24315C9E831}" destId="{EA7C91A5-0D39-4B5E-9B57-E90ABDE36573}" srcOrd="1" destOrd="4" presId="urn:microsoft.com/office/officeart/2005/8/layout/matrix1"/>
    <dgm:cxn modelId="{8E184CAD-CBFD-B349-9D69-5E9F6A3129A7}" type="presOf" srcId="{AA55B24B-A359-4956-8798-FDF80C14BACF}" destId="{BDD75CEF-E968-4417-B7E0-55F625350598}" srcOrd="0" destOrd="4" presId="urn:microsoft.com/office/officeart/2005/8/layout/matrix1"/>
    <dgm:cxn modelId="{828C65FD-154E-4B04-B714-EACD380854E0}" srcId="{93AF77B3-3B3D-4A44-99D5-BFD418A65FEF}" destId="{6CDE4D07-091D-461C-A56B-C5A4CAAA335E}" srcOrd="2" destOrd="0" parTransId="{35CEAC26-FA79-48FE-8822-61EDB5C943B6}" sibTransId="{92D19691-C8C7-4FC3-92D7-BA8E96C0EBF0}"/>
    <dgm:cxn modelId="{1F485886-5CF9-4B1C-9253-745B1814C444}" srcId="{5C2A5D45-2CF3-445F-A662-0CF4FE1DA624}" destId="{6CEC3D37-780D-4541-94CC-0518F768FF4A}" srcOrd="4" destOrd="0" parTransId="{BDEB7426-80CD-42E9-A363-01510AE39A76}" sibTransId="{A17D8DBA-66D8-4AEB-B337-A30E0FE51D41}"/>
    <dgm:cxn modelId="{FBE5FF64-5311-404A-A323-AF281947FF65}" type="presOf" srcId="{CB9E0874-7222-4BE1-9690-C85C7EF54475}" destId="{C5EE7C40-F663-476E-A99E-0A984FCD96E5}" srcOrd="1" destOrd="2" presId="urn:microsoft.com/office/officeart/2005/8/layout/matrix1"/>
    <dgm:cxn modelId="{AED44ACD-5C18-1C46-AA47-1EB09488D9D5}" type="presOf" srcId="{EF4A7FA4-8655-41D6-855D-60B8E330AF51}" destId="{FDF2480E-5C59-4500-9627-653C3C44C8B3}" srcOrd="1" destOrd="2" presId="urn:microsoft.com/office/officeart/2005/8/layout/matrix1"/>
    <dgm:cxn modelId="{0D97D947-F0CB-48DE-935C-627CD21542A1}" srcId="{5C2A5D45-2CF3-445F-A662-0CF4FE1DA624}" destId="{F20EDB65-C6AF-4583-BCA8-E24315C9E831}" srcOrd="3" destOrd="0" parTransId="{BF80011C-5624-4117-8FAF-675A8FB8EED2}" sibTransId="{92F4DB11-7D4C-43D5-B853-5C82BB6B1AEC}"/>
    <dgm:cxn modelId="{F9ADA08C-266B-7B4C-937E-80A2CF3DEA49}" type="presOf" srcId="{6CEC3D37-780D-4541-94CC-0518F768FF4A}" destId="{EA7C91A5-0D39-4B5E-9B57-E90ABDE36573}" srcOrd="1" destOrd="5" presId="urn:microsoft.com/office/officeart/2005/8/layout/matrix1"/>
    <dgm:cxn modelId="{0665C0B2-AC42-8945-9C0B-BE93F4721A06}" type="presOf" srcId="{28F7EEAE-DC0C-4E5E-BDE6-3F221E5D81F1}" destId="{C3F493CA-2A75-433E-9321-FE030174504D}" srcOrd="1" destOrd="2" presId="urn:microsoft.com/office/officeart/2005/8/layout/matrix1"/>
    <dgm:cxn modelId="{24A8AD1A-7793-4DBB-8741-9D949CA0AE73}" srcId="{93AF77B3-3B3D-4A44-99D5-BFD418A65FEF}" destId="{5C2A5D45-2CF3-445F-A662-0CF4FE1DA624}" srcOrd="0" destOrd="0" parTransId="{C8A68E6B-CEEA-4A3C-B51C-E464ABDAB1F1}" sibTransId="{CC118DB6-2DA3-4941-BFF0-DF13F59102CB}"/>
    <dgm:cxn modelId="{04EAA825-3B6A-AF4E-BBAB-CE2B75F2D082}" type="presOf" srcId="{5C2A5D45-2CF3-445F-A662-0CF4FE1DA624}" destId="{EA7C91A5-0D39-4B5E-9B57-E90ABDE36573}" srcOrd="1" destOrd="0" presId="urn:microsoft.com/office/officeart/2005/8/layout/matrix1"/>
    <dgm:cxn modelId="{9881C00C-0DBE-3141-8C84-4FA96E6ED892}" type="presOf" srcId="{E8737274-9682-415E-993B-1542CE865E35}" destId="{FDF2480E-5C59-4500-9627-653C3C44C8B3}" srcOrd="1" destOrd="0" presId="urn:microsoft.com/office/officeart/2005/8/layout/matrix1"/>
    <dgm:cxn modelId="{54D62181-462B-3948-8830-E693436EFF28}" type="presOf" srcId="{66F98A7E-7212-4B36-938D-89D1E540332A}" destId="{DBCF0F5A-CF34-4E3E-8334-4685645FC2EC}" srcOrd="0" destOrd="2" presId="urn:microsoft.com/office/officeart/2005/8/layout/matrix1"/>
    <dgm:cxn modelId="{9F6E5033-474F-CE47-B00B-EC86AAD3C6B1}" type="presOf" srcId="{12402162-224E-4AA0-AF83-7318BDE7BCAB}" destId="{EA7C91A5-0D39-4B5E-9B57-E90ABDE36573}" srcOrd="1" destOrd="3" presId="urn:microsoft.com/office/officeart/2005/8/layout/matrix1"/>
    <dgm:cxn modelId="{4315BF08-2646-B342-BF84-9C19DBEBFB59}" type="presOf" srcId="{5C2A5D45-2CF3-445F-A662-0CF4FE1DA624}" destId="{DBCF0F5A-CF34-4E3E-8334-4685645FC2EC}" srcOrd="0" destOrd="0" presId="urn:microsoft.com/office/officeart/2005/8/layout/matrix1"/>
    <dgm:cxn modelId="{9315ABD9-233B-FB43-9D2F-C07DA95CEBBD}" type="presOf" srcId="{AA55B24B-A359-4956-8798-FDF80C14BACF}" destId="{C3F493CA-2A75-433E-9321-FE030174504D}" srcOrd="1" destOrd="4" presId="urn:microsoft.com/office/officeart/2005/8/layout/matrix1"/>
    <dgm:cxn modelId="{AF419840-6206-458E-9C5E-B6E8B8CA0AEF}" srcId="{5C2A5D45-2CF3-445F-A662-0CF4FE1DA624}" destId="{3799184D-A65C-4F9F-8772-CDC4E3798079}" srcOrd="0" destOrd="0" parTransId="{665DA054-326B-46C1-93D3-0B6C9D288400}" sibTransId="{9C5E4D03-B06F-4011-AC63-1670D96C87C9}"/>
    <dgm:cxn modelId="{2C9FC1B6-BAF3-A647-A984-D4DA8B41B1F0}" type="presOf" srcId="{F20EDB65-C6AF-4583-BCA8-E24315C9E831}" destId="{DBCF0F5A-CF34-4E3E-8334-4685645FC2EC}" srcOrd="0" destOrd="4" presId="urn:microsoft.com/office/officeart/2005/8/layout/matrix1"/>
    <dgm:cxn modelId="{D8C9DDAA-9AD9-1844-907D-14F884EAD3C1}" type="presOf" srcId="{28F7EEAE-DC0C-4E5E-BDE6-3F221E5D81F1}" destId="{BDD75CEF-E968-4417-B7E0-55F625350598}" srcOrd="0" destOrd="2" presId="urn:microsoft.com/office/officeart/2005/8/layout/matrix1"/>
    <dgm:cxn modelId="{80FC28DD-73F4-5241-9605-C8D17061369C}" type="presOf" srcId="{9A2CDD5E-49C0-4A91-BD4D-F5746EA5A0F0}" destId="{D9790F1B-5AE3-4719-96B4-D46F082FD18C}" srcOrd="0" destOrd="1" presId="urn:microsoft.com/office/officeart/2005/8/layout/matrix1"/>
    <dgm:cxn modelId="{74E597B0-4901-B847-84B7-6212D7D3DE39}" type="presOf" srcId="{66F98A7E-7212-4B36-938D-89D1E540332A}" destId="{EA7C91A5-0D39-4B5E-9B57-E90ABDE36573}" srcOrd="1" destOrd="2" presId="urn:microsoft.com/office/officeart/2005/8/layout/matrix1"/>
    <dgm:cxn modelId="{F4FBFA9D-5C4F-774B-85A4-C141451B2066}" type="presOf" srcId="{07B63B28-0207-4D6B-8B36-3EACD192C6B1}" destId="{C3F493CA-2A75-433E-9321-FE030174504D}" srcOrd="1" destOrd="3" presId="urn:microsoft.com/office/officeart/2005/8/layout/matrix1"/>
    <dgm:cxn modelId="{2A6AFDC3-5E59-F146-834D-593E2D247B7B}" type="presOf" srcId="{060160B4-7D6C-4EBC-8143-AA658AAE8C2D}" destId="{BDD75CEF-E968-4417-B7E0-55F625350598}" srcOrd="0" destOrd="1" presId="urn:microsoft.com/office/officeart/2005/8/layout/matrix1"/>
    <dgm:cxn modelId="{D031DA6D-7678-9145-917F-F6DC2F1D7B9B}" type="presOf" srcId="{6CEC3D37-780D-4541-94CC-0518F768FF4A}" destId="{DBCF0F5A-CF34-4E3E-8334-4685645FC2EC}" srcOrd="0" destOrd="5" presId="urn:microsoft.com/office/officeart/2005/8/layout/matrix1"/>
    <dgm:cxn modelId="{35179E67-B36D-4D6B-8A09-B7F238397360}" srcId="{5C2A5D45-2CF3-445F-A662-0CF4FE1DA624}" destId="{66F98A7E-7212-4B36-938D-89D1E540332A}" srcOrd="1" destOrd="0" parTransId="{604A63E3-C800-4A35-889C-DDC7FEF7B80D}" sibTransId="{0B45624D-38D8-4388-B0A2-6B0BB0B3DDED}"/>
    <dgm:cxn modelId="{E4BD8DD7-8EAC-7D40-9066-A5CDE680C0E1}" type="presOf" srcId="{060160B4-7D6C-4EBC-8143-AA658AAE8C2D}" destId="{C3F493CA-2A75-433E-9321-FE030174504D}" srcOrd="1" destOrd="1" presId="urn:microsoft.com/office/officeart/2005/8/layout/matrix1"/>
    <dgm:cxn modelId="{52F75A61-EE7B-F440-852F-249E374A2241}" type="presOf" srcId="{4E3E2CAD-620C-4A5C-832F-94769EF73421}" destId="{8F6F1A43-CF4D-4279-B678-D9EEA0D062C5}" srcOrd="0" destOrd="1" presId="urn:microsoft.com/office/officeart/2005/8/layout/matrix1"/>
    <dgm:cxn modelId="{2DCC6616-E0F7-ED4F-8FA2-83DD372ECD87}" type="presParOf" srcId="{B0FC4704-6CC6-4D5A-AF65-AF1B15360DD0}" destId="{A480C924-FB5D-4EB2-8C50-BAFBCF70B609}" srcOrd="0" destOrd="0" presId="urn:microsoft.com/office/officeart/2005/8/layout/matrix1"/>
    <dgm:cxn modelId="{AE1FAEF5-50C4-AD4E-81F7-0ABB5415D72C}" type="presParOf" srcId="{A480C924-FB5D-4EB2-8C50-BAFBCF70B609}" destId="{DBCF0F5A-CF34-4E3E-8334-4685645FC2EC}" srcOrd="0" destOrd="0" presId="urn:microsoft.com/office/officeart/2005/8/layout/matrix1"/>
    <dgm:cxn modelId="{6766C0CF-7B56-DC42-A6F6-ABBC2CED6F80}" type="presParOf" srcId="{A480C924-FB5D-4EB2-8C50-BAFBCF70B609}" destId="{EA7C91A5-0D39-4B5E-9B57-E90ABDE36573}" srcOrd="1" destOrd="0" presId="urn:microsoft.com/office/officeart/2005/8/layout/matrix1"/>
    <dgm:cxn modelId="{5D0C5685-98C5-614C-85EB-9E01867103EC}" type="presParOf" srcId="{A480C924-FB5D-4EB2-8C50-BAFBCF70B609}" destId="{D9790F1B-5AE3-4719-96B4-D46F082FD18C}" srcOrd="2" destOrd="0" presId="urn:microsoft.com/office/officeart/2005/8/layout/matrix1"/>
    <dgm:cxn modelId="{16FDBDB3-6D21-DF46-A5B1-C3CCA06DDD1F}" type="presParOf" srcId="{A480C924-FB5D-4EB2-8C50-BAFBCF70B609}" destId="{FDF2480E-5C59-4500-9627-653C3C44C8B3}" srcOrd="3" destOrd="0" presId="urn:microsoft.com/office/officeart/2005/8/layout/matrix1"/>
    <dgm:cxn modelId="{F7F25C0B-AE6F-AD4F-9CDB-529A4AF29F8D}" type="presParOf" srcId="{A480C924-FB5D-4EB2-8C50-BAFBCF70B609}" destId="{8F6F1A43-CF4D-4279-B678-D9EEA0D062C5}" srcOrd="4" destOrd="0" presId="urn:microsoft.com/office/officeart/2005/8/layout/matrix1"/>
    <dgm:cxn modelId="{E4D2AB2A-75DD-A34E-8298-BB16A96F3607}" type="presParOf" srcId="{A480C924-FB5D-4EB2-8C50-BAFBCF70B609}" destId="{C5EE7C40-F663-476E-A99E-0A984FCD96E5}" srcOrd="5" destOrd="0" presId="urn:microsoft.com/office/officeart/2005/8/layout/matrix1"/>
    <dgm:cxn modelId="{2183FE12-F061-3347-9CA6-83A338FD2280}" type="presParOf" srcId="{A480C924-FB5D-4EB2-8C50-BAFBCF70B609}" destId="{BDD75CEF-E968-4417-B7E0-55F625350598}" srcOrd="6" destOrd="0" presId="urn:microsoft.com/office/officeart/2005/8/layout/matrix1"/>
    <dgm:cxn modelId="{5B47F1D0-8132-C74A-A574-6AA051C5CB19}" type="presParOf" srcId="{A480C924-FB5D-4EB2-8C50-BAFBCF70B609}" destId="{C3F493CA-2A75-433E-9321-FE030174504D}" srcOrd="7" destOrd="0" presId="urn:microsoft.com/office/officeart/2005/8/layout/matrix1"/>
    <dgm:cxn modelId="{4CC21584-1B57-9646-9A63-2A970BEFEC9B}" type="presParOf" srcId="{B0FC4704-6CC6-4D5A-AF65-AF1B15360DD0}" destId="{542011B9-6507-424A-835E-8008C522EAF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3CD120-5991-48B4-8259-0527A79AA5CA}" type="doc">
      <dgm:prSet loTypeId="urn:microsoft.com/office/officeart/2005/8/layout/radial4" loCatId="relationship" qsTypeId="urn:microsoft.com/office/officeart/2005/8/quickstyle/3d1" qsCatId="3D" csTypeId="urn:microsoft.com/office/officeart/2005/8/colors/accent0_3" csCatId="mainScheme" phldr="1"/>
      <dgm:spPr/>
      <dgm:t>
        <a:bodyPr/>
        <a:lstStyle/>
        <a:p>
          <a:endParaRPr lang="en-US"/>
        </a:p>
      </dgm:t>
    </dgm:pt>
    <dgm:pt modelId="{27227624-8E57-4EF5-92FD-77CF5C91E31F}">
      <dgm:prSet custT="1"/>
      <dgm:spPr/>
      <dgm:t>
        <a:bodyPr anchor="ctr" anchorCtr="1"/>
        <a:lstStyle/>
        <a:p>
          <a:pPr algn="r" rtl="0"/>
          <a:r>
            <a:rPr lang="en-US" sz="2000" b="1" dirty="0" smtClean="0"/>
            <a:t>Thought</a:t>
          </a:r>
          <a:endParaRPr lang="en-US" sz="2000" dirty="0"/>
        </a:p>
      </dgm:t>
    </dgm:pt>
    <dgm:pt modelId="{BCD89753-0D15-4D38-9099-58A187CA1ECE}" type="parTrans" cxnId="{4E8C5B2D-D497-425A-AD07-5185D9542D59}">
      <dgm:prSet/>
      <dgm:spPr/>
      <dgm:t>
        <a:bodyPr/>
        <a:lstStyle/>
        <a:p>
          <a:endParaRPr lang="en-US" sz="2000"/>
        </a:p>
      </dgm:t>
    </dgm:pt>
    <dgm:pt modelId="{17DD8020-8918-4E82-82A0-E61C899BC285}" type="sibTrans" cxnId="{4E8C5B2D-D497-425A-AD07-5185D9542D59}">
      <dgm:prSet/>
      <dgm:spPr/>
      <dgm:t>
        <a:bodyPr/>
        <a:lstStyle/>
        <a:p>
          <a:endParaRPr lang="en-US" sz="2000"/>
        </a:p>
      </dgm:t>
    </dgm:pt>
    <dgm:pt modelId="{9EBD6706-65E2-4891-8B7E-FA9E08DD62CA}">
      <dgm:prSet custT="1"/>
      <dgm:spPr/>
      <dgm:t>
        <a:bodyPr anchor="ctr" anchorCtr="1"/>
        <a:lstStyle/>
        <a:p>
          <a:pPr rtl="0"/>
          <a:r>
            <a:rPr lang="en-US" sz="2000" b="1" dirty="0" smtClean="0"/>
            <a:t>Emotion</a:t>
          </a:r>
          <a:endParaRPr lang="en-US" sz="2000" dirty="0"/>
        </a:p>
      </dgm:t>
    </dgm:pt>
    <dgm:pt modelId="{8C292192-8DEA-4D4F-A862-E44B2EBEEE6B}" type="parTrans" cxnId="{B381A0B9-90FC-48D7-BD66-3882F297589F}">
      <dgm:prSet/>
      <dgm:spPr/>
      <dgm:t>
        <a:bodyPr/>
        <a:lstStyle/>
        <a:p>
          <a:endParaRPr lang="en-US" sz="2000"/>
        </a:p>
      </dgm:t>
    </dgm:pt>
    <dgm:pt modelId="{9A68826F-AEF6-4F1B-B538-44CF7C882F5B}" type="sibTrans" cxnId="{B381A0B9-90FC-48D7-BD66-3882F297589F}">
      <dgm:prSet/>
      <dgm:spPr/>
      <dgm:t>
        <a:bodyPr/>
        <a:lstStyle/>
        <a:p>
          <a:endParaRPr lang="en-US" sz="2000"/>
        </a:p>
      </dgm:t>
    </dgm:pt>
    <dgm:pt modelId="{FA355CDB-6B7B-4D57-8759-C13CCDBE0EC1}">
      <dgm:prSet custT="1"/>
      <dgm:spPr/>
      <dgm:t>
        <a:bodyPr anchor="ctr" anchorCtr="1"/>
        <a:lstStyle/>
        <a:p>
          <a:pPr algn="l" rtl="0"/>
          <a:r>
            <a:rPr lang="en-US" sz="2000" b="1" dirty="0" smtClean="0"/>
            <a:t>Intuition</a:t>
          </a:r>
          <a:endParaRPr lang="en-US" sz="2000" dirty="0"/>
        </a:p>
      </dgm:t>
    </dgm:pt>
    <dgm:pt modelId="{78B30A90-3AF1-42D2-9C2D-352C9D244EBF}" type="parTrans" cxnId="{5A108F3A-56E1-4F88-B7E8-7AD440EE3AC9}">
      <dgm:prSet/>
      <dgm:spPr/>
      <dgm:t>
        <a:bodyPr/>
        <a:lstStyle/>
        <a:p>
          <a:endParaRPr lang="en-US" sz="2000"/>
        </a:p>
      </dgm:t>
    </dgm:pt>
    <dgm:pt modelId="{C03F42EB-66E4-4BFF-A2A9-2E298B569C19}" type="sibTrans" cxnId="{5A108F3A-56E1-4F88-B7E8-7AD440EE3AC9}">
      <dgm:prSet/>
      <dgm:spPr/>
      <dgm:t>
        <a:bodyPr/>
        <a:lstStyle/>
        <a:p>
          <a:endParaRPr lang="en-US" sz="2000"/>
        </a:p>
      </dgm:t>
    </dgm:pt>
    <dgm:pt modelId="{456F57A5-FC34-4850-92BC-EAFA3261CBA6}">
      <dgm:prSet custT="1"/>
      <dgm:spPr/>
      <dgm:t>
        <a:bodyPr anchor="ctr" anchorCtr="1"/>
        <a:lstStyle/>
        <a:p>
          <a:pPr rtl="0"/>
          <a:r>
            <a:rPr lang="en-US" sz="2000" b="1" dirty="0" smtClean="0"/>
            <a:t>Sensation</a:t>
          </a:r>
          <a:endParaRPr lang="en-US" sz="2000" b="1" u="sng" dirty="0"/>
        </a:p>
      </dgm:t>
    </dgm:pt>
    <dgm:pt modelId="{751D2E19-AA07-4AE1-9D4A-076454326940}" type="parTrans" cxnId="{C8F8754F-AAB7-41AB-B95E-3DF6C32BB8A6}">
      <dgm:prSet/>
      <dgm:spPr/>
      <dgm:t>
        <a:bodyPr/>
        <a:lstStyle/>
        <a:p>
          <a:endParaRPr lang="en-US"/>
        </a:p>
      </dgm:t>
    </dgm:pt>
    <dgm:pt modelId="{A4DA0599-A8AB-4508-BF00-FD2132B2B1DB}" type="sibTrans" cxnId="{C8F8754F-AAB7-41AB-B95E-3DF6C32BB8A6}">
      <dgm:prSet/>
      <dgm:spPr/>
      <dgm:t>
        <a:bodyPr/>
        <a:lstStyle/>
        <a:p>
          <a:endParaRPr lang="en-US"/>
        </a:p>
      </dgm:t>
    </dgm:pt>
    <dgm:pt modelId="{04D66FCF-B336-48AC-A1B4-6654CC671E80}">
      <dgm:prSet custT="1"/>
      <dgm:spPr/>
      <dgm:t>
        <a:bodyPr anchor="ctr" anchorCtr="1"/>
        <a:lstStyle/>
        <a:p>
          <a:pPr rtl="0"/>
          <a:r>
            <a:rPr lang="en-US" sz="1200" b="0" u="none" dirty="0" smtClean="0"/>
            <a:t>Consciousness</a:t>
          </a:r>
          <a:endParaRPr lang="en-US" sz="1200" b="0" u="none" dirty="0"/>
        </a:p>
      </dgm:t>
    </dgm:pt>
    <dgm:pt modelId="{2D04E196-EF93-4804-84E3-34F592D410FC}" type="parTrans" cxnId="{C853AF5E-5A0C-4010-A1CB-B3EDD0DCD62F}">
      <dgm:prSet/>
      <dgm:spPr/>
      <dgm:t>
        <a:bodyPr/>
        <a:lstStyle/>
        <a:p>
          <a:endParaRPr lang="en-US"/>
        </a:p>
      </dgm:t>
    </dgm:pt>
    <dgm:pt modelId="{082086FA-91BD-4814-9F59-C708EB8E4A1C}" type="sibTrans" cxnId="{C853AF5E-5A0C-4010-A1CB-B3EDD0DCD62F}">
      <dgm:prSet/>
      <dgm:spPr/>
      <dgm:t>
        <a:bodyPr/>
        <a:lstStyle/>
        <a:p>
          <a:endParaRPr lang="en-US"/>
        </a:p>
      </dgm:t>
    </dgm:pt>
    <dgm:pt modelId="{2C5B745E-5AE1-4F76-882A-E3CCB0AF4063}" type="pres">
      <dgm:prSet presAssocID="{AA3CD120-5991-48B4-8259-0527A79AA5CA}" presName="cycle" presStyleCnt="0">
        <dgm:presLayoutVars>
          <dgm:chMax val="1"/>
          <dgm:dir/>
          <dgm:animLvl val="ctr"/>
          <dgm:resizeHandles val="exact"/>
        </dgm:presLayoutVars>
      </dgm:prSet>
      <dgm:spPr/>
      <dgm:t>
        <a:bodyPr/>
        <a:lstStyle/>
        <a:p>
          <a:endParaRPr lang="en-US"/>
        </a:p>
      </dgm:t>
    </dgm:pt>
    <dgm:pt modelId="{D37C10E2-8EC5-45D1-BF1F-B87E732DC540}" type="pres">
      <dgm:prSet presAssocID="{04D66FCF-B336-48AC-A1B4-6654CC671E80}" presName="centerShape" presStyleLbl="node0" presStyleIdx="0" presStyleCnt="1" custScaleX="69052" custScaleY="74958"/>
      <dgm:spPr/>
      <dgm:t>
        <a:bodyPr/>
        <a:lstStyle/>
        <a:p>
          <a:endParaRPr lang="en-US"/>
        </a:p>
      </dgm:t>
    </dgm:pt>
    <dgm:pt modelId="{8AED3388-93AC-470F-A46F-C2BDA292FE66}" type="pres">
      <dgm:prSet presAssocID="{751D2E19-AA07-4AE1-9D4A-076454326940}" presName="parTrans" presStyleLbl="bgSibTrans2D1" presStyleIdx="0" presStyleCnt="4"/>
      <dgm:spPr/>
      <dgm:t>
        <a:bodyPr/>
        <a:lstStyle/>
        <a:p>
          <a:endParaRPr lang="en-US"/>
        </a:p>
      </dgm:t>
    </dgm:pt>
    <dgm:pt modelId="{41455FC4-57B7-49D2-9E47-1D25365EB928}" type="pres">
      <dgm:prSet presAssocID="{456F57A5-FC34-4850-92BC-EAFA3261CBA6}" presName="node" presStyleLbl="node1" presStyleIdx="0" presStyleCnt="4">
        <dgm:presLayoutVars>
          <dgm:bulletEnabled val="1"/>
        </dgm:presLayoutVars>
      </dgm:prSet>
      <dgm:spPr/>
      <dgm:t>
        <a:bodyPr/>
        <a:lstStyle/>
        <a:p>
          <a:endParaRPr lang="en-US"/>
        </a:p>
      </dgm:t>
    </dgm:pt>
    <dgm:pt modelId="{F572D82F-8979-467D-BF2E-D6A1DD9E0F4A}" type="pres">
      <dgm:prSet presAssocID="{BCD89753-0D15-4D38-9099-58A187CA1ECE}" presName="parTrans" presStyleLbl="bgSibTrans2D1" presStyleIdx="1" presStyleCnt="4"/>
      <dgm:spPr/>
      <dgm:t>
        <a:bodyPr/>
        <a:lstStyle/>
        <a:p>
          <a:endParaRPr lang="en-US"/>
        </a:p>
      </dgm:t>
    </dgm:pt>
    <dgm:pt modelId="{F36AB691-1C37-4155-AB3C-63EE281CD0F3}" type="pres">
      <dgm:prSet presAssocID="{27227624-8E57-4EF5-92FD-77CF5C91E31F}" presName="node" presStyleLbl="node1" presStyleIdx="1" presStyleCnt="4">
        <dgm:presLayoutVars>
          <dgm:bulletEnabled val="1"/>
        </dgm:presLayoutVars>
      </dgm:prSet>
      <dgm:spPr/>
      <dgm:t>
        <a:bodyPr/>
        <a:lstStyle/>
        <a:p>
          <a:endParaRPr lang="en-US"/>
        </a:p>
      </dgm:t>
    </dgm:pt>
    <dgm:pt modelId="{954CAA08-89D6-4F58-B4E4-FF6028CDB67C}" type="pres">
      <dgm:prSet presAssocID="{8C292192-8DEA-4D4F-A862-E44B2EBEEE6B}" presName="parTrans" presStyleLbl="bgSibTrans2D1" presStyleIdx="2" presStyleCnt="4"/>
      <dgm:spPr/>
      <dgm:t>
        <a:bodyPr/>
        <a:lstStyle/>
        <a:p>
          <a:endParaRPr lang="en-US"/>
        </a:p>
      </dgm:t>
    </dgm:pt>
    <dgm:pt modelId="{03065DAD-D4F5-41D1-8870-60FE8613F9B2}" type="pres">
      <dgm:prSet presAssocID="{9EBD6706-65E2-4891-8B7E-FA9E08DD62CA}" presName="node" presStyleLbl="node1" presStyleIdx="2" presStyleCnt="4">
        <dgm:presLayoutVars>
          <dgm:bulletEnabled val="1"/>
        </dgm:presLayoutVars>
      </dgm:prSet>
      <dgm:spPr/>
      <dgm:t>
        <a:bodyPr/>
        <a:lstStyle/>
        <a:p>
          <a:endParaRPr lang="en-US"/>
        </a:p>
      </dgm:t>
    </dgm:pt>
    <dgm:pt modelId="{CA246E4E-F90D-4CEE-B080-01E897596695}" type="pres">
      <dgm:prSet presAssocID="{78B30A90-3AF1-42D2-9C2D-352C9D244EBF}" presName="parTrans" presStyleLbl="bgSibTrans2D1" presStyleIdx="3" presStyleCnt="4"/>
      <dgm:spPr/>
      <dgm:t>
        <a:bodyPr/>
        <a:lstStyle/>
        <a:p>
          <a:endParaRPr lang="en-US"/>
        </a:p>
      </dgm:t>
    </dgm:pt>
    <dgm:pt modelId="{D9CE6582-FFBD-4D79-9610-36EAF0425D6E}" type="pres">
      <dgm:prSet presAssocID="{FA355CDB-6B7B-4D57-8759-C13CCDBE0EC1}" presName="node" presStyleLbl="node1" presStyleIdx="3" presStyleCnt="4">
        <dgm:presLayoutVars>
          <dgm:bulletEnabled val="1"/>
        </dgm:presLayoutVars>
      </dgm:prSet>
      <dgm:spPr/>
      <dgm:t>
        <a:bodyPr/>
        <a:lstStyle/>
        <a:p>
          <a:endParaRPr lang="en-US"/>
        </a:p>
      </dgm:t>
    </dgm:pt>
  </dgm:ptLst>
  <dgm:cxnLst>
    <dgm:cxn modelId="{C9625EF3-9B01-4945-A023-00AE32D06C15}" type="presOf" srcId="{9EBD6706-65E2-4891-8B7E-FA9E08DD62CA}" destId="{03065DAD-D4F5-41D1-8870-60FE8613F9B2}" srcOrd="0" destOrd="0" presId="urn:microsoft.com/office/officeart/2005/8/layout/radial4"/>
    <dgm:cxn modelId="{779D26E8-EAEE-7948-BAFE-86A14E4F91B1}" type="presOf" srcId="{04D66FCF-B336-48AC-A1B4-6654CC671E80}" destId="{D37C10E2-8EC5-45D1-BF1F-B87E732DC540}" srcOrd="0" destOrd="0" presId="urn:microsoft.com/office/officeart/2005/8/layout/radial4"/>
    <dgm:cxn modelId="{2888FCF3-83FD-1F43-8562-6BD6C9FBF01F}" type="presOf" srcId="{AA3CD120-5991-48B4-8259-0527A79AA5CA}" destId="{2C5B745E-5AE1-4F76-882A-E3CCB0AF4063}" srcOrd="0" destOrd="0" presId="urn:microsoft.com/office/officeart/2005/8/layout/radial4"/>
    <dgm:cxn modelId="{205B0628-9890-5547-AC05-DE4593DE0FC1}" type="presOf" srcId="{FA355CDB-6B7B-4D57-8759-C13CCDBE0EC1}" destId="{D9CE6582-FFBD-4D79-9610-36EAF0425D6E}" srcOrd="0" destOrd="0" presId="urn:microsoft.com/office/officeart/2005/8/layout/radial4"/>
    <dgm:cxn modelId="{C8F8754F-AAB7-41AB-B95E-3DF6C32BB8A6}" srcId="{04D66FCF-B336-48AC-A1B4-6654CC671E80}" destId="{456F57A5-FC34-4850-92BC-EAFA3261CBA6}" srcOrd="0" destOrd="0" parTransId="{751D2E19-AA07-4AE1-9D4A-076454326940}" sibTransId="{A4DA0599-A8AB-4508-BF00-FD2132B2B1DB}"/>
    <dgm:cxn modelId="{4E8C5B2D-D497-425A-AD07-5185D9542D59}" srcId="{04D66FCF-B336-48AC-A1B4-6654CC671E80}" destId="{27227624-8E57-4EF5-92FD-77CF5C91E31F}" srcOrd="1" destOrd="0" parTransId="{BCD89753-0D15-4D38-9099-58A187CA1ECE}" sibTransId="{17DD8020-8918-4E82-82A0-E61C899BC285}"/>
    <dgm:cxn modelId="{5A108F3A-56E1-4F88-B7E8-7AD440EE3AC9}" srcId="{04D66FCF-B336-48AC-A1B4-6654CC671E80}" destId="{FA355CDB-6B7B-4D57-8759-C13CCDBE0EC1}" srcOrd="3" destOrd="0" parTransId="{78B30A90-3AF1-42D2-9C2D-352C9D244EBF}" sibTransId="{C03F42EB-66E4-4BFF-A2A9-2E298B569C19}"/>
    <dgm:cxn modelId="{3C7E386D-CD96-A141-92FA-E61D224BE8DC}" type="presOf" srcId="{BCD89753-0D15-4D38-9099-58A187CA1ECE}" destId="{F572D82F-8979-467D-BF2E-D6A1DD9E0F4A}" srcOrd="0" destOrd="0" presId="urn:microsoft.com/office/officeart/2005/8/layout/radial4"/>
    <dgm:cxn modelId="{0A8DA47B-BE71-CD40-A351-645C1853D32A}" type="presOf" srcId="{8C292192-8DEA-4D4F-A862-E44B2EBEEE6B}" destId="{954CAA08-89D6-4F58-B4E4-FF6028CDB67C}" srcOrd="0" destOrd="0" presId="urn:microsoft.com/office/officeart/2005/8/layout/radial4"/>
    <dgm:cxn modelId="{B381A0B9-90FC-48D7-BD66-3882F297589F}" srcId="{04D66FCF-B336-48AC-A1B4-6654CC671E80}" destId="{9EBD6706-65E2-4891-8B7E-FA9E08DD62CA}" srcOrd="2" destOrd="0" parTransId="{8C292192-8DEA-4D4F-A862-E44B2EBEEE6B}" sibTransId="{9A68826F-AEF6-4F1B-B538-44CF7C882F5B}"/>
    <dgm:cxn modelId="{C853AF5E-5A0C-4010-A1CB-B3EDD0DCD62F}" srcId="{AA3CD120-5991-48B4-8259-0527A79AA5CA}" destId="{04D66FCF-B336-48AC-A1B4-6654CC671E80}" srcOrd="0" destOrd="0" parTransId="{2D04E196-EF93-4804-84E3-34F592D410FC}" sibTransId="{082086FA-91BD-4814-9F59-C708EB8E4A1C}"/>
    <dgm:cxn modelId="{5840448A-0FD3-A241-A352-B85EE30C3BCA}" type="presOf" srcId="{78B30A90-3AF1-42D2-9C2D-352C9D244EBF}" destId="{CA246E4E-F90D-4CEE-B080-01E897596695}" srcOrd="0" destOrd="0" presId="urn:microsoft.com/office/officeart/2005/8/layout/radial4"/>
    <dgm:cxn modelId="{9729399E-0FF2-0746-97A6-250566B71CB9}" type="presOf" srcId="{751D2E19-AA07-4AE1-9D4A-076454326940}" destId="{8AED3388-93AC-470F-A46F-C2BDA292FE66}" srcOrd="0" destOrd="0" presId="urn:microsoft.com/office/officeart/2005/8/layout/radial4"/>
    <dgm:cxn modelId="{E885A3B4-53AE-8F44-B6F8-FD28212BF6D7}" type="presOf" srcId="{27227624-8E57-4EF5-92FD-77CF5C91E31F}" destId="{F36AB691-1C37-4155-AB3C-63EE281CD0F3}" srcOrd="0" destOrd="0" presId="urn:microsoft.com/office/officeart/2005/8/layout/radial4"/>
    <dgm:cxn modelId="{94835A3B-838A-894F-9B25-802AC6662577}" type="presOf" srcId="{456F57A5-FC34-4850-92BC-EAFA3261CBA6}" destId="{41455FC4-57B7-49D2-9E47-1D25365EB928}" srcOrd="0" destOrd="0" presId="urn:microsoft.com/office/officeart/2005/8/layout/radial4"/>
    <dgm:cxn modelId="{DF3BEDC8-7341-5B41-9896-6F8C2A77506B}" type="presParOf" srcId="{2C5B745E-5AE1-4F76-882A-E3CCB0AF4063}" destId="{D37C10E2-8EC5-45D1-BF1F-B87E732DC540}" srcOrd="0" destOrd="0" presId="urn:microsoft.com/office/officeart/2005/8/layout/radial4"/>
    <dgm:cxn modelId="{8D86EAB5-0B1B-1643-9AC3-847DCF58C650}" type="presParOf" srcId="{2C5B745E-5AE1-4F76-882A-E3CCB0AF4063}" destId="{8AED3388-93AC-470F-A46F-C2BDA292FE66}" srcOrd="1" destOrd="0" presId="urn:microsoft.com/office/officeart/2005/8/layout/radial4"/>
    <dgm:cxn modelId="{E39BB224-CE3C-DF4C-BB6E-F2BA4D44D0A6}" type="presParOf" srcId="{2C5B745E-5AE1-4F76-882A-E3CCB0AF4063}" destId="{41455FC4-57B7-49D2-9E47-1D25365EB928}" srcOrd="2" destOrd="0" presId="urn:microsoft.com/office/officeart/2005/8/layout/radial4"/>
    <dgm:cxn modelId="{28B5778B-A70F-F74B-A16A-77623BD4018C}" type="presParOf" srcId="{2C5B745E-5AE1-4F76-882A-E3CCB0AF4063}" destId="{F572D82F-8979-467D-BF2E-D6A1DD9E0F4A}" srcOrd="3" destOrd="0" presId="urn:microsoft.com/office/officeart/2005/8/layout/radial4"/>
    <dgm:cxn modelId="{639279BE-5F8B-4543-B8D0-D3A4B956074F}" type="presParOf" srcId="{2C5B745E-5AE1-4F76-882A-E3CCB0AF4063}" destId="{F36AB691-1C37-4155-AB3C-63EE281CD0F3}" srcOrd="4" destOrd="0" presId="urn:microsoft.com/office/officeart/2005/8/layout/radial4"/>
    <dgm:cxn modelId="{B0287F7B-0393-7E4E-B40C-BB28720E1F83}" type="presParOf" srcId="{2C5B745E-5AE1-4F76-882A-E3CCB0AF4063}" destId="{954CAA08-89D6-4F58-B4E4-FF6028CDB67C}" srcOrd="5" destOrd="0" presId="urn:microsoft.com/office/officeart/2005/8/layout/radial4"/>
    <dgm:cxn modelId="{9765666E-69D9-984D-88E4-BB8CB6FBFFA0}" type="presParOf" srcId="{2C5B745E-5AE1-4F76-882A-E3CCB0AF4063}" destId="{03065DAD-D4F5-41D1-8870-60FE8613F9B2}" srcOrd="6" destOrd="0" presId="urn:microsoft.com/office/officeart/2005/8/layout/radial4"/>
    <dgm:cxn modelId="{1C2B394E-47AC-9C4A-AE57-72EFC189A0E7}" type="presParOf" srcId="{2C5B745E-5AE1-4F76-882A-E3CCB0AF4063}" destId="{CA246E4E-F90D-4CEE-B080-01E897596695}" srcOrd="7" destOrd="0" presId="urn:microsoft.com/office/officeart/2005/8/layout/radial4"/>
    <dgm:cxn modelId="{4A4A30C9-7BFE-8F43-9FB5-6F6C688BC3CA}" type="presParOf" srcId="{2C5B745E-5AE1-4F76-882A-E3CCB0AF4063}" destId="{D9CE6582-FFBD-4D79-9610-36EAF0425D6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E5E97-FE95-4D24-B27C-9A1A55C574E9}">
      <dsp:nvSpPr>
        <dsp:cNvPr id="0" name=""/>
        <dsp:cNvSpPr/>
      </dsp:nvSpPr>
      <dsp:spPr>
        <a:xfrm>
          <a:off x="1547" y="325644"/>
          <a:ext cx="1779162" cy="8895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t>China</a:t>
          </a:r>
          <a:endParaRPr lang="en-US" sz="2700" kern="1200" dirty="0"/>
        </a:p>
      </dsp:txBody>
      <dsp:txXfrm>
        <a:off x="27602" y="351699"/>
        <a:ext cx="1727052" cy="837471"/>
      </dsp:txXfrm>
    </dsp:sp>
    <dsp:sp modelId="{72E75680-E8A3-4960-A490-F8B597F2830A}">
      <dsp:nvSpPr>
        <dsp:cNvPr id="0" name=""/>
        <dsp:cNvSpPr/>
      </dsp:nvSpPr>
      <dsp:spPr>
        <a:xfrm>
          <a:off x="179464" y="1215225"/>
          <a:ext cx="177916" cy="667185"/>
        </a:xfrm>
        <a:custGeom>
          <a:avLst/>
          <a:gdLst/>
          <a:ahLst/>
          <a:cxnLst/>
          <a:rect l="0" t="0" r="0" b="0"/>
          <a:pathLst>
            <a:path>
              <a:moveTo>
                <a:pt x="0" y="0"/>
              </a:moveTo>
              <a:lnTo>
                <a:pt x="0" y="667185"/>
              </a:lnTo>
              <a:lnTo>
                <a:pt x="177916" y="66718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9EB37-F0A2-4002-9FAB-2039C291F1DF}">
      <dsp:nvSpPr>
        <dsp:cNvPr id="0" name=""/>
        <dsp:cNvSpPr/>
      </dsp:nvSpPr>
      <dsp:spPr>
        <a:xfrm>
          <a:off x="357380" y="1437621"/>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Confucius</a:t>
          </a:r>
          <a:endParaRPr lang="en-US" sz="2000" kern="1200" dirty="0"/>
        </a:p>
      </dsp:txBody>
      <dsp:txXfrm>
        <a:off x="383435" y="1463676"/>
        <a:ext cx="1371220" cy="837471"/>
      </dsp:txXfrm>
    </dsp:sp>
    <dsp:sp modelId="{D83FFDF0-2620-45A0-9B46-4153DA7CD10A}">
      <dsp:nvSpPr>
        <dsp:cNvPr id="0" name=""/>
        <dsp:cNvSpPr/>
      </dsp:nvSpPr>
      <dsp:spPr>
        <a:xfrm>
          <a:off x="179464" y="1215225"/>
          <a:ext cx="177916" cy="1779162"/>
        </a:xfrm>
        <a:custGeom>
          <a:avLst/>
          <a:gdLst/>
          <a:ahLst/>
          <a:cxnLst/>
          <a:rect l="0" t="0" r="0" b="0"/>
          <a:pathLst>
            <a:path>
              <a:moveTo>
                <a:pt x="0" y="0"/>
              </a:moveTo>
              <a:lnTo>
                <a:pt x="0" y="1779162"/>
              </a:lnTo>
              <a:lnTo>
                <a:pt x="177916" y="17791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D47FB-DAC4-4405-9700-1B491596D8EF}">
      <dsp:nvSpPr>
        <dsp:cNvPr id="0" name=""/>
        <dsp:cNvSpPr/>
      </dsp:nvSpPr>
      <dsp:spPr>
        <a:xfrm>
          <a:off x="357380" y="2549597"/>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L</a:t>
          </a:r>
          <a:r>
            <a:rPr lang="en-US" sz="2000" kern="1200" dirty="0" smtClean="0"/>
            <a:t>ao </a:t>
          </a:r>
          <a:r>
            <a:rPr lang="en-US" sz="2000" kern="1200" dirty="0" err="1" smtClean="0"/>
            <a:t>Tse</a:t>
          </a:r>
          <a:endParaRPr lang="en-US" sz="2000" kern="1200" dirty="0"/>
        </a:p>
      </dsp:txBody>
      <dsp:txXfrm>
        <a:off x="383435" y="2575652"/>
        <a:ext cx="1371220" cy="837471"/>
      </dsp:txXfrm>
    </dsp:sp>
    <dsp:sp modelId="{224F29B0-CC22-4F65-8F06-5A61051F6114}">
      <dsp:nvSpPr>
        <dsp:cNvPr id="0" name=""/>
        <dsp:cNvSpPr/>
      </dsp:nvSpPr>
      <dsp:spPr>
        <a:xfrm>
          <a:off x="2225501" y="325644"/>
          <a:ext cx="1779162" cy="8895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baseline="0" dirty="0" smtClean="0"/>
            <a:t>Biblical Times</a:t>
          </a:r>
          <a:endParaRPr lang="en-US" sz="2700" kern="1200" dirty="0"/>
        </a:p>
      </dsp:txBody>
      <dsp:txXfrm>
        <a:off x="2251556" y="351699"/>
        <a:ext cx="1727052" cy="837471"/>
      </dsp:txXfrm>
    </dsp:sp>
    <dsp:sp modelId="{48FA0515-6E7E-4561-9DF3-17E95F519BAD}">
      <dsp:nvSpPr>
        <dsp:cNvPr id="0" name=""/>
        <dsp:cNvSpPr/>
      </dsp:nvSpPr>
      <dsp:spPr>
        <a:xfrm>
          <a:off x="2403417" y="1215225"/>
          <a:ext cx="177916" cy="667185"/>
        </a:xfrm>
        <a:custGeom>
          <a:avLst/>
          <a:gdLst/>
          <a:ahLst/>
          <a:cxnLst/>
          <a:rect l="0" t="0" r="0" b="0"/>
          <a:pathLst>
            <a:path>
              <a:moveTo>
                <a:pt x="0" y="0"/>
              </a:moveTo>
              <a:lnTo>
                <a:pt x="0" y="667185"/>
              </a:lnTo>
              <a:lnTo>
                <a:pt x="177916" y="66718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BC37E9-3C0A-4190-8684-08055D18568E}">
      <dsp:nvSpPr>
        <dsp:cNvPr id="0" name=""/>
        <dsp:cNvSpPr/>
      </dsp:nvSpPr>
      <dsp:spPr>
        <a:xfrm>
          <a:off x="2581333" y="1437621"/>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Jesus </a:t>
          </a:r>
          <a:endParaRPr lang="en-US" sz="2000" kern="1200" dirty="0"/>
        </a:p>
      </dsp:txBody>
      <dsp:txXfrm>
        <a:off x="2607388" y="1463676"/>
        <a:ext cx="1371220" cy="837471"/>
      </dsp:txXfrm>
    </dsp:sp>
    <dsp:sp modelId="{E5949735-93F0-49E7-B838-1576F35A53EB}">
      <dsp:nvSpPr>
        <dsp:cNvPr id="0" name=""/>
        <dsp:cNvSpPr/>
      </dsp:nvSpPr>
      <dsp:spPr>
        <a:xfrm>
          <a:off x="2403417" y="1215225"/>
          <a:ext cx="177916" cy="1779162"/>
        </a:xfrm>
        <a:custGeom>
          <a:avLst/>
          <a:gdLst/>
          <a:ahLst/>
          <a:cxnLst/>
          <a:rect l="0" t="0" r="0" b="0"/>
          <a:pathLst>
            <a:path>
              <a:moveTo>
                <a:pt x="0" y="0"/>
              </a:moveTo>
              <a:lnTo>
                <a:pt x="0" y="1779162"/>
              </a:lnTo>
              <a:lnTo>
                <a:pt x="177916" y="17791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918B4-3AD1-472F-AAD9-C9A933A98552}">
      <dsp:nvSpPr>
        <dsp:cNvPr id="0" name=""/>
        <dsp:cNvSpPr/>
      </dsp:nvSpPr>
      <dsp:spPr>
        <a:xfrm>
          <a:off x="2581333" y="2549597"/>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Hebrew Prophets </a:t>
          </a:r>
          <a:endParaRPr lang="en-US" sz="2000" kern="1200" dirty="0"/>
        </a:p>
      </dsp:txBody>
      <dsp:txXfrm>
        <a:off x="2607388" y="2575652"/>
        <a:ext cx="1371220" cy="837471"/>
      </dsp:txXfrm>
    </dsp:sp>
    <dsp:sp modelId="{0C9E66D8-209B-4A73-BE3D-553A34AEA2EF}">
      <dsp:nvSpPr>
        <dsp:cNvPr id="0" name=""/>
        <dsp:cNvSpPr/>
      </dsp:nvSpPr>
      <dsp:spPr>
        <a:xfrm>
          <a:off x="4449454" y="325644"/>
          <a:ext cx="1779162" cy="8895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baseline="0" dirty="0" smtClean="0"/>
            <a:t>Ancient Greece</a:t>
          </a:r>
          <a:endParaRPr lang="en-US" sz="2700" kern="1200" dirty="0"/>
        </a:p>
      </dsp:txBody>
      <dsp:txXfrm>
        <a:off x="4475509" y="351699"/>
        <a:ext cx="1727052" cy="837471"/>
      </dsp:txXfrm>
    </dsp:sp>
    <dsp:sp modelId="{04DDE186-3A17-4833-A686-5532096B6DB1}">
      <dsp:nvSpPr>
        <dsp:cNvPr id="0" name=""/>
        <dsp:cNvSpPr/>
      </dsp:nvSpPr>
      <dsp:spPr>
        <a:xfrm>
          <a:off x="4627370" y="1215225"/>
          <a:ext cx="177916" cy="667185"/>
        </a:xfrm>
        <a:custGeom>
          <a:avLst/>
          <a:gdLst/>
          <a:ahLst/>
          <a:cxnLst/>
          <a:rect l="0" t="0" r="0" b="0"/>
          <a:pathLst>
            <a:path>
              <a:moveTo>
                <a:pt x="0" y="0"/>
              </a:moveTo>
              <a:lnTo>
                <a:pt x="0" y="667185"/>
              </a:lnTo>
              <a:lnTo>
                <a:pt x="177916" y="66718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9F068-CBA7-44FB-AABE-935F16A33735}">
      <dsp:nvSpPr>
        <dsp:cNvPr id="0" name=""/>
        <dsp:cNvSpPr/>
      </dsp:nvSpPr>
      <dsp:spPr>
        <a:xfrm>
          <a:off x="4805286" y="1437621"/>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Aristotle</a:t>
          </a:r>
          <a:endParaRPr lang="en-US" sz="2000" kern="1200" dirty="0"/>
        </a:p>
      </dsp:txBody>
      <dsp:txXfrm>
        <a:off x="4831341" y="1463676"/>
        <a:ext cx="1371220" cy="837471"/>
      </dsp:txXfrm>
    </dsp:sp>
    <dsp:sp modelId="{AE2FD54A-13E3-4CA9-B605-CF5F0DA7A74A}">
      <dsp:nvSpPr>
        <dsp:cNvPr id="0" name=""/>
        <dsp:cNvSpPr/>
      </dsp:nvSpPr>
      <dsp:spPr>
        <a:xfrm>
          <a:off x="4627370" y="1215225"/>
          <a:ext cx="177916" cy="1779162"/>
        </a:xfrm>
        <a:custGeom>
          <a:avLst/>
          <a:gdLst/>
          <a:ahLst/>
          <a:cxnLst/>
          <a:rect l="0" t="0" r="0" b="0"/>
          <a:pathLst>
            <a:path>
              <a:moveTo>
                <a:pt x="0" y="0"/>
              </a:moveTo>
              <a:lnTo>
                <a:pt x="0" y="1779162"/>
              </a:lnTo>
              <a:lnTo>
                <a:pt x="177916" y="17791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B33BAE-A25F-4D89-9E61-E784C562BCF5}">
      <dsp:nvSpPr>
        <dsp:cNvPr id="0" name=""/>
        <dsp:cNvSpPr/>
      </dsp:nvSpPr>
      <dsp:spPr>
        <a:xfrm>
          <a:off x="4805286" y="2549597"/>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Socrates</a:t>
          </a:r>
          <a:endParaRPr lang="en-US" sz="2000" kern="1200" dirty="0"/>
        </a:p>
      </dsp:txBody>
      <dsp:txXfrm>
        <a:off x="4831341" y="2575652"/>
        <a:ext cx="1371220" cy="837471"/>
      </dsp:txXfrm>
    </dsp:sp>
    <dsp:sp modelId="{D79D9363-9F44-4E11-8351-298846519CD8}">
      <dsp:nvSpPr>
        <dsp:cNvPr id="0" name=""/>
        <dsp:cNvSpPr/>
      </dsp:nvSpPr>
      <dsp:spPr>
        <a:xfrm>
          <a:off x="4627370" y="1215225"/>
          <a:ext cx="177916" cy="2891139"/>
        </a:xfrm>
        <a:custGeom>
          <a:avLst/>
          <a:gdLst/>
          <a:ahLst/>
          <a:cxnLst/>
          <a:rect l="0" t="0" r="0" b="0"/>
          <a:pathLst>
            <a:path>
              <a:moveTo>
                <a:pt x="0" y="0"/>
              </a:moveTo>
              <a:lnTo>
                <a:pt x="0" y="2891139"/>
              </a:lnTo>
              <a:lnTo>
                <a:pt x="177916" y="28911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554D7-9321-4C18-80D0-1774318F653B}">
      <dsp:nvSpPr>
        <dsp:cNvPr id="0" name=""/>
        <dsp:cNvSpPr/>
      </dsp:nvSpPr>
      <dsp:spPr>
        <a:xfrm>
          <a:off x="4805286" y="3661574"/>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Plato</a:t>
          </a:r>
          <a:endParaRPr lang="en-US" sz="2000" kern="1200" dirty="0"/>
        </a:p>
      </dsp:txBody>
      <dsp:txXfrm>
        <a:off x="4831341" y="3687629"/>
        <a:ext cx="1371220" cy="837471"/>
      </dsp:txXfrm>
    </dsp:sp>
    <dsp:sp modelId="{A997EDF6-D5D4-480E-9FBE-418FF0317999}">
      <dsp:nvSpPr>
        <dsp:cNvPr id="0" name=""/>
        <dsp:cNvSpPr/>
      </dsp:nvSpPr>
      <dsp:spPr>
        <a:xfrm>
          <a:off x="6673407" y="325644"/>
          <a:ext cx="1779162" cy="8895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baseline="0" dirty="0" smtClean="0"/>
            <a:t>Ancient Rome</a:t>
          </a:r>
          <a:endParaRPr lang="en-US" sz="2700" kern="1200" dirty="0"/>
        </a:p>
      </dsp:txBody>
      <dsp:txXfrm>
        <a:off x="6699462" y="351699"/>
        <a:ext cx="1727052" cy="837471"/>
      </dsp:txXfrm>
    </dsp:sp>
    <dsp:sp modelId="{646B50A8-4625-4FB5-8CD2-B7147ACE23BE}">
      <dsp:nvSpPr>
        <dsp:cNvPr id="0" name=""/>
        <dsp:cNvSpPr/>
      </dsp:nvSpPr>
      <dsp:spPr>
        <a:xfrm>
          <a:off x="6851323" y="1215225"/>
          <a:ext cx="177916" cy="667185"/>
        </a:xfrm>
        <a:custGeom>
          <a:avLst/>
          <a:gdLst/>
          <a:ahLst/>
          <a:cxnLst/>
          <a:rect l="0" t="0" r="0" b="0"/>
          <a:pathLst>
            <a:path>
              <a:moveTo>
                <a:pt x="0" y="0"/>
              </a:moveTo>
              <a:lnTo>
                <a:pt x="0" y="667185"/>
              </a:lnTo>
              <a:lnTo>
                <a:pt x="177916" y="66718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6B710A-E2B2-494A-8FC9-DB992E1EBD83}">
      <dsp:nvSpPr>
        <dsp:cNvPr id="0" name=""/>
        <dsp:cNvSpPr/>
      </dsp:nvSpPr>
      <dsp:spPr>
        <a:xfrm>
          <a:off x="7029239" y="1437621"/>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smtClean="0"/>
            <a:t>Cicero</a:t>
          </a:r>
          <a:endParaRPr lang="en-US" sz="2000" kern="1200" dirty="0"/>
        </a:p>
      </dsp:txBody>
      <dsp:txXfrm>
        <a:off x="7055294" y="1463676"/>
        <a:ext cx="1371220" cy="837471"/>
      </dsp:txXfrm>
    </dsp:sp>
    <dsp:sp modelId="{5F3ABD5E-52D0-4C49-A94C-6D06A574D143}">
      <dsp:nvSpPr>
        <dsp:cNvPr id="0" name=""/>
        <dsp:cNvSpPr/>
      </dsp:nvSpPr>
      <dsp:spPr>
        <a:xfrm>
          <a:off x="6851323" y="1215225"/>
          <a:ext cx="177916" cy="1779162"/>
        </a:xfrm>
        <a:custGeom>
          <a:avLst/>
          <a:gdLst/>
          <a:ahLst/>
          <a:cxnLst/>
          <a:rect l="0" t="0" r="0" b="0"/>
          <a:pathLst>
            <a:path>
              <a:moveTo>
                <a:pt x="0" y="0"/>
              </a:moveTo>
              <a:lnTo>
                <a:pt x="0" y="1779162"/>
              </a:lnTo>
              <a:lnTo>
                <a:pt x="177916" y="17791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89C45-1547-4EC1-9EE1-089A835C1B33}">
      <dsp:nvSpPr>
        <dsp:cNvPr id="0" name=""/>
        <dsp:cNvSpPr/>
      </dsp:nvSpPr>
      <dsp:spPr>
        <a:xfrm>
          <a:off x="7029239" y="2549597"/>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err="1" smtClean="0"/>
            <a:t>Evelid</a:t>
          </a:r>
          <a:endParaRPr lang="en-US" sz="2000" kern="1200" dirty="0"/>
        </a:p>
      </dsp:txBody>
      <dsp:txXfrm>
        <a:off x="7055294" y="2575652"/>
        <a:ext cx="1371220" cy="837471"/>
      </dsp:txXfrm>
    </dsp:sp>
    <dsp:sp modelId="{37BDF45E-FFF0-4468-B4CB-4A853ECC3E9E}">
      <dsp:nvSpPr>
        <dsp:cNvPr id="0" name=""/>
        <dsp:cNvSpPr/>
      </dsp:nvSpPr>
      <dsp:spPr>
        <a:xfrm>
          <a:off x="6851323" y="1215225"/>
          <a:ext cx="177916" cy="2891139"/>
        </a:xfrm>
        <a:custGeom>
          <a:avLst/>
          <a:gdLst/>
          <a:ahLst/>
          <a:cxnLst/>
          <a:rect l="0" t="0" r="0" b="0"/>
          <a:pathLst>
            <a:path>
              <a:moveTo>
                <a:pt x="0" y="0"/>
              </a:moveTo>
              <a:lnTo>
                <a:pt x="0" y="2891139"/>
              </a:lnTo>
              <a:lnTo>
                <a:pt x="177916" y="289113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ACDF1-A306-452B-AA77-EE91B9FBE7C4}">
      <dsp:nvSpPr>
        <dsp:cNvPr id="0" name=""/>
        <dsp:cNvSpPr/>
      </dsp:nvSpPr>
      <dsp:spPr>
        <a:xfrm>
          <a:off x="7029239" y="3661574"/>
          <a:ext cx="1423330" cy="88958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baseline="0" dirty="0" err="1" smtClean="0"/>
            <a:t>Quintillian</a:t>
          </a:r>
          <a:endParaRPr lang="en-US" sz="2000" kern="1200" dirty="0"/>
        </a:p>
      </dsp:txBody>
      <dsp:txXfrm>
        <a:off x="7055294" y="3687629"/>
        <a:ext cx="1371220" cy="8374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35C99-8E4F-4A07-B825-7C0385815D14}">
      <dsp:nvSpPr>
        <dsp:cNvPr id="0" name=""/>
        <dsp:cNvSpPr/>
      </dsp:nvSpPr>
      <dsp:spPr>
        <a:xfrm rot="5400000">
          <a:off x="4606881" y="-3590271"/>
          <a:ext cx="617519" cy="78471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We cannot teach another person directly, we can only facilitate his learning</a:t>
          </a:r>
          <a:endParaRPr lang="en-US" sz="1600" kern="1200" dirty="0"/>
        </a:p>
      </dsp:txBody>
      <dsp:txXfrm rot="-5400000">
        <a:off x="992083" y="54672"/>
        <a:ext cx="7816971" cy="557229"/>
      </dsp:txXfrm>
    </dsp:sp>
    <dsp:sp modelId="{4BA50E58-DAB1-4160-BD61-C754406534CF}">
      <dsp:nvSpPr>
        <dsp:cNvPr id="0" name=""/>
        <dsp:cNvSpPr/>
      </dsp:nvSpPr>
      <dsp:spPr>
        <a:xfrm flipH="1">
          <a:off x="0" y="87708"/>
          <a:ext cx="685808" cy="665519"/>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smtClean="0"/>
            <a:t>1</a:t>
          </a:r>
          <a:endParaRPr lang="en-US" sz="1600" kern="1200" dirty="0"/>
        </a:p>
      </dsp:txBody>
      <dsp:txXfrm>
        <a:off x="100434" y="185171"/>
        <a:ext cx="484940" cy="470593"/>
      </dsp:txXfrm>
    </dsp:sp>
    <dsp:sp modelId="{DFCD16F8-5DEF-4931-AF45-EE4D0A0615D6}">
      <dsp:nvSpPr>
        <dsp:cNvPr id="0" name=""/>
        <dsp:cNvSpPr/>
      </dsp:nvSpPr>
      <dsp:spPr>
        <a:xfrm rot="5400000">
          <a:off x="4515732" y="-2779369"/>
          <a:ext cx="799819" cy="78471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A person learns significantly only those things which he perceives as being involved in the maintenance of, or enhancement of, the structure of self</a:t>
          </a:r>
          <a:endParaRPr lang="en-US" sz="1600" kern="1200" dirty="0"/>
        </a:p>
      </dsp:txBody>
      <dsp:txXfrm rot="-5400000">
        <a:off x="992084" y="783323"/>
        <a:ext cx="7808072" cy="721731"/>
      </dsp:txXfrm>
    </dsp:sp>
    <dsp:sp modelId="{A595EC8E-60BA-4E13-BA6B-90B225E3A809}">
      <dsp:nvSpPr>
        <dsp:cNvPr id="0" name=""/>
        <dsp:cNvSpPr/>
      </dsp:nvSpPr>
      <dsp:spPr>
        <a:xfrm flipH="1">
          <a:off x="0" y="901700"/>
          <a:ext cx="685808" cy="659339"/>
        </a:xfrm>
        <a:prstGeom prst="ellipse">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2</a:t>
          </a:r>
          <a:endParaRPr lang="en-US" sz="1600" kern="1200" dirty="0"/>
        </a:p>
      </dsp:txBody>
      <dsp:txXfrm>
        <a:off x="100434" y="998258"/>
        <a:ext cx="484940" cy="466223"/>
      </dsp:txXfrm>
    </dsp:sp>
    <dsp:sp modelId="{01883BD5-E5BA-43CC-BC82-55A5FD0588B3}">
      <dsp:nvSpPr>
        <dsp:cNvPr id="0" name=""/>
        <dsp:cNvSpPr/>
      </dsp:nvSpPr>
      <dsp:spPr>
        <a:xfrm rot="5400000">
          <a:off x="4557495" y="-1943082"/>
          <a:ext cx="716292" cy="78471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Experience which, if assimilated would involve a change in the organization of self, tends to be resisted through denial or distortion of symbolization</a:t>
          </a:r>
          <a:endParaRPr lang="en-US" sz="1600" kern="1200" dirty="0"/>
        </a:p>
      </dsp:txBody>
      <dsp:txXfrm rot="-5400000">
        <a:off x="992083" y="1657296"/>
        <a:ext cx="7812150" cy="646360"/>
      </dsp:txXfrm>
    </dsp:sp>
    <dsp:sp modelId="{7A833D61-F7B1-415A-BD06-4A5AC00D568D}">
      <dsp:nvSpPr>
        <dsp:cNvPr id="0" name=""/>
        <dsp:cNvSpPr/>
      </dsp:nvSpPr>
      <dsp:spPr>
        <a:xfrm flipH="1">
          <a:off x="0" y="1737988"/>
          <a:ext cx="685808" cy="659339"/>
        </a:xfrm>
        <a:prstGeom prst="ellipse">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smtClean="0"/>
            <a:t>3</a:t>
          </a:r>
          <a:endParaRPr lang="en-US" sz="1600" kern="1200" dirty="0"/>
        </a:p>
      </dsp:txBody>
      <dsp:txXfrm>
        <a:off x="100434" y="1834546"/>
        <a:ext cx="484940" cy="466223"/>
      </dsp:txXfrm>
    </dsp:sp>
    <dsp:sp modelId="{CAA1361B-6FA2-4B56-A50C-7F7A4BABE43B}">
      <dsp:nvSpPr>
        <dsp:cNvPr id="0" name=""/>
        <dsp:cNvSpPr/>
      </dsp:nvSpPr>
      <dsp:spPr>
        <a:xfrm rot="5400000">
          <a:off x="4289785" y="-880847"/>
          <a:ext cx="1251712" cy="78471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The structure and organization of self appear to become more rigid under threat and to relax its boundaries when completely free from threat. Experience which is perceived as inconsistent with the self can only be assimilated if the current organization of self is relaxed and expanded to include it</a:t>
          </a:r>
          <a:endParaRPr lang="en-US" sz="1600" kern="1200" dirty="0"/>
        </a:p>
      </dsp:txBody>
      <dsp:txXfrm rot="-5400000">
        <a:off x="992083" y="2477959"/>
        <a:ext cx="7786012" cy="1129504"/>
      </dsp:txXfrm>
    </dsp:sp>
    <dsp:sp modelId="{9337B302-0ADD-4036-B124-6E38539813C1}">
      <dsp:nvSpPr>
        <dsp:cNvPr id="0" name=""/>
        <dsp:cNvSpPr/>
      </dsp:nvSpPr>
      <dsp:spPr>
        <a:xfrm flipH="1">
          <a:off x="0" y="2800222"/>
          <a:ext cx="685808" cy="659339"/>
        </a:xfrm>
        <a:prstGeom prst="ellipse">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smtClean="0"/>
            <a:t>4</a:t>
          </a:r>
          <a:endParaRPr lang="en-US" sz="1600" kern="1200" dirty="0"/>
        </a:p>
      </dsp:txBody>
      <dsp:txXfrm>
        <a:off x="100434" y="2896780"/>
        <a:ext cx="484940" cy="466223"/>
      </dsp:txXfrm>
    </dsp:sp>
    <dsp:sp modelId="{38B0E44C-EA7D-4907-85F7-D2BDFE21BC8A}">
      <dsp:nvSpPr>
        <dsp:cNvPr id="0" name=""/>
        <dsp:cNvSpPr/>
      </dsp:nvSpPr>
      <dsp:spPr>
        <a:xfrm rot="5400000">
          <a:off x="4289785" y="449096"/>
          <a:ext cx="1251712" cy="784711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The educational situation which most effectively promotes significant learning is one in which (a) threat to the self of the learner is reduced to a minimum, and (b) differentiated perception of the field is facilitated.</a:t>
          </a:r>
          <a:endParaRPr lang="en-US" sz="1600" kern="1200" dirty="0"/>
        </a:p>
      </dsp:txBody>
      <dsp:txXfrm rot="-5400000">
        <a:off x="992083" y="3807902"/>
        <a:ext cx="7786012" cy="1129504"/>
      </dsp:txXfrm>
    </dsp:sp>
    <dsp:sp modelId="{3E3A0C28-733F-447D-A83D-904D31E3D6A9}">
      <dsp:nvSpPr>
        <dsp:cNvPr id="0" name=""/>
        <dsp:cNvSpPr/>
      </dsp:nvSpPr>
      <dsp:spPr>
        <a:xfrm flipH="1">
          <a:off x="0" y="3919128"/>
          <a:ext cx="685808" cy="659339"/>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US" sz="1600" kern="1200" dirty="0" smtClean="0"/>
            <a:t>5</a:t>
          </a:r>
          <a:endParaRPr lang="en-US" sz="1600" kern="1200" dirty="0"/>
        </a:p>
      </dsp:txBody>
      <dsp:txXfrm>
        <a:off x="100434" y="4015686"/>
        <a:ext cx="484940" cy="4662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7EEFE-18B4-46ED-BA84-88B272235A45}">
      <dsp:nvSpPr>
        <dsp:cNvPr id="0" name=""/>
        <dsp:cNvSpPr/>
      </dsp:nvSpPr>
      <dsp:spPr>
        <a:xfrm>
          <a:off x="2724809" y="2209"/>
          <a:ext cx="3237181" cy="14585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n-US" sz="2400" kern="1200" baseline="0" dirty="0" smtClean="0"/>
            <a:t>“Differential Psychology of the Adult Potential”</a:t>
          </a:r>
          <a:endParaRPr lang="en-US" sz="2400" kern="1200" dirty="0"/>
        </a:p>
      </dsp:txBody>
      <dsp:txXfrm>
        <a:off x="2724809" y="2209"/>
        <a:ext cx="3237181" cy="1458562"/>
      </dsp:txXfrm>
    </dsp:sp>
    <dsp:sp modelId="{E89C6C0D-8D87-4D27-A1F9-A70B84EA0138}">
      <dsp:nvSpPr>
        <dsp:cNvPr id="0" name=""/>
        <dsp:cNvSpPr/>
      </dsp:nvSpPr>
      <dsp:spPr>
        <a:xfrm>
          <a:off x="1989086" y="1533700"/>
          <a:ext cx="4708627" cy="14585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n-US" sz="2400" kern="1200" baseline="0" smtClean="0"/>
            <a:t>Better understanding about the process of adult learning</a:t>
          </a:r>
          <a:endParaRPr lang="en-US" sz="2400" kern="1200"/>
        </a:p>
      </dsp:txBody>
      <dsp:txXfrm>
        <a:off x="1989086" y="1533700"/>
        <a:ext cx="4708627" cy="1458562"/>
      </dsp:txXfrm>
    </dsp:sp>
    <dsp:sp modelId="{7C4094D2-3D88-4CD9-9155-4764D789E9ED}">
      <dsp:nvSpPr>
        <dsp:cNvPr id="0" name=""/>
        <dsp:cNvSpPr/>
      </dsp:nvSpPr>
      <dsp:spPr>
        <a:xfrm>
          <a:off x="3221422" y="3065190"/>
          <a:ext cx="2243955" cy="14585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0">
            <a:lnSpc>
              <a:spcPct val="90000"/>
            </a:lnSpc>
            <a:spcBef>
              <a:spcPct val="0"/>
            </a:spcBef>
            <a:spcAft>
              <a:spcPct val="35000"/>
            </a:spcAft>
          </a:pPr>
          <a:r>
            <a:rPr lang="en-US" sz="2400" kern="1200" baseline="0" smtClean="0"/>
            <a:t>Defined 3 types of adult learners</a:t>
          </a:r>
          <a:endParaRPr lang="en-US" sz="2400" kern="1200"/>
        </a:p>
      </dsp:txBody>
      <dsp:txXfrm>
        <a:off x="3221422" y="3065190"/>
        <a:ext cx="2243955" cy="14585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DEF61-81C5-456F-A2C5-1680FB5DA4DD}">
      <dsp:nvSpPr>
        <dsp:cNvPr id="0" name=""/>
        <dsp:cNvSpPr/>
      </dsp:nvSpPr>
      <dsp:spPr>
        <a:xfrm>
          <a:off x="0" y="221080"/>
          <a:ext cx="8205788" cy="52767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smtClean="0"/>
            <a:t>The Goal-Oriented Learners</a:t>
          </a:r>
          <a:endParaRPr lang="en-US" sz="2200" kern="1200"/>
        </a:p>
      </dsp:txBody>
      <dsp:txXfrm>
        <a:off x="25759" y="246839"/>
        <a:ext cx="8154270" cy="476152"/>
      </dsp:txXfrm>
    </dsp:sp>
    <dsp:sp modelId="{D50A20C1-57E9-483A-AF7B-265C53EAB3B9}">
      <dsp:nvSpPr>
        <dsp:cNvPr id="0" name=""/>
        <dsp:cNvSpPr/>
      </dsp:nvSpPr>
      <dsp:spPr>
        <a:xfrm>
          <a:off x="0" y="748751"/>
          <a:ext cx="8205788"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baseline="0" dirty="0" smtClean="0"/>
            <a:t>Use education for accomplishing fairly clear-cut objectives</a:t>
          </a:r>
          <a:endParaRPr lang="en-US" sz="1700" kern="1200" dirty="0"/>
        </a:p>
        <a:p>
          <a:pPr marL="171450" lvl="1" indent="-171450" algn="l" defTabSz="755650" rtl="0">
            <a:lnSpc>
              <a:spcPct val="90000"/>
            </a:lnSpc>
            <a:spcBef>
              <a:spcPct val="0"/>
            </a:spcBef>
            <a:spcAft>
              <a:spcPct val="20000"/>
            </a:spcAft>
            <a:buChar char="••"/>
          </a:pPr>
          <a:r>
            <a:rPr lang="en-US" sz="1700" kern="1200" baseline="0" dirty="0" smtClean="0"/>
            <a:t>Usually delay continuing education until mid-twenties or later</a:t>
          </a:r>
          <a:endParaRPr lang="en-US" sz="1700" kern="1200" dirty="0"/>
        </a:p>
      </dsp:txBody>
      <dsp:txXfrm>
        <a:off x="0" y="748751"/>
        <a:ext cx="8205788" cy="580635"/>
      </dsp:txXfrm>
    </dsp:sp>
    <dsp:sp modelId="{13EA8011-2799-4073-BBA1-8B16CE32BD39}">
      <dsp:nvSpPr>
        <dsp:cNvPr id="0" name=""/>
        <dsp:cNvSpPr/>
      </dsp:nvSpPr>
      <dsp:spPr>
        <a:xfrm>
          <a:off x="0" y="1329385"/>
          <a:ext cx="8205788" cy="527670"/>
        </a:xfrm>
        <a:prstGeom prst="roundRect">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The Activity-Oriented Learners</a:t>
          </a:r>
          <a:endParaRPr lang="en-US" sz="2200" kern="1200" dirty="0"/>
        </a:p>
      </dsp:txBody>
      <dsp:txXfrm>
        <a:off x="25759" y="1355144"/>
        <a:ext cx="8154270" cy="476152"/>
      </dsp:txXfrm>
    </dsp:sp>
    <dsp:sp modelId="{315A51EE-D969-4EE1-BBD7-6AA24AF39B4A}">
      <dsp:nvSpPr>
        <dsp:cNvPr id="0" name=""/>
        <dsp:cNvSpPr/>
      </dsp:nvSpPr>
      <dsp:spPr>
        <a:xfrm>
          <a:off x="0" y="1857056"/>
          <a:ext cx="8205788"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baseline="0" dirty="0" smtClean="0"/>
            <a:t>Find in the circumstances of learning a meaning that has no necessary connection with the content or purpose of the activity</a:t>
          </a:r>
          <a:endParaRPr lang="en-US" sz="1700" kern="1200" dirty="0"/>
        </a:p>
        <a:p>
          <a:pPr marL="171450" lvl="1" indent="-171450" algn="l" defTabSz="755650" rtl="0">
            <a:lnSpc>
              <a:spcPct val="90000"/>
            </a:lnSpc>
            <a:spcBef>
              <a:spcPct val="0"/>
            </a:spcBef>
            <a:spcAft>
              <a:spcPct val="20000"/>
            </a:spcAft>
            <a:buChar char="••"/>
          </a:pPr>
          <a:r>
            <a:rPr lang="en-US" sz="1700" kern="1200" baseline="0" dirty="0" smtClean="0"/>
            <a:t>Usually begin their adult education when their problems or needs become sufficiently suppressing</a:t>
          </a:r>
          <a:endParaRPr lang="en-US" sz="1700" kern="1200" dirty="0"/>
        </a:p>
      </dsp:txBody>
      <dsp:txXfrm>
        <a:off x="0" y="1857056"/>
        <a:ext cx="8205788" cy="1047420"/>
      </dsp:txXfrm>
    </dsp:sp>
    <dsp:sp modelId="{46BC6248-DFD2-4937-ADC0-C58C629623EB}">
      <dsp:nvSpPr>
        <dsp:cNvPr id="0" name=""/>
        <dsp:cNvSpPr/>
      </dsp:nvSpPr>
      <dsp:spPr>
        <a:xfrm>
          <a:off x="0" y="2904476"/>
          <a:ext cx="8205788" cy="527670"/>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baseline="0" dirty="0" smtClean="0"/>
            <a:t>The Learning-Oriented Learners</a:t>
          </a:r>
          <a:endParaRPr lang="en-US" sz="2200" kern="1200" dirty="0"/>
        </a:p>
      </dsp:txBody>
      <dsp:txXfrm>
        <a:off x="25759" y="2930235"/>
        <a:ext cx="8154270" cy="476152"/>
      </dsp:txXfrm>
    </dsp:sp>
    <dsp:sp modelId="{5B7B0A0E-3B09-4B1D-AD93-300908F56B16}">
      <dsp:nvSpPr>
        <dsp:cNvPr id="0" name=""/>
        <dsp:cNvSpPr/>
      </dsp:nvSpPr>
      <dsp:spPr>
        <a:xfrm>
          <a:off x="0" y="3432146"/>
          <a:ext cx="8205788" cy="580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3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baseline="0" dirty="0" smtClean="0"/>
            <a:t>Seek knowledge for its own sake</a:t>
          </a:r>
          <a:endParaRPr lang="en-US" sz="1700" kern="1200" dirty="0"/>
        </a:p>
        <a:p>
          <a:pPr marL="171450" lvl="1" indent="-171450" algn="l" defTabSz="755650" rtl="0">
            <a:lnSpc>
              <a:spcPct val="90000"/>
            </a:lnSpc>
            <a:spcBef>
              <a:spcPct val="0"/>
            </a:spcBef>
            <a:spcAft>
              <a:spcPct val="20000"/>
            </a:spcAft>
            <a:buChar char="••"/>
          </a:pPr>
          <a:r>
            <a:rPr lang="en-US" sz="1700" kern="1200" baseline="0" dirty="0" smtClean="0"/>
            <a:t>Usually have engaged in learning for as long as they can remember</a:t>
          </a:r>
          <a:endParaRPr lang="en-US" sz="1700" kern="1200" dirty="0"/>
        </a:p>
      </dsp:txBody>
      <dsp:txXfrm>
        <a:off x="0" y="3432146"/>
        <a:ext cx="8205788" cy="5806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D171-F6F5-49A2-B319-2574AAF93D4B}">
      <dsp:nvSpPr>
        <dsp:cNvPr id="0" name=""/>
        <dsp:cNvSpPr/>
      </dsp:nvSpPr>
      <dsp:spPr>
        <a:xfrm>
          <a:off x="3725" y="37474"/>
          <a:ext cx="2847749" cy="78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eaLnBrk="1" latinLnBrk="0" hangingPunct="1">
            <a:lnSpc>
              <a:spcPct val="90000"/>
            </a:lnSpc>
            <a:spcBef>
              <a:spcPct val="0"/>
            </a:spcBef>
            <a:spcAft>
              <a:spcPct val="35000"/>
            </a:spcAft>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Biological Definition</a:t>
          </a:r>
          <a:endParaRPr kumimoji="0" lang="en-US" sz="2400" b="1" kern="1200" dirty="0">
            <a:effectLst>
              <a:outerShdw blurRad="38100" dist="38100" dir="2700000" algn="tl">
                <a:srgbClr val="000000">
                  <a:alpha val="43137"/>
                </a:srgbClr>
              </a:outerShdw>
            </a:effectLst>
            <a:latin typeface="+mn-lt"/>
            <a:ea typeface="+mn-ea"/>
            <a:cs typeface="+mn-cs"/>
          </a:endParaRPr>
        </a:p>
      </dsp:txBody>
      <dsp:txXfrm>
        <a:off x="3725" y="37474"/>
        <a:ext cx="2847749" cy="787359"/>
      </dsp:txXfrm>
    </dsp:sp>
    <dsp:sp modelId="{0B99F97F-DDBB-44CA-B6BD-F8C7406367AD}">
      <dsp:nvSpPr>
        <dsp:cNvPr id="0" name=""/>
        <dsp:cNvSpPr/>
      </dsp:nvSpPr>
      <dsp:spPr>
        <a:xfrm>
          <a:off x="2851474" y="567"/>
          <a:ext cx="403979" cy="861174"/>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FC685-BDDC-47CB-BC70-87D3DF43433B}">
      <dsp:nvSpPr>
        <dsp:cNvPr id="0" name=""/>
        <dsp:cNvSpPr/>
      </dsp:nvSpPr>
      <dsp:spPr>
        <a:xfrm>
          <a:off x="3417045" y="567"/>
          <a:ext cx="5494115" cy="861174"/>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When we reach the age at which we can reproduce</a:t>
          </a:r>
          <a:endParaRPr lang="en-US" sz="2400" kern="1200" dirty="0"/>
        </a:p>
      </dsp:txBody>
      <dsp:txXfrm>
        <a:off x="3417045" y="567"/>
        <a:ext cx="5494115" cy="861174"/>
      </dsp:txXfrm>
    </dsp:sp>
    <dsp:sp modelId="{53E42D8C-99F0-4B91-A6F1-39887538AD7A}">
      <dsp:nvSpPr>
        <dsp:cNvPr id="0" name=""/>
        <dsp:cNvSpPr/>
      </dsp:nvSpPr>
      <dsp:spPr>
        <a:xfrm>
          <a:off x="3725" y="1076475"/>
          <a:ext cx="2847749" cy="78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eaLnBrk="1" latinLnBrk="0" hangingPunct="1">
            <a:lnSpc>
              <a:spcPct val="90000"/>
            </a:lnSpc>
            <a:spcBef>
              <a:spcPct val="0"/>
            </a:spcBef>
            <a:spcAft>
              <a:spcPct val="35000"/>
            </a:spcAft>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Legal Definition</a:t>
          </a:r>
          <a:endParaRPr kumimoji="0" lang="en-US" sz="2400" b="1" kern="1200" dirty="0">
            <a:effectLst>
              <a:outerShdw blurRad="38100" dist="38100" dir="2700000" algn="tl">
                <a:srgbClr val="000000">
                  <a:alpha val="43137"/>
                </a:srgbClr>
              </a:outerShdw>
            </a:effectLst>
            <a:latin typeface="+mn-lt"/>
            <a:ea typeface="+mn-ea"/>
            <a:cs typeface="+mn-cs"/>
          </a:endParaRPr>
        </a:p>
      </dsp:txBody>
      <dsp:txXfrm>
        <a:off x="3725" y="1076475"/>
        <a:ext cx="2847749" cy="787359"/>
      </dsp:txXfrm>
    </dsp:sp>
    <dsp:sp modelId="{B2D5C87D-B038-431B-942C-15E91DF5143D}">
      <dsp:nvSpPr>
        <dsp:cNvPr id="0" name=""/>
        <dsp:cNvSpPr/>
      </dsp:nvSpPr>
      <dsp:spPr>
        <a:xfrm>
          <a:off x="2851474" y="879636"/>
          <a:ext cx="403979" cy="1181039"/>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536EF-6B21-4739-A0A5-B876C3547687}">
      <dsp:nvSpPr>
        <dsp:cNvPr id="0" name=""/>
        <dsp:cNvSpPr/>
      </dsp:nvSpPr>
      <dsp:spPr>
        <a:xfrm>
          <a:off x="3417045" y="879636"/>
          <a:ext cx="5494115" cy="118103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When we reach the age that the law says we can vote, drive, get married, etc.</a:t>
          </a:r>
          <a:endParaRPr lang="en-US" sz="2400" kern="1200" dirty="0"/>
        </a:p>
      </dsp:txBody>
      <dsp:txXfrm>
        <a:off x="3417045" y="879636"/>
        <a:ext cx="5494115" cy="1181039"/>
      </dsp:txXfrm>
    </dsp:sp>
    <dsp:sp modelId="{0744A8EC-22FA-41DA-B9DF-4A309C883B00}">
      <dsp:nvSpPr>
        <dsp:cNvPr id="0" name=""/>
        <dsp:cNvSpPr/>
      </dsp:nvSpPr>
      <dsp:spPr>
        <a:xfrm>
          <a:off x="3725" y="2275409"/>
          <a:ext cx="2847749" cy="787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eaLnBrk="1" latinLnBrk="0" hangingPunct="1">
            <a:lnSpc>
              <a:spcPct val="90000"/>
            </a:lnSpc>
            <a:spcBef>
              <a:spcPct val="0"/>
            </a:spcBef>
            <a:spcAft>
              <a:spcPct val="35000"/>
            </a:spcAft>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Social Definition</a:t>
          </a:r>
          <a:endParaRPr kumimoji="0" lang="en-US" sz="2400" b="1" kern="1200" dirty="0">
            <a:effectLst>
              <a:outerShdw blurRad="38100" dist="38100" dir="2700000" algn="tl">
                <a:srgbClr val="000000">
                  <a:alpha val="43137"/>
                </a:srgbClr>
              </a:outerShdw>
            </a:effectLst>
            <a:latin typeface="+mn-lt"/>
            <a:ea typeface="+mn-ea"/>
            <a:cs typeface="+mn-cs"/>
          </a:endParaRPr>
        </a:p>
      </dsp:txBody>
      <dsp:txXfrm>
        <a:off x="3725" y="2275409"/>
        <a:ext cx="2847749" cy="787359"/>
      </dsp:txXfrm>
    </dsp:sp>
    <dsp:sp modelId="{8902BD11-E048-4445-BBD7-44D7D93B6F73}">
      <dsp:nvSpPr>
        <dsp:cNvPr id="0" name=""/>
        <dsp:cNvSpPr/>
      </dsp:nvSpPr>
      <dsp:spPr>
        <a:xfrm>
          <a:off x="2851474" y="2078569"/>
          <a:ext cx="403979" cy="1181039"/>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A8005-4B22-48A4-97A9-461C765A038B}">
      <dsp:nvSpPr>
        <dsp:cNvPr id="0" name=""/>
        <dsp:cNvSpPr/>
      </dsp:nvSpPr>
      <dsp:spPr>
        <a:xfrm>
          <a:off x="3417045" y="2078569"/>
          <a:ext cx="5494115" cy="118103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smtClean="0"/>
            <a:t>When</a:t>
          </a:r>
          <a:r>
            <a:rPr lang="en-US" sz="2400" kern="1200" baseline="0" smtClean="0"/>
            <a:t> we start performing adult roles (i.e. career, spouse, parent, etc.)</a:t>
          </a:r>
          <a:endParaRPr lang="en-US" sz="2400" kern="1200"/>
        </a:p>
      </dsp:txBody>
      <dsp:txXfrm>
        <a:off x="3417045" y="2078569"/>
        <a:ext cx="5494115" cy="1181039"/>
      </dsp:txXfrm>
    </dsp:sp>
    <dsp:sp modelId="{018F9391-E5AC-4DD2-AA70-7CD0C74B96E0}">
      <dsp:nvSpPr>
        <dsp:cNvPr id="0" name=""/>
        <dsp:cNvSpPr/>
      </dsp:nvSpPr>
      <dsp:spPr>
        <a:xfrm>
          <a:off x="0" y="3643502"/>
          <a:ext cx="2955191" cy="836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rtl="0" eaLnBrk="1" latinLnBrk="0" hangingPunct="1">
            <a:lnSpc>
              <a:spcPct val="90000"/>
            </a:lnSpc>
            <a:spcBef>
              <a:spcPct val="0"/>
            </a:spcBef>
            <a:spcAft>
              <a:spcPct val="35000"/>
            </a:spcAft>
            <a:buClr>
              <a:schemeClr val="accent1"/>
            </a:buClr>
            <a:buSzPct val="70000"/>
            <a:buFont typeface="Wingdings 2"/>
            <a:buNone/>
          </a:pPr>
          <a:r>
            <a:rPr kumimoji="0" lang="en-US" sz="2400" b="1" kern="1200" dirty="0" smtClean="0">
              <a:effectLst>
                <a:outerShdw blurRad="38100" dist="38100" dir="2700000" algn="tl">
                  <a:srgbClr val="000000">
                    <a:alpha val="43137"/>
                  </a:srgbClr>
                </a:outerShdw>
              </a:effectLst>
              <a:latin typeface="+mn-lt"/>
              <a:ea typeface="+mn-ea"/>
              <a:cs typeface="+mn-cs"/>
            </a:rPr>
            <a:t>Psychological</a:t>
          </a:r>
          <a:r>
            <a:rPr kumimoji="0" lang="en-US" sz="2800" b="1" kern="1200" dirty="0" smtClean="0">
              <a:effectLst>
                <a:outerShdw blurRad="38100" dist="38100" dir="2700000" algn="tl">
                  <a:srgbClr val="000000">
                    <a:alpha val="43137"/>
                  </a:srgbClr>
                </a:outerShdw>
              </a:effectLst>
              <a:latin typeface="+mn-lt"/>
              <a:ea typeface="+mn-ea"/>
              <a:cs typeface="+mn-cs"/>
            </a:rPr>
            <a:t> </a:t>
          </a:r>
          <a:r>
            <a:rPr kumimoji="0" lang="en-US" sz="2400" b="1" kern="1200" dirty="0" smtClean="0">
              <a:effectLst>
                <a:outerShdw blurRad="38100" dist="38100" dir="2700000" algn="tl">
                  <a:srgbClr val="000000">
                    <a:alpha val="43137"/>
                  </a:srgbClr>
                </a:outerShdw>
              </a:effectLst>
              <a:latin typeface="+mn-lt"/>
              <a:ea typeface="+mn-ea"/>
              <a:cs typeface="+mn-cs"/>
            </a:rPr>
            <a:t>Definition</a:t>
          </a:r>
          <a:endParaRPr kumimoji="0" lang="en-US" sz="2400" b="1" kern="1200" dirty="0">
            <a:effectLst>
              <a:outerShdw blurRad="38100" dist="38100" dir="2700000" algn="tl">
                <a:srgbClr val="000000">
                  <a:alpha val="43137"/>
                </a:srgbClr>
              </a:outerShdw>
            </a:effectLst>
            <a:latin typeface="+mn-lt"/>
            <a:ea typeface="+mn-ea"/>
            <a:cs typeface="+mn-cs"/>
          </a:endParaRPr>
        </a:p>
      </dsp:txBody>
      <dsp:txXfrm>
        <a:off x="0" y="3643502"/>
        <a:ext cx="2955191" cy="836569"/>
      </dsp:txXfrm>
    </dsp:sp>
    <dsp:sp modelId="{B4099981-3163-492E-9005-72B8E5417EF7}">
      <dsp:nvSpPr>
        <dsp:cNvPr id="0" name=""/>
        <dsp:cNvSpPr/>
      </dsp:nvSpPr>
      <dsp:spPr>
        <a:xfrm>
          <a:off x="2958917" y="3277503"/>
          <a:ext cx="358270" cy="1568567"/>
        </a:xfrm>
        <a:prstGeom prst="leftBrace">
          <a:avLst>
            <a:gd name="adj1" fmla="val 35000"/>
            <a:gd name="adj2" fmla="val 500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C67B3-5B37-40B0-AC3B-4A9484605AD6}">
      <dsp:nvSpPr>
        <dsp:cNvPr id="0" name=""/>
        <dsp:cNvSpPr/>
      </dsp:nvSpPr>
      <dsp:spPr>
        <a:xfrm>
          <a:off x="3460495" y="3277503"/>
          <a:ext cx="5451178" cy="1568567"/>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baseline="0" dirty="0" smtClean="0"/>
            <a:t>When we arrive at a self-concept of being responsible for our own lives</a:t>
          </a:r>
          <a:endParaRPr lang="en-US" sz="2400" kern="1200" dirty="0"/>
        </a:p>
        <a:p>
          <a:pPr marL="228600" lvl="1" indent="-228600" algn="l" defTabSz="1066800" rtl="0">
            <a:lnSpc>
              <a:spcPct val="90000"/>
            </a:lnSpc>
            <a:spcBef>
              <a:spcPct val="0"/>
            </a:spcBef>
            <a:spcAft>
              <a:spcPct val="15000"/>
            </a:spcAft>
            <a:buChar char="••"/>
          </a:pPr>
          <a:r>
            <a:rPr lang="en-US" sz="2400" kern="1200" baseline="0" smtClean="0"/>
            <a:t>Being self-directing</a:t>
          </a:r>
          <a:endParaRPr lang="en-US" sz="2400" kern="1200"/>
        </a:p>
      </dsp:txBody>
      <dsp:txXfrm>
        <a:off x="3460495" y="3277503"/>
        <a:ext cx="5451178" cy="15685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87B20-BFB2-4968-919C-D6FE1386B1D0}">
      <dsp:nvSpPr>
        <dsp:cNvPr id="0" name=""/>
        <dsp:cNvSpPr/>
      </dsp:nvSpPr>
      <dsp:spPr>
        <a:xfrm>
          <a:off x="0" y="307068"/>
          <a:ext cx="8305800" cy="8741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12420"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Objectives are meaningless unless they describe terminal behaviors in very precise, measurable, and observable terms</a:t>
          </a:r>
          <a:endParaRPr lang="en-US" sz="1600" kern="1200" dirty="0"/>
        </a:p>
      </dsp:txBody>
      <dsp:txXfrm>
        <a:off x="0" y="307068"/>
        <a:ext cx="8305800" cy="874125"/>
      </dsp:txXfrm>
    </dsp:sp>
    <dsp:sp modelId="{8CFE2C1F-6506-4568-B26A-5252E49A18DB}">
      <dsp:nvSpPr>
        <dsp:cNvPr id="0" name=""/>
        <dsp:cNvSpPr/>
      </dsp:nvSpPr>
      <dsp:spPr>
        <a:xfrm>
          <a:off x="415290" y="85668"/>
          <a:ext cx="5814060" cy="442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1066800" rtl="0">
            <a:lnSpc>
              <a:spcPct val="90000"/>
            </a:lnSpc>
            <a:spcBef>
              <a:spcPct val="0"/>
            </a:spcBef>
            <a:spcAft>
              <a:spcPct val="35000"/>
            </a:spcAft>
          </a:pPr>
          <a:r>
            <a:rPr lang="en-US" sz="2400" kern="1200" dirty="0" smtClean="0"/>
            <a:t>Behaviorist</a:t>
          </a:r>
          <a:endParaRPr lang="en-US" sz="2400" kern="1200" dirty="0"/>
        </a:p>
      </dsp:txBody>
      <dsp:txXfrm>
        <a:off x="436906" y="107284"/>
        <a:ext cx="5770828" cy="399568"/>
      </dsp:txXfrm>
    </dsp:sp>
    <dsp:sp modelId="{DE3DD9CD-68EF-41E8-90A2-F43D1C948BCE}">
      <dsp:nvSpPr>
        <dsp:cNvPr id="0" name=""/>
        <dsp:cNvSpPr/>
      </dsp:nvSpPr>
      <dsp:spPr>
        <a:xfrm>
          <a:off x="0" y="1483593"/>
          <a:ext cx="8305800" cy="8741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12420"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Scope of objectives should be broad enough to encompass all types of outcomes for which the program is responsible</a:t>
          </a:r>
          <a:endParaRPr lang="en-US" sz="1600" kern="1200"/>
        </a:p>
      </dsp:txBody>
      <dsp:txXfrm>
        <a:off x="0" y="1483593"/>
        <a:ext cx="8305800" cy="874125"/>
      </dsp:txXfrm>
    </dsp:sp>
    <dsp:sp modelId="{98C9E7B8-FE54-4AF8-BDAD-B9D53471D305}">
      <dsp:nvSpPr>
        <dsp:cNvPr id="0" name=""/>
        <dsp:cNvSpPr/>
      </dsp:nvSpPr>
      <dsp:spPr>
        <a:xfrm>
          <a:off x="415290" y="1262193"/>
          <a:ext cx="5814060" cy="442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1066800" rtl="0">
            <a:lnSpc>
              <a:spcPct val="90000"/>
            </a:lnSpc>
            <a:spcBef>
              <a:spcPct val="0"/>
            </a:spcBef>
            <a:spcAft>
              <a:spcPct val="35000"/>
            </a:spcAft>
          </a:pPr>
          <a:r>
            <a:rPr lang="en-US" sz="2400" kern="1200" dirty="0" smtClean="0"/>
            <a:t>Cognitive</a:t>
          </a:r>
          <a:endParaRPr lang="en-US" sz="2400" kern="1200" dirty="0"/>
        </a:p>
      </dsp:txBody>
      <dsp:txXfrm>
        <a:off x="436906" y="1283809"/>
        <a:ext cx="5770828" cy="399568"/>
      </dsp:txXfrm>
    </dsp:sp>
    <dsp:sp modelId="{5AC75A2B-2D9B-4209-A7A6-83790D784D8F}">
      <dsp:nvSpPr>
        <dsp:cNvPr id="0" name=""/>
        <dsp:cNvSpPr/>
      </dsp:nvSpPr>
      <dsp:spPr>
        <a:xfrm>
          <a:off x="0" y="2660118"/>
          <a:ext cx="8305800" cy="649687"/>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12420"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Reject the idea that there should be reset or prescribed objectives</a:t>
          </a:r>
          <a:endParaRPr lang="en-US" sz="1600" kern="1200"/>
        </a:p>
      </dsp:txBody>
      <dsp:txXfrm>
        <a:off x="0" y="2660118"/>
        <a:ext cx="8305800" cy="649687"/>
      </dsp:txXfrm>
    </dsp:sp>
    <dsp:sp modelId="{1CD57995-8911-4732-A541-77312BE30C39}">
      <dsp:nvSpPr>
        <dsp:cNvPr id="0" name=""/>
        <dsp:cNvSpPr/>
      </dsp:nvSpPr>
      <dsp:spPr>
        <a:xfrm>
          <a:off x="415290" y="2438718"/>
          <a:ext cx="5814060" cy="442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1066800" rtl="0">
            <a:lnSpc>
              <a:spcPct val="90000"/>
            </a:lnSpc>
            <a:spcBef>
              <a:spcPct val="0"/>
            </a:spcBef>
            <a:spcAft>
              <a:spcPct val="35000"/>
            </a:spcAft>
          </a:pPr>
          <a:r>
            <a:rPr lang="en-US" sz="2400" kern="1200" smtClean="0"/>
            <a:t>Learning as a Process of Inquiry</a:t>
          </a:r>
          <a:endParaRPr lang="en-US" sz="2400" kern="1200"/>
        </a:p>
      </dsp:txBody>
      <dsp:txXfrm>
        <a:off x="436906" y="2460334"/>
        <a:ext cx="5770828" cy="399568"/>
      </dsp:txXfrm>
    </dsp:sp>
    <dsp:sp modelId="{43F115A8-FC94-4CFC-9827-724E33FDB2AE}">
      <dsp:nvSpPr>
        <dsp:cNvPr id="0" name=""/>
        <dsp:cNvSpPr/>
      </dsp:nvSpPr>
      <dsp:spPr>
        <a:xfrm>
          <a:off x="0" y="3612206"/>
          <a:ext cx="8305800" cy="874125"/>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4622" tIns="312420"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Learner is likely to resist unless he freely chooses them as being relevant to his self-diagnosed needs</a:t>
          </a:r>
          <a:endParaRPr lang="en-US" sz="1600" kern="1200" dirty="0"/>
        </a:p>
      </dsp:txBody>
      <dsp:txXfrm>
        <a:off x="0" y="3612206"/>
        <a:ext cx="8305800" cy="874125"/>
      </dsp:txXfrm>
    </dsp:sp>
    <dsp:sp modelId="{666E0545-70DC-46B9-AE62-96AE7761F0A1}">
      <dsp:nvSpPr>
        <dsp:cNvPr id="0" name=""/>
        <dsp:cNvSpPr/>
      </dsp:nvSpPr>
      <dsp:spPr>
        <a:xfrm>
          <a:off x="415290" y="3390806"/>
          <a:ext cx="5814060" cy="442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l" defTabSz="1066800" rtl="0">
            <a:lnSpc>
              <a:spcPct val="90000"/>
            </a:lnSpc>
            <a:spcBef>
              <a:spcPct val="0"/>
            </a:spcBef>
            <a:spcAft>
              <a:spcPct val="35000"/>
            </a:spcAft>
          </a:pPr>
          <a:r>
            <a:rPr lang="en-US" sz="2400" kern="1200" smtClean="0"/>
            <a:t>Andragogy</a:t>
          </a:r>
          <a:endParaRPr lang="en-US" sz="2400" kern="1200"/>
        </a:p>
      </dsp:txBody>
      <dsp:txXfrm>
        <a:off x="436906" y="3412422"/>
        <a:ext cx="5770828" cy="3995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D01E6-EA36-4903-9C4A-7B27619BE02E}">
      <dsp:nvSpPr>
        <dsp:cNvPr id="0" name=""/>
        <dsp:cNvSpPr/>
      </dsp:nvSpPr>
      <dsp:spPr>
        <a:xfrm>
          <a:off x="0" y="135342"/>
          <a:ext cx="8686800" cy="6475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smtClean="0"/>
            <a:t>Behaviorist</a:t>
          </a:r>
          <a:endParaRPr lang="en-US" sz="2700" kern="1200"/>
        </a:p>
      </dsp:txBody>
      <dsp:txXfrm>
        <a:off x="31613" y="166955"/>
        <a:ext cx="8623574" cy="584369"/>
      </dsp:txXfrm>
    </dsp:sp>
    <dsp:sp modelId="{3F46DD78-4DC5-4D7E-89F9-E9E06CE7F9B8}">
      <dsp:nvSpPr>
        <dsp:cNvPr id="0" name=""/>
        <dsp:cNvSpPr/>
      </dsp:nvSpPr>
      <dsp:spPr>
        <a:xfrm>
          <a:off x="0" y="782937"/>
          <a:ext cx="8686800"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smtClean="0"/>
            <a:t>Arranging contingencies of reinforcement so as to produce and maintain the prescribed behaviors</a:t>
          </a:r>
          <a:endParaRPr lang="en-US" sz="2100" kern="1200"/>
        </a:p>
      </dsp:txBody>
      <dsp:txXfrm>
        <a:off x="0" y="782937"/>
        <a:ext cx="8686800" cy="656707"/>
      </dsp:txXfrm>
    </dsp:sp>
    <dsp:sp modelId="{BD28813B-9556-4DCF-B3B4-90B282626046}">
      <dsp:nvSpPr>
        <dsp:cNvPr id="0" name=""/>
        <dsp:cNvSpPr/>
      </dsp:nvSpPr>
      <dsp:spPr>
        <a:xfrm>
          <a:off x="0" y="1439645"/>
          <a:ext cx="8686800" cy="6475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smtClean="0"/>
            <a:t>Cognitive and Inquiry Theorists</a:t>
          </a:r>
          <a:endParaRPr lang="en-US" sz="2700" kern="1200"/>
        </a:p>
      </dsp:txBody>
      <dsp:txXfrm>
        <a:off x="31613" y="1471258"/>
        <a:ext cx="8623574" cy="584369"/>
      </dsp:txXfrm>
    </dsp:sp>
    <dsp:sp modelId="{8F9C8BAA-1E16-4FE5-AC8C-C5419033DD80}">
      <dsp:nvSpPr>
        <dsp:cNvPr id="0" name=""/>
        <dsp:cNvSpPr/>
      </dsp:nvSpPr>
      <dsp:spPr>
        <a:xfrm>
          <a:off x="0" y="2087240"/>
          <a:ext cx="8686800"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smtClean="0"/>
            <a:t>Arranging a sequence of problems that flow according to organic stages of development, and providing appropriate resources for the solving of these problems by the learner</a:t>
          </a:r>
          <a:endParaRPr lang="en-US" sz="2100" kern="1200"/>
        </a:p>
      </dsp:txBody>
      <dsp:txXfrm>
        <a:off x="0" y="2087240"/>
        <a:ext cx="8686800" cy="950130"/>
      </dsp:txXfrm>
    </dsp:sp>
    <dsp:sp modelId="{E4C68131-A0DE-4393-A5F5-B29A97BF80FC}">
      <dsp:nvSpPr>
        <dsp:cNvPr id="0" name=""/>
        <dsp:cNvSpPr/>
      </dsp:nvSpPr>
      <dsp:spPr>
        <a:xfrm>
          <a:off x="0" y="3037370"/>
          <a:ext cx="8686800" cy="647595"/>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smtClean="0"/>
            <a:t>Third-force Psychologists</a:t>
          </a:r>
          <a:endParaRPr lang="en-US" sz="2700" kern="1200"/>
        </a:p>
      </dsp:txBody>
      <dsp:txXfrm>
        <a:off x="31613" y="3068983"/>
        <a:ext cx="8623574" cy="584369"/>
      </dsp:txXfrm>
    </dsp:sp>
    <dsp:sp modelId="{C37B0EDE-2D49-4ECB-B6DF-9461BB898597}">
      <dsp:nvSpPr>
        <dsp:cNvPr id="0" name=""/>
        <dsp:cNvSpPr/>
      </dsp:nvSpPr>
      <dsp:spPr>
        <a:xfrm>
          <a:off x="0" y="3684965"/>
          <a:ext cx="8686800"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smtClean="0"/>
            <a:t>Providing supportive environments in which the participants can help one another grow in existentially determined directions</a:t>
          </a:r>
          <a:endParaRPr lang="en-US" sz="2100" kern="1200"/>
        </a:p>
      </dsp:txBody>
      <dsp:txXfrm>
        <a:off x="0" y="3684965"/>
        <a:ext cx="8686800" cy="9501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389EA-C456-45A1-B60E-F6AE1D9B2D78}">
      <dsp:nvSpPr>
        <dsp:cNvPr id="0" name=""/>
        <dsp:cNvSpPr/>
      </dsp:nvSpPr>
      <dsp:spPr>
        <a:xfrm>
          <a:off x="1175916" y="1541537"/>
          <a:ext cx="2143966" cy="113793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Andragogical Design Model</a:t>
          </a:r>
          <a:endParaRPr lang="en-US" sz="1800" kern="1200" dirty="0"/>
        </a:p>
      </dsp:txBody>
      <dsp:txXfrm>
        <a:off x="1489893" y="1708184"/>
        <a:ext cx="1516012" cy="804644"/>
      </dsp:txXfrm>
    </dsp:sp>
    <dsp:sp modelId="{595F0A1A-49EE-4053-BEF1-C091AF9D0A5F}">
      <dsp:nvSpPr>
        <dsp:cNvPr id="0" name=""/>
        <dsp:cNvSpPr/>
      </dsp:nvSpPr>
      <dsp:spPr>
        <a:xfrm rot="13013504">
          <a:off x="621642" y="1116317"/>
          <a:ext cx="1064352" cy="345951"/>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E8FD8A9-0031-4BAD-BD35-6AF2D7288A3B}">
      <dsp:nvSpPr>
        <dsp:cNvPr id="0" name=""/>
        <dsp:cNvSpPr/>
      </dsp:nvSpPr>
      <dsp:spPr>
        <a:xfrm>
          <a:off x="0" y="445183"/>
          <a:ext cx="1456399" cy="104928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Behaviorist</a:t>
          </a:r>
          <a:endParaRPr lang="en-US" sz="1600" kern="1200" dirty="0"/>
        </a:p>
      </dsp:txBody>
      <dsp:txXfrm>
        <a:off x="30733" y="475916"/>
        <a:ext cx="1394933" cy="987819"/>
      </dsp:txXfrm>
    </dsp:sp>
    <dsp:sp modelId="{148B617C-61DD-4B88-B3F5-83DDB9CAE391}">
      <dsp:nvSpPr>
        <dsp:cNvPr id="0" name=""/>
        <dsp:cNvSpPr/>
      </dsp:nvSpPr>
      <dsp:spPr>
        <a:xfrm rot="16200000">
          <a:off x="1767473" y="904972"/>
          <a:ext cx="960852" cy="345951"/>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014B41D-9357-4681-804B-C1FA66D624C0}">
      <dsp:nvSpPr>
        <dsp:cNvPr id="0" name=""/>
        <dsp:cNvSpPr/>
      </dsp:nvSpPr>
      <dsp:spPr>
        <a:xfrm>
          <a:off x="1519700" y="119"/>
          <a:ext cx="1456399" cy="104928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Cognitive/ Inquiry Theorist</a:t>
          </a:r>
          <a:endParaRPr lang="en-US" sz="1600" kern="1200" dirty="0"/>
        </a:p>
      </dsp:txBody>
      <dsp:txXfrm>
        <a:off x="1550433" y="30852"/>
        <a:ext cx="1394933" cy="987819"/>
      </dsp:txXfrm>
    </dsp:sp>
    <dsp:sp modelId="{B0FED3C9-733A-4065-86C2-2D605D1D73DE}">
      <dsp:nvSpPr>
        <dsp:cNvPr id="0" name=""/>
        <dsp:cNvSpPr/>
      </dsp:nvSpPr>
      <dsp:spPr>
        <a:xfrm rot="19496367">
          <a:off x="2851106" y="1160531"/>
          <a:ext cx="1007941" cy="345951"/>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C2C86A5-CA58-45DA-8DC9-6AB67AC230AE}">
      <dsp:nvSpPr>
        <dsp:cNvPr id="0" name=""/>
        <dsp:cNvSpPr/>
      </dsp:nvSpPr>
      <dsp:spPr>
        <a:xfrm>
          <a:off x="3039400" y="519363"/>
          <a:ext cx="1456399" cy="104928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en-US" sz="1600" kern="1200" dirty="0" smtClean="0"/>
            <a:t>Third-force Psychologist</a:t>
          </a:r>
          <a:endParaRPr lang="en-US" sz="1600" kern="1200" dirty="0"/>
        </a:p>
      </dsp:txBody>
      <dsp:txXfrm>
        <a:off x="3070133" y="550096"/>
        <a:ext cx="1394933" cy="987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4AF34-89C4-452E-9958-B804927DA091}">
      <dsp:nvSpPr>
        <dsp:cNvPr id="0" name=""/>
        <dsp:cNvSpPr/>
      </dsp:nvSpPr>
      <dsp:spPr>
        <a:xfrm>
          <a:off x="160964" y="848670"/>
          <a:ext cx="3838770" cy="11996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540" tIns="99060" rIns="99060" bIns="99060" numCol="1" spcCol="1270" anchor="ctr" anchorCtr="0">
          <a:noAutofit/>
        </a:bodyPr>
        <a:lstStyle/>
        <a:p>
          <a:pPr lvl="0" algn="l" defTabSz="1155700" rtl="0">
            <a:lnSpc>
              <a:spcPct val="90000"/>
            </a:lnSpc>
            <a:spcBef>
              <a:spcPct val="0"/>
            </a:spcBef>
            <a:spcAft>
              <a:spcPct val="35000"/>
            </a:spcAft>
          </a:pPr>
          <a:r>
            <a:rPr lang="en-US" sz="2600" b="1" kern="1200" dirty="0" smtClean="0"/>
            <a:t>Case Method</a:t>
          </a:r>
          <a:endParaRPr lang="en-US" sz="2600" kern="1200" dirty="0"/>
        </a:p>
      </dsp:txBody>
      <dsp:txXfrm>
        <a:off x="160964" y="848670"/>
        <a:ext cx="3838770" cy="1199615"/>
      </dsp:txXfrm>
    </dsp:sp>
    <dsp:sp modelId="{560D28B4-F707-46B2-B1D6-4164BA912EB0}">
      <dsp:nvSpPr>
        <dsp:cNvPr id="0" name=""/>
        <dsp:cNvSpPr/>
      </dsp:nvSpPr>
      <dsp:spPr>
        <a:xfrm>
          <a:off x="1016" y="675392"/>
          <a:ext cx="839730" cy="1259596"/>
        </a:xfrm>
        <a:prstGeom prst="rect">
          <a:avLst/>
        </a:prstGeom>
        <a:blipFill>
          <a:blip xmlns:r="http://schemas.openxmlformats.org/officeDocument/2006/relationships" r:embed="rId1"/>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87057-D90B-4353-B8FF-53180C88BD27}">
      <dsp:nvSpPr>
        <dsp:cNvPr id="0" name=""/>
        <dsp:cNvSpPr/>
      </dsp:nvSpPr>
      <dsp:spPr>
        <a:xfrm>
          <a:off x="4366001" y="848670"/>
          <a:ext cx="3838770" cy="11996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540" tIns="99060" rIns="99060" bIns="99060" numCol="1" spcCol="1270" anchor="ctr" anchorCtr="0">
          <a:noAutofit/>
        </a:bodyPr>
        <a:lstStyle/>
        <a:p>
          <a:pPr lvl="0" algn="l" defTabSz="1155700" rtl="0">
            <a:lnSpc>
              <a:spcPct val="90000"/>
            </a:lnSpc>
            <a:spcBef>
              <a:spcPct val="0"/>
            </a:spcBef>
            <a:spcAft>
              <a:spcPct val="35000"/>
            </a:spcAft>
          </a:pPr>
          <a:r>
            <a:rPr lang="en-US" sz="2600" b="1" kern="1200" smtClean="0"/>
            <a:t>Socratic</a:t>
          </a:r>
          <a:r>
            <a:rPr lang="en-US" sz="2600" b="1" kern="1200" baseline="0" smtClean="0"/>
            <a:t> Dialogue</a:t>
          </a:r>
          <a:endParaRPr lang="en-US" sz="2600" kern="1200"/>
        </a:p>
      </dsp:txBody>
      <dsp:txXfrm>
        <a:off x="4366001" y="848670"/>
        <a:ext cx="3838770" cy="1199615"/>
      </dsp:txXfrm>
    </dsp:sp>
    <dsp:sp modelId="{9D1814B7-0F5F-430B-A244-481474164C8D}">
      <dsp:nvSpPr>
        <dsp:cNvPr id="0" name=""/>
        <dsp:cNvSpPr/>
      </dsp:nvSpPr>
      <dsp:spPr>
        <a:xfrm>
          <a:off x="4206053" y="675392"/>
          <a:ext cx="839730" cy="1259596"/>
        </a:xfrm>
        <a:prstGeom prst="rect">
          <a:avLst/>
        </a:prstGeom>
        <a:blipFill>
          <a:blip xmlns:r="http://schemas.openxmlformats.org/officeDocument/2006/relationships" r:embed="rId2"/>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D956F5-528C-40B0-9F2B-1F2D8D5CFF8B}">
      <dsp:nvSpPr>
        <dsp:cNvPr id="0" name=""/>
        <dsp:cNvSpPr/>
      </dsp:nvSpPr>
      <dsp:spPr>
        <a:xfrm>
          <a:off x="160964" y="2358853"/>
          <a:ext cx="3838770" cy="11996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540" tIns="99060" rIns="99060" bIns="99060" numCol="1" spcCol="1270" anchor="ctr" anchorCtr="0">
          <a:noAutofit/>
        </a:bodyPr>
        <a:lstStyle/>
        <a:p>
          <a:pPr lvl="0" algn="l" defTabSz="1155700" rtl="0">
            <a:lnSpc>
              <a:spcPct val="90000"/>
            </a:lnSpc>
            <a:spcBef>
              <a:spcPct val="0"/>
            </a:spcBef>
            <a:spcAft>
              <a:spcPct val="35000"/>
            </a:spcAft>
          </a:pPr>
          <a:r>
            <a:rPr lang="en-US" sz="2600" b="1" kern="1200" baseline="0" smtClean="0"/>
            <a:t>Confrontational</a:t>
          </a:r>
          <a:endParaRPr lang="en-US" sz="2600" kern="1200"/>
        </a:p>
      </dsp:txBody>
      <dsp:txXfrm>
        <a:off x="160964" y="2358853"/>
        <a:ext cx="3838770" cy="1199615"/>
      </dsp:txXfrm>
    </dsp:sp>
    <dsp:sp modelId="{63DC89A5-0578-4ADE-9875-EB682A1D9F58}">
      <dsp:nvSpPr>
        <dsp:cNvPr id="0" name=""/>
        <dsp:cNvSpPr/>
      </dsp:nvSpPr>
      <dsp:spPr>
        <a:xfrm>
          <a:off x="1016" y="2185575"/>
          <a:ext cx="839730" cy="1259596"/>
        </a:xfrm>
        <a:prstGeom prst="rect">
          <a:avLst/>
        </a:prstGeom>
        <a:blipFill>
          <a:blip xmlns:r="http://schemas.openxmlformats.org/officeDocument/2006/relationships" r:embed="rId3"/>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B15F7-7E1C-4B30-BC9A-0F22B882430A}">
      <dsp:nvSpPr>
        <dsp:cNvPr id="0" name=""/>
        <dsp:cNvSpPr/>
      </dsp:nvSpPr>
      <dsp:spPr>
        <a:xfrm>
          <a:off x="4366001" y="2358853"/>
          <a:ext cx="3838770" cy="119961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2540" tIns="99060" rIns="99060" bIns="99060" numCol="1" spcCol="1270" anchor="ctr" anchorCtr="0">
          <a:noAutofit/>
        </a:bodyPr>
        <a:lstStyle/>
        <a:p>
          <a:pPr lvl="0" algn="l" defTabSz="1155700" rtl="0">
            <a:lnSpc>
              <a:spcPct val="90000"/>
            </a:lnSpc>
            <a:spcBef>
              <a:spcPct val="0"/>
            </a:spcBef>
            <a:spcAft>
              <a:spcPct val="35000"/>
            </a:spcAft>
          </a:pPr>
          <a:r>
            <a:rPr lang="en-US" sz="2600" b="1" kern="1200" smtClean="0"/>
            <a:t>Pedagogy</a:t>
          </a:r>
          <a:endParaRPr lang="en-US" sz="2600" kern="1200"/>
        </a:p>
      </dsp:txBody>
      <dsp:txXfrm>
        <a:off x="4366001" y="2358853"/>
        <a:ext cx="3838770" cy="1199615"/>
      </dsp:txXfrm>
    </dsp:sp>
    <dsp:sp modelId="{D9F1FB63-151D-4C5C-8900-AD6BC3CF9E71}">
      <dsp:nvSpPr>
        <dsp:cNvPr id="0" name=""/>
        <dsp:cNvSpPr/>
      </dsp:nvSpPr>
      <dsp:spPr>
        <a:xfrm>
          <a:off x="4206053" y="2185575"/>
          <a:ext cx="839730" cy="1259596"/>
        </a:xfrm>
        <a:prstGeom prst="rect">
          <a:avLst/>
        </a:prstGeom>
        <a:blipFill>
          <a:blip xmlns:r="http://schemas.openxmlformats.org/officeDocument/2006/relationships" r:embed="rId4"/>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2FAF7-68B4-43B8-8B32-E18D63032EF8}">
      <dsp:nvSpPr>
        <dsp:cNvPr id="0" name=""/>
        <dsp:cNvSpPr/>
      </dsp:nvSpPr>
      <dsp:spPr>
        <a:xfrm>
          <a:off x="0" y="0"/>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E47F2-F1B0-44D6-A6E7-67DA4D939341}">
      <dsp:nvSpPr>
        <dsp:cNvPr id="0" name=""/>
        <dsp:cNvSpPr/>
      </dsp:nvSpPr>
      <dsp:spPr>
        <a:xfrm>
          <a:off x="0" y="0"/>
          <a:ext cx="2080538"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latin typeface="+mn-lt"/>
              <a:ea typeface="+mn-ea"/>
              <a:cs typeface="+mn-cs"/>
            </a:rPr>
            <a:t>The need to know</a:t>
          </a:r>
          <a:endParaRPr kumimoji="0" lang="en-US" sz="2800" b="1" kern="1200" dirty="0">
            <a:solidFill>
              <a:schemeClr val="accent1">
                <a:lumMod val="50000"/>
              </a:schemeClr>
            </a:solidFill>
            <a:effectLst/>
            <a:latin typeface="+mn-lt"/>
            <a:ea typeface="+mn-ea"/>
            <a:cs typeface="+mn-cs"/>
          </a:endParaRPr>
        </a:p>
      </dsp:txBody>
      <dsp:txXfrm>
        <a:off x="0" y="0"/>
        <a:ext cx="2080538" cy="2552700"/>
      </dsp:txXfrm>
    </dsp:sp>
    <dsp:sp modelId="{61C90EE4-68AD-49F3-A722-473511EF1DB4}">
      <dsp:nvSpPr>
        <dsp:cNvPr id="0" name=""/>
        <dsp:cNvSpPr/>
      </dsp:nvSpPr>
      <dsp:spPr>
        <a:xfrm>
          <a:off x="2200101" y="0"/>
          <a:ext cx="6257126" cy="2353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“Learners only need to know that they must learn what the teacher teaches if they want to pass and get promoted; they do not need to know how what they learn will apply to their lives.”</a:t>
          </a:r>
          <a:endParaRPr lang="en-US" sz="2600" kern="1200" dirty="0"/>
        </a:p>
      </dsp:txBody>
      <dsp:txXfrm>
        <a:off x="2200101" y="0"/>
        <a:ext cx="6257126" cy="2353290"/>
      </dsp:txXfrm>
    </dsp:sp>
    <dsp:sp modelId="{89A0B50A-8A35-47F2-9658-039DA04A3DE2}">
      <dsp:nvSpPr>
        <dsp:cNvPr id="0" name=""/>
        <dsp:cNvSpPr/>
      </dsp:nvSpPr>
      <dsp:spPr>
        <a:xfrm>
          <a:off x="2080538" y="2451509"/>
          <a:ext cx="63766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5695F-5A39-407A-97FA-854C9794D182}">
      <dsp:nvSpPr>
        <dsp:cNvPr id="0" name=""/>
        <dsp:cNvSpPr/>
      </dsp:nvSpPr>
      <dsp:spPr>
        <a:xfrm>
          <a:off x="0" y="2552700"/>
          <a:ext cx="8458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C644E-97F2-48F5-94CB-CAC9E124B332}">
      <dsp:nvSpPr>
        <dsp:cNvPr id="0" name=""/>
        <dsp:cNvSpPr/>
      </dsp:nvSpPr>
      <dsp:spPr>
        <a:xfrm>
          <a:off x="0" y="2552700"/>
          <a:ext cx="2080538"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latin typeface="+mn-lt"/>
              <a:ea typeface="+mn-ea"/>
              <a:cs typeface="+mn-cs"/>
            </a:rPr>
            <a:t>The learner’s self-concept</a:t>
          </a:r>
          <a:endParaRPr kumimoji="0" lang="en-US" sz="2800" b="1" kern="1200" dirty="0">
            <a:solidFill>
              <a:schemeClr val="accent1">
                <a:lumMod val="50000"/>
              </a:schemeClr>
            </a:solidFill>
            <a:effectLst/>
            <a:latin typeface="+mn-lt"/>
            <a:ea typeface="+mn-ea"/>
            <a:cs typeface="+mn-cs"/>
          </a:endParaRPr>
        </a:p>
      </dsp:txBody>
      <dsp:txXfrm>
        <a:off x="0" y="2552700"/>
        <a:ext cx="2080538" cy="2552700"/>
      </dsp:txXfrm>
    </dsp:sp>
    <dsp:sp modelId="{5622AE67-26AF-4871-BDAF-39A4E56893A6}">
      <dsp:nvSpPr>
        <dsp:cNvPr id="0" name=""/>
        <dsp:cNvSpPr/>
      </dsp:nvSpPr>
      <dsp:spPr>
        <a:xfrm>
          <a:off x="2200101" y="2668618"/>
          <a:ext cx="6257126" cy="2318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“The teacher’s concept of the learner is that of a dependent personality; therefore, the learner’s self-concept eventually becomes that of a dependent personality.”</a:t>
          </a:r>
          <a:endParaRPr lang="en-US" sz="2600" kern="1200" baseline="0" dirty="0"/>
        </a:p>
      </dsp:txBody>
      <dsp:txXfrm>
        <a:off x="2200101" y="2668618"/>
        <a:ext cx="6257126" cy="2318370"/>
      </dsp:txXfrm>
    </dsp:sp>
    <dsp:sp modelId="{BE1F146D-5326-4526-A56D-6C5F0A46D28E}">
      <dsp:nvSpPr>
        <dsp:cNvPr id="0" name=""/>
        <dsp:cNvSpPr/>
      </dsp:nvSpPr>
      <dsp:spPr>
        <a:xfrm>
          <a:off x="2080538" y="4986988"/>
          <a:ext cx="63766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0B745-7B18-4E81-9647-A15353E0A0F1}">
      <dsp:nvSpPr>
        <dsp:cNvPr id="0" name=""/>
        <dsp:cNvSpPr/>
      </dsp:nvSpPr>
      <dsp:spPr>
        <a:xfrm>
          <a:off x="0" y="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F57C1-D3B9-44A8-BDD3-C99ECA441649}">
      <dsp:nvSpPr>
        <dsp:cNvPr id="0" name=""/>
        <dsp:cNvSpPr/>
      </dsp:nvSpPr>
      <dsp:spPr>
        <a:xfrm>
          <a:off x="0" y="1302"/>
          <a:ext cx="2556253" cy="986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Readiness to learn</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1302"/>
        <a:ext cx="2556253" cy="986882"/>
      </dsp:txXfrm>
    </dsp:sp>
    <dsp:sp modelId="{B9BD2310-60C6-4A57-8578-2EC7D7858A96}">
      <dsp:nvSpPr>
        <dsp:cNvPr id="0" name=""/>
        <dsp:cNvSpPr/>
      </dsp:nvSpPr>
      <dsp:spPr>
        <a:xfrm>
          <a:off x="2673951" y="80769"/>
          <a:ext cx="6159515" cy="986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Ready to learn whatever the teacher says is important</a:t>
          </a:r>
          <a:endParaRPr lang="en-US" sz="2600" kern="1200" baseline="0" dirty="0"/>
        </a:p>
      </dsp:txBody>
      <dsp:txXfrm>
        <a:off x="2673951" y="80769"/>
        <a:ext cx="6159515" cy="986882"/>
      </dsp:txXfrm>
    </dsp:sp>
    <dsp:sp modelId="{0D25C72A-FDE1-4443-9BF5-BBE90C89F897}">
      <dsp:nvSpPr>
        <dsp:cNvPr id="0" name=""/>
        <dsp:cNvSpPr/>
      </dsp:nvSpPr>
      <dsp:spPr>
        <a:xfrm>
          <a:off x="2556253" y="1119979"/>
          <a:ext cx="62772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BC3D4-20B2-4947-8AEF-446F9DF51C06}">
      <dsp:nvSpPr>
        <dsp:cNvPr id="0" name=""/>
        <dsp:cNvSpPr/>
      </dsp:nvSpPr>
      <dsp:spPr>
        <a:xfrm>
          <a:off x="0" y="1147118"/>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2FA69-0215-418D-9786-A246C79D4156}">
      <dsp:nvSpPr>
        <dsp:cNvPr id="0" name=""/>
        <dsp:cNvSpPr/>
      </dsp:nvSpPr>
      <dsp:spPr>
        <a:xfrm>
          <a:off x="0" y="1147118"/>
          <a:ext cx="2420390" cy="158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The role of experience</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1147118"/>
        <a:ext cx="2420390" cy="1589335"/>
      </dsp:txXfrm>
    </dsp:sp>
    <dsp:sp modelId="{1AD9BD41-C5A3-4E76-A231-FA14EF60F364}">
      <dsp:nvSpPr>
        <dsp:cNvPr id="0" name=""/>
        <dsp:cNvSpPr/>
      </dsp:nvSpPr>
      <dsp:spPr>
        <a:xfrm>
          <a:off x="2540677" y="1106360"/>
          <a:ext cx="6295038" cy="399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Learner’s experience has little value, it just happens to them.</a:t>
          </a:r>
          <a:endParaRPr lang="en-US" sz="2600" kern="1200" baseline="0" dirty="0"/>
        </a:p>
      </dsp:txBody>
      <dsp:txXfrm>
        <a:off x="2540677" y="1106360"/>
        <a:ext cx="6295038" cy="399426"/>
      </dsp:txXfrm>
    </dsp:sp>
    <dsp:sp modelId="{44218899-A830-4E63-AD85-CCD9D542798D}">
      <dsp:nvSpPr>
        <dsp:cNvPr id="0" name=""/>
        <dsp:cNvSpPr/>
      </dsp:nvSpPr>
      <dsp:spPr>
        <a:xfrm>
          <a:off x="2420390" y="1561851"/>
          <a:ext cx="641532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ED7AB-F983-4897-88D7-CDE21B9DC360}">
      <dsp:nvSpPr>
        <dsp:cNvPr id="0" name=""/>
        <dsp:cNvSpPr/>
      </dsp:nvSpPr>
      <dsp:spPr>
        <a:xfrm>
          <a:off x="2540677" y="1916442"/>
          <a:ext cx="6295038" cy="1143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The teacher’s transmittal techniques are the backbone of pedagogy.</a:t>
          </a:r>
          <a:endParaRPr lang="en-US" sz="2600" kern="1200" baseline="0" dirty="0"/>
        </a:p>
      </dsp:txBody>
      <dsp:txXfrm>
        <a:off x="2540677" y="1916442"/>
        <a:ext cx="6295038" cy="1143095"/>
      </dsp:txXfrm>
    </dsp:sp>
    <dsp:sp modelId="{3317FC95-B7E4-4C9A-AD3D-23A31102E782}">
      <dsp:nvSpPr>
        <dsp:cNvPr id="0" name=""/>
        <dsp:cNvSpPr/>
      </dsp:nvSpPr>
      <dsp:spPr>
        <a:xfrm>
          <a:off x="2420390" y="2720255"/>
          <a:ext cx="641532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A76A3-1F7B-4565-A993-E988D8146AF7}">
      <dsp:nvSpPr>
        <dsp:cNvPr id="0" name=""/>
        <dsp:cNvSpPr/>
      </dsp:nvSpPr>
      <dsp:spPr>
        <a:xfrm>
          <a:off x="0" y="3125220"/>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C83718-9993-4B75-AA0F-AE8CB1CDAC2A}">
      <dsp:nvSpPr>
        <dsp:cNvPr id="0" name=""/>
        <dsp:cNvSpPr/>
      </dsp:nvSpPr>
      <dsp:spPr>
        <a:xfrm>
          <a:off x="0" y="3059533"/>
          <a:ext cx="2556253" cy="1061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Orientation to learning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3059533"/>
        <a:ext cx="2556253" cy="1061072"/>
      </dsp:txXfrm>
    </dsp:sp>
    <dsp:sp modelId="{3BE306AF-A1B4-4F1A-B3CF-D76621EF8265}">
      <dsp:nvSpPr>
        <dsp:cNvPr id="0" name=""/>
        <dsp:cNvSpPr/>
      </dsp:nvSpPr>
      <dsp:spPr>
        <a:xfrm>
          <a:off x="2679679" y="3239812"/>
          <a:ext cx="6159515" cy="46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Subject centered</a:t>
          </a:r>
          <a:endParaRPr lang="en-US" sz="2600" kern="1200" baseline="0" dirty="0"/>
        </a:p>
      </dsp:txBody>
      <dsp:txXfrm>
        <a:off x="2679679" y="3239812"/>
        <a:ext cx="6159515" cy="466040"/>
      </dsp:txXfrm>
    </dsp:sp>
    <dsp:sp modelId="{ED8CB622-A688-4AA2-A268-767CDCC8A7C6}">
      <dsp:nvSpPr>
        <dsp:cNvPr id="0" name=""/>
        <dsp:cNvSpPr/>
      </dsp:nvSpPr>
      <dsp:spPr>
        <a:xfrm>
          <a:off x="2556253" y="3785959"/>
          <a:ext cx="62772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79FC68-67F7-43C0-B49B-9BA4CC8B89A0}">
      <dsp:nvSpPr>
        <dsp:cNvPr id="0" name=""/>
        <dsp:cNvSpPr/>
      </dsp:nvSpPr>
      <dsp:spPr>
        <a:xfrm>
          <a:off x="0" y="3921294"/>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D1843-737D-4A45-87D6-7CAE2CAF6921}">
      <dsp:nvSpPr>
        <dsp:cNvPr id="0" name=""/>
        <dsp:cNvSpPr/>
      </dsp:nvSpPr>
      <dsp:spPr>
        <a:xfrm>
          <a:off x="0" y="3823908"/>
          <a:ext cx="2556253" cy="671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Motivation</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3823908"/>
        <a:ext cx="2556253" cy="671891"/>
      </dsp:txXfrm>
    </dsp:sp>
    <dsp:sp modelId="{F8ADECEC-23D1-4078-9913-00065B447B37}">
      <dsp:nvSpPr>
        <dsp:cNvPr id="0" name=""/>
        <dsp:cNvSpPr/>
      </dsp:nvSpPr>
      <dsp:spPr>
        <a:xfrm>
          <a:off x="2673951" y="3876992"/>
          <a:ext cx="6159515" cy="538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baseline="0" dirty="0" smtClean="0"/>
            <a:t>External Motivators</a:t>
          </a:r>
          <a:endParaRPr lang="en-US" sz="2600" kern="1200" baseline="0" dirty="0"/>
        </a:p>
      </dsp:txBody>
      <dsp:txXfrm>
        <a:off x="2673951" y="3876992"/>
        <a:ext cx="6159515" cy="538037"/>
      </dsp:txXfrm>
    </dsp:sp>
    <dsp:sp modelId="{FA068D58-B57C-4BC0-AF08-D467B3F8BEE4}">
      <dsp:nvSpPr>
        <dsp:cNvPr id="0" name=""/>
        <dsp:cNvSpPr/>
      </dsp:nvSpPr>
      <dsp:spPr>
        <a:xfrm>
          <a:off x="2556253" y="4415030"/>
          <a:ext cx="627721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5E898-600A-455B-A52E-8CD0A5BEB969}">
      <dsp:nvSpPr>
        <dsp:cNvPr id="0" name=""/>
        <dsp:cNvSpPr/>
      </dsp:nvSpPr>
      <dsp:spPr>
        <a:xfrm>
          <a:off x="0" y="0"/>
          <a:ext cx="4233862" cy="4233862"/>
        </a:xfrm>
        <a:prstGeom prst="pie">
          <a:avLst>
            <a:gd name="adj1" fmla="val 5400000"/>
            <a:gd name="adj2" fmla="val 162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4D1429-32C9-45B4-A0E7-272966ECA810}">
      <dsp:nvSpPr>
        <dsp:cNvPr id="0" name=""/>
        <dsp:cNvSpPr/>
      </dsp:nvSpPr>
      <dsp:spPr>
        <a:xfrm>
          <a:off x="2116931" y="0"/>
          <a:ext cx="6088856" cy="4233862"/>
        </a:xfrm>
        <a:prstGeom prst="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smtClean="0"/>
            <a:t>Scientific</a:t>
          </a:r>
          <a:endParaRPr lang="en-US" sz="3900" kern="1200"/>
        </a:p>
      </dsp:txBody>
      <dsp:txXfrm>
        <a:off x="2116931" y="0"/>
        <a:ext cx="3044428" cy="2011084"/>
      </dsp:txXfrm>
    </dsp:sp>
    <dsp:sp modelId="{31AE3A5D-8D96-4F8F-8ED4-B1BC137BA709}">
      <dsp:nvSpPr>
        <dsp:cNvPr id="0" name=""/>
        <dsp:cNvSpPr/>
      </dsp:nvSpPr>
      <dsp:spPr>
        <a:xfrm>
          <a:off x="1111388" y="2011084"/>
          <a:ext cx="2011084" cy="2011084"/>
        </a:xfrm>
        <a:prstGeom prst="pie">
          <a:avLst>
            <a:gd name="adj1" fmla="val 5400000"/>
            <a:gd name="adj2" fmla="val 16200000"/>
          </a:avLst>
        </a:prstGeom>
        <a:gradFill rotWithShape="0">
          <a:gsLst>
            <a:gs pos="0">
              <a:schemeClr val="accent2">
                <a:shade val="50000"/>
                <a:hueOff val="73577"/>
                <a:satOff val="-68381"/>
                <a:lumOff val="60080"/>
                <a:alphaOff val="0"/>
                <a:shade val="51000"/>
                <a:satMod val="130000"/>
              </a:schemeClr>
            </a:gs>
            <a:gs pos="80000">
              <a:schemeClr val="accent2">
                <a:shade val="50000"/>
                <a:hueOff val="73577"/>
                <a:satOff val="-68381"/>
                <a:lumOff val="60080"/>
                <a:alphaOff val="0"/>
                <a:shade val="93000"/>
                <a:satMod val="130000"/>
              </a:schemeClr>
            </a:gs>
            <a:gs pos="100000">
              <a:schemeClr val="accent2">
                <a:shade val="50000"/>
                <a:hueOff val="73577"/>
                <a:satOff val="-68381"/>
                <a:lumOff val="600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50DEC6-8067-4BBF-A247-68428BB27C42}">
      <dsp:nvSpPr>
        <dsp:cNvPr id="0" name=""/>
        <dsp:cNvSpPr/>
      </dsp:nvSpPr>
      <dsp:spPr>
        <a:xfrm>
          <a:off x="2116931" y="2011084"/>
          <a:ext cx="6088856" cy="2011084"/>
        </a:xfrm>
        <a:prstGeom prst="rect">
          <a:avLst/>
        </a:prstGeom>
        <a:solidFill>
          <a:schemeClr val="lt1">
            <a:alpha val="90000"/>
            <a:hueOff val="0"/>
            <a:satOff val="0"/>
            <a:lumOff val="0"/>
            <a:alphaOff val="0"/>
          </a:schemeClr>
        </a:solidFill>
        <a:ln w="9525" cap="flat" cmpd="sng" algn="ctr">
          <a:solidFill>
            <a:schemeClr val="accent2">
              <a:shade val="50000"/>
              <a:hueOff val="73391"/>
              <a:satOff val="-67668"/>
              <a:lumOff val="5446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rtl="0">
            <a:lnSpc>
              <a:spcPct val="90000"/>
            </a:lnSpc>
            <a:spcBef>
              <a:spcPct val="0"/>
            </a:spcBef>
            <a:spcAft>
              <a:spcPct val="35000"/>
            </a:spcAft>
          </a:pPr>
          <a:r>
            <a:rPr lang="en-US" sz="3900" b="1" kern="1200" smtClean="0"/>
            <a:t>Artistic</a:t>
          </a:r>
          <a:endParaRPr lang="en-US" sz="3900" kern="1200"/>
        </a:p>
      </dsp:txBody>
      <dsp:txXfrm>
        <a:off x="2116931" y="2011084"/>
        <a:ext cx="3044428" cy="2011084"/>
      </dsp:txXfrm>
    </dsp:sp>
    <dsp:sp modelId="{194DD948-81C7-431C-9BAA-37DEF01E1AEA}">
      <dsp:nvSpPr>
        <dsp:cNvPr id="0" name=""/>
        <dsp:cNvSpPr/>
      </dsp:nvSpPr>
      <dsp:spPr>
        <a:xfrm>
          <a:off x="5161359" y="0"/>
          <a:ext cx="3044428" cy="201108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Initiated by Thorndike</a:t>
          </a:r>
          <a:endParaRPr lang="en-US" sz="1600" kern="1200"/>
        </a:p>
        <a:p>
          <a:pPr marL="171450" lvl="1" indent="-171450" algn="l" defTabSz="711200" rtl="0">
            <a:lnSpc>
              <a:spcPct val="90000"/>
            </a:lnSpc>
            <a:spcBef>
              <a:spcPct val="0"/>
            </a:spcBef>
            <a:spcAft>
              <a:spcPct val="15000"/>
            </a:spcAft>
            <a:buChar char="••"/>
          </a:pPr>
          <a:r>
            <a:rPr lang="en-US" sz="1600" kern="1200" dirty="0" smtClean="0"/>
            <a:t>Uses rigorous investigation to discover new information</a:t>
          </a:r>
          <a:endParaRPr lang="en-US" sz="1600" kern="1200" dirty="0"/>
        </a:p>
        <a:p>
          <a:pPr marL="171450" lvl="1" indent="-171450" algn="l" defTabSz="711200" rtl="0">
            <a:lnSpc>
              <a:spcPct val="90000"/>
            </a:lnSpc>
            <a:spcBef>
              <a:spcPct val="0"/>
            </a:spcBef>
            <a:spcAft>
              <a:spcPct val="15000"/>
            </a:spcAft>
            <a:buChar char="••"/>
          </a:pPr>
          <a:r>
            <a:rPr lang="en-US" sz="1600" kern="1200" smtClean="0"/>
            <a:t>Focused on adults’ ability to learn</a:t>
          </a:r>
          <a:endParaRPr lang="en-US" sz="1600" kern="1200"/>
        </a:p>
      </dsp:txBody>
      <dsp:txXfrm>
        <a:off x="5161359" y="0"/>
        <a:ext cx="3044428" cy="2011084"/>
      </dsp:txXfrm>
    </dsp:sp>
    <dsp:sp modelId="{CB413E4D-DEAB-4CC3-BAFE-D4A246CFA5FE}">
      <dsp:nvSpPr>
        <dsp:cNvPr id="0" name=""/>
        <dsp:cNvSpPr/>
      </dsp:nvSpPr>
      <dsp:spPr>
        <a:xfrm>
          <a:off x="5161359" y="2011084"/>
          <a:ext cx="3044428" cy="2011084"/>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smtClean="0"/>
            <a:t>Initiated by Lindeman’s The Meaning of Adult Education</a:t>
          </a:r>
          <a:endParaRPr lang="en-US" sz="1600" kern="1200"/>
        </a:p>
        <a:p>
          <a:pPr marL="171450" lvl="1" indent="-171450" algn="l" defTabSz="711200" rtl="0">
            <a:lnSpc>
              <a:spcPct val="90000"/>
            </a:lnSpc>
            <a:spcBef>
              <a:spcPct val="0"/>
            </a:spcBef>
            <a:spcAft>
              <a:spcPct val="15000"/>
            </a:spcAft>
            <a:buChar char="••"/>
          </a:pPr>
          <a:r>
            <a:rPr lang="en-US" sz="1600" kern="1200" smtClean="0"/>
            <a:t>Uses intuition and analysis of experience to discover new information</a:t>
          </a:r>
          <a:endParaRPr lang="en-US" sz="1600" kern="1200"/>
        </a:p>
        <a:p>
          <a:pPr marL="171450" lvl="1" indent="-171450" algn="l" defTabSz="711200" rtl="0">
            <a:lnSpc>
              <a:spcPct val="90000"/>
            </a:lnSpc>
            <a:spcBef>
              <a:spcPct val="0"/>
            </a:spcBef>
            <a:spcAft>
              <a:spcPct val="15000"/>
            </a:spcAft>
            <a:buChar char="••"/>
          </a:pPr>
          <a:r>
            <a:rPr lang="en-US" sz="1600" kern="1200" smtClean="0"/>
            <a:t>Concerned with how adults learn</a:t>
          </a:r>
          <a:endParaRPr lang="en-US" sz="1600" kern="1200"/>
        </a:p>
      </dsp:txBody>
      <dsp:txXfrm>
        <a:off x="5161359" y="2011084"/>
        <a:ext cx="3044428" cy="2011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ED4C6-F9CF-4580-983F-3D7EE0E822B3}">
      <dsp:nvSpPr>
        <dsp:cNvPr id="0" name=""/>
        <dsp:cNvSpPr/>
      </dsp:nvSpPr>
      <dsp:spPr>
        <a:xfrm>
          <a:off x="0" y="558"/>
          <a:ext cx="82057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BB23D-66EC-4673-AC62-0997E666CAF5}">
      <dsp:nvSpPr>
        <dsp:cNvPr id="0" name=""/>
        <dsp:cNvSpPr/>
      </dsp:nvSpPr>
      <dsp:spPr>
        <a:xfrm>
          <a:off x="0" y="558"/>
          <a:ext cx="820578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eaLnBrk="1" latinLnBrk="0" hangingPunct="1">
            <a:lnSpc>
              <a:spcPct val="80000"/>
            </a:lnSpc>
            <a:spcBef>
              <a:spcPct val="0"/>
            </a:spcBef>
            <a:spcAft>
              <a:spcPct val="35000"/>
            </a:spcAft>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Motivated to learn as needs &amp; interests are satisfied</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558"/>
        <a:ext cx="8205788" cy="914176"/>
      </dsp:txXfrm>
    </dsp:sp>
    <dsp:sp modelId="{FBDBAC27-7C4C-443B-9269-B199AF9AE09B}">
      <dsp:nvSpPr>
        <dsp:cNvPr id="0" name=""/>
        <dsp:cNvSpPr/>
      </dsp:nvSpPr>
      <dsp:spPr>
        <a:xfrm>
          <a:off x="0" y="914734"/>
          <a:ext cx="82057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DA4BF-0F2B-4A7B-AC77-3E3F00D7557A}">
      <dsp:nvSpPr>
        <dsp:cNvPr id="0" name=""/>
        <dsp:cNvSpPr/>
      </dsp:nvSpPr>
      <dsp:spPr>
        <a:xfrm>
          <a:off x="0" y="914734"/>
          <a:ext cx="820578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eaLnBrk="1" latinLnBrk="0" hangingPunct="1">
            <a:lnSpc>
              <a:spcPct val="80000"/>
            </a:lnSpc>
            <a:spcBef>
              <a:spcPct val="0"/>
            </a:spcBef>
            <a:spcAft>
              <a:spcPct val="35000"/>
            </a:spcAft>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Orientation to learning if life-centered</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914734"/>
        <a:ext cx="8205788" cy="914176"/>
      </dsp:txXfrm>
    </dsp:sp>
    <dsp:sp modelId="{14B1D355-1CD4-4B1E-959C-0CA4A2C0539B}">
      <dsp:nvSpPr>
        <dsp:cNvPr id="0" name=""/>
        <dsp:cNvSpPr/>
      </dsp:nvSpPr>
      <dsp:spPr>
        <a:xfrm>
          <a:off x="0" y="1828911"/>
          <a:ext cx="82057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7FFCF-4A43-48D9-887D-7B762D415113}">
      <dsp:nvSpPr>
        <dsp:cNvPr id="0" name=""/>
        <dsp:cNvSpPr/>
      </dsp:nvSpPr>
      <dsp:spPr>
        <a:xfrm>
          <a:off x="0" y="1828911"/>
          <a:ext cx="820578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eaLnBrk="1" latinLnBrk="0" hangingPunct="1">
            <a:lnSpc>
              <a:spcPct val="80000"/>
            </a:lnSpc>
            <a:spcBef>
              <a:spcPct val="0"/>
            </a:spcBef>
            <a:spcAft>
              <a:spcPct val="35000"/>
            </a:spcAft>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Experience is the richest resource for adults’ learning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1828911"/>
        <a:ext cx="8205788" cy="914176"/>
      </dsp:txXfrm>
    </dsp:sp>
    <dsp:sp modelId="{85235DE9-E3D7-492B-A89F-ED7922621D79}">
      <dsp:nvSpPr>
        <dsp:cNvPr id="0" name=""/>
        <dsp:cNvSpPr/>
      </dsp:nvSpPr>
      <dsp:spPr>
        <a:xfrm>
          <a:off x="0" y="2743088"/>
          <a:ext cx="82057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D2D24-30E3-49D5-91A8-BB7F575CD79E}">
      <dsp:nvSpPr>
        <dsp:cNvPr id="0" name=""/>
        <dsp:cNvSpPr/>
      </dsp:nvSpPr>
      <dsp:spPr>
        <a:xfrm>
          <a:off x="0" y="2743088"/>
          <a:ext cx="820578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eaLnBrk="1" latinLnBrk="0" hangingPunct="1">
            <a:lnSpc>
              <a:spcPct val="80000"/>
            </a:lnSpc>
            <a:spcBef>
              <a:spcPct val="0"/>
            </a:spcBef>
            <a:spcAft>
              <a:spcPct val="35000"/>
            </a:spcAft>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Deep need to be self-directing</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2743088"/>
        <a:ext cx="8205788" cy="914176"/>
      </dsp:txXfrm>
    </dsp:sp>
    <dsp:sp modelId="{F95F2BD6-4051-4908-81EC-031684011569}">
      <dsp:nvSpPr>
        <dsp:cNvPr id="0" name=""/>
        <dsp:cNvSpPr/>
      </dsp:nvSpPr>
      <dsp:spPr>
        <a:xfrm>
          <a:off x="0" y="3657265"/>
          <a:ext cx="820578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E7F41-503B-4BFF-8646-BE26EB9105FB}">
      <dsp:nvSpPr>
        <dsp:cNvPr id="0" name=""/>
        <dsp:cNvSpPr/>
      </dsp:nvSpPr>
      <dsp:spPr>
        <a:xfrm>
          <a:off x="0" y="3657265"/>
          <a:ext cx="8205788"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eaLnBrk="1" latinLnBrk="0" hangingPunct="1">
            <a:lnSpc>
              <a:spcPct val="80000"/>
            </a:lnSpc>
            <a:spcBef>
              <a:spcPct val="0"/>
            </a:spcBef>
            <a:spcAft>
              <a:spcPct val="35000"/>
            </a:spcAft>
            <a:buClr>
              <a:schemeClr val="accent1"/>
            </a:buClr>
            <a:buSzPct val="70000"/>
            <a:buFont typeface="Wingdings 2"/>
            <a:buNone/>
          </a:pPr>
          <a:r>
            <a:rPr kumimoji="0" lang="en-US" sz="2800" b="1" kern="1200" dirty="0" smtClean="0">
              <a:solidFill>
                <a:schemeClr val="accent1">
                  <a:lumMod val="50000"/>
                </a:schemeClr>
              </a:solidFill>
              <a:effectLst>
                <a:outerShdw blurRad="38100" dist="38100" dir="2700000" algn="tl">
                  <a:srgbClr val="000000">
                    <a:alpha val="43137"/>
                  </a:srgbClr>
                </a:outerShdw>
              </a:effectLst>
              <a:latin typeface="+mn-lt"/>
              <a:ea typeface="+mn-ea"/>
              <a:cs typeface="+mn-cs"/>
            </a:rPr>
            <a:t>Individual differences among people increase with age</a:t>
          </a:r>
          <a:endParaRPr kumimoji="0" lang="en-US" sz="2800" b="1" kern="1200" dirty="0">
            <a:solidFill>
              <a:schemeClr val="accent1">
                <a:lumMod val="50000"/>
              </a:schemeClr>
            </a:solidFill>
            <a:effectLst>
              <a:outerShdw blurRad="38100" dist="38100" dir="2700000" algn="tl">
                <a:srgbClr val="000000">
                  <a:alpha val="43137"/>
                </a:srgbClr>
              </a:outerShdw>
            </a:effectLst>
            <a:latin typeface="+mn-lt"/>
            <a:ea typeface="+mn-ea"/>
            <a:cs typeface="+mn-cs"/>
          </a:endParaRPr>
        </a:p>
      </dsp:txBody>
      <dsp:txXfrm>
        <a:off x="0" y="3657265"/>
        <a:ext cx="8205788" cy="914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12F7-54C4-4DA2-9FBC-4ED9CDE5287E}">
      <dsp:nvSpPr>
        <dsp:cNvPr id="0" name=""/>
        <dsp:cNvSpPr/>
      </dsp:nvSpPr>
      <dsp:spPr>
        <a:xfrm>
          <a:off x="0" y="405960"/>
          <a:ext cx="7772400" cy="408240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562356" rIns="603225" bIns="128016"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Most distinguished body of literature yet produced in Adult Education</a:t>
          </a:r>
          <a:endParaRPr lang="en-US" sz="1900" kern="1200" dirty="0"/>
        </a:p>
        <a:p>
          <a:pPr marL="171450" lvl="1" indent="-171450" algn="l" defTabSz="844550">
            <a:lnSpc>
              <a:spcPct val="90000"/>
            </a:lnSpc>
            <a:spcBef>
              <a:spcPct val="0"/>
            </a:spcBef>
            <a:spcAft>
              <a:spcPct val="15000"/>
            </a:spcAft>
            <a:buChar char="••"/>
          </a:pPr>
          <a:r>
            <a:rPr lang="en-US" sz="1900" kern="1200" dirty="0" smtClean="0"/>
            <a:t>Insights from</a:t>
          </a:r>
          <a:endParaRPr lang="en-US" sz="1900" kern="1200" dirty="0"/>
        </a:p>
        <a:p>
          <a:pPr marL="342900" lvl="2" indent="-171450" algn="l" defTabSz="800100">
            <a:lnSpc>
              <a:spcPct val="90000"/>
            </a:lnSpc>
            <a:spcBef>
              <a:spcPct val="0"/>
            </a:spcBef>
            <a:spcAft>
              <a:spcPct val="15000"/>
            </a:spcAft>
            <a:buChar char="••"/>
          </a:pPr>
          <a:r>
            <a:rPr lang="en-US" sz="1800" kern="1200" dirty="0" smtClean="0"/>
            <a:t>Lawrence P. Jacks, Manchester College</a:t>
          </a:r>
          <a:endParaRPr lang="en-US" sz="1800" kern="1200" dirty="0"/>
        </a:p>
        <a:p>
          <a:pPr marL="342900" lvl="2" indent="-171450" algn="l" defTabSz="800100">
            <a:lnSpc>
              <a:spcPct val="90000"/>
            </a:lnSpc>
            <a:spcBef>
              <a:spcPct val="0"/>
            </a:spcBef>
            <a:spcAft>
              <a:spcPct val="15000"/>
            </a:spcAft>
            <a:buChar char="••"/>
          </a:pPr>
          <a:r>
            <a:rPr lang="en-US" sz="1800" kern="1200" dirty="0" smtClean="0"/>
            <a:t>Robert D. Leigh, Bennington College</a:t>
          </a:r>
        </a:p>
        <a:p>
          <a:pPr marL="342900" lvl="2" indent="-171450" algn="l" defTabSz="800100">
            <a:lnSpc>
              <a:spcPct val="90000"/>
            </a:lnSpc>
            <a:spcBef>
              <a:spcPct val="0"/>
            </a:spcBef>
            <a:spcAft>
              <a:spcPct val="15000"/>
            </a:spcAft>
            <a:buChar char="••"/>
          </a:pPr>
          <a:r>
            <a:rPr lang="en-US" sz="1800" kern="1200" dirty="0" smtClean="0"/>
            <a:t>David L. </a:t>
          </a:r>
          <a:r>
            <a:rPr lang="en-US" sz="1800" kern="1200" dirty="0" err="1" smtClean="0"/>
            <a:t>Mackaye</a:t>
          </a:r>
          <a:r>
            <a:rPr lang="en-US" sz="1800" kern="1200" dirty="0" smtClean="0"/>
            <a:t>, Department of Adult Education</a:t>
          </a:r>
        </a:p>
        <a:p>
          <a:pPr marL="342900" lvl="2" indent="-171450" algn="l" defTabSz="800100">
            <a:lnSpc>
              <a:spcPct val="90000"/>
            </a:lnSpc>
            <a:spcBef>
              <a:spcPct val="0"/>
            </a:spcBef>
            <a:spcAft>
              <a:spcPct val="15000"/>
            </a:spcAft>
            <a:buChar char="••"/>
          </a:pPr>
          <a:r>
            <a:rPr lang="en-US" sz="1800" kern="1200" dirty="0" smtClean="0"/>
            <a:t>Maria Rogers, NYC Adult Education Council</a:t>
          </a:r>
        </a:p>
        <a:p>
          <a:pPr marL="342900" lvl="2" indent="-171450" algn="l" defTabSz="800100">
            <a:lnSpc>
              <a:spcPct val="90000"/>
            </a:lnSpc>
            <a:spcBef>
              <a:spcPct val="0"/>
            </a:spcBef>
            <a:spcAft>
              <a:spcPct val="15000"/>
            </a:spcAft>
            <a:buChar char="••"/>
          </a:pPr>
          <a:r>
            <a:rPr lang="en-US" sz="1800" kern="1200" dirty="0" smtClean="0"/>
            <a:t>Ruth Merton, YMCA Education Department</a:t>
          </a:r>
        </a:p>
        <a:p>
          <a:pPr marL="342900" lvl="2" indent="-171450" algn="l" defTabSz="800100">
            <a:lnSpc>
              <a:spcPct val="90000"/>
            </a:lnSpc>
            <a:spcBef>
              <a:spcPct val="0"/>
            </a:spcBef>
            <a:spcAft>
              <a:spcPct val="15000"/>
            </a:spcAft>
            <a:buChar char="••"/>
          </a:pPr>
          <a:r>
            <a:rPr lang="en-US" sz="1800" kern="1200" dirty="0" smtClean="0"/>
            <a:t>Ben M. </a:t>
          </a:r>
          <a:r>
            <a:rPr lang="en-US" sz="1800" kern="1200" dirty="0" err="1" smtClean="0"/>
            <a:t>Cherrington</a:t>
          </a:r>
          <a:r>
            <a:rPr lang="en-US" sz="1800" kern="1200" dirty="0" smtClean="0"/>
            <a:t>, United States Department of State</a:t>
          </a:r>
        </a:p>
        <a:p>
          <a:pPr marL="342900" lvl="2" indent="-171450" algn="l" defTabSz="800100">
            <a:lnSpc>
              <a:spcPct val="90000"/>
            </a:lnSpc>
            <a:spcBef>
              <a:spcPct val="0"/>
            </a:spcBef>
            <a:spcAft>
              <a:spcPct val="15000"/>
            </a:spcAft>
            <a:buChar char="••"/>
          </a:pPr>
          <a:r>
            <a:rPr lang="en-US" sz="1800" kern="1200" dirty="0" smtClean="0"/>
            <a:t>Wendell Thomas, Author of Democratic Philosophy</a:t>
          </a:r>
        </a:p>
        <a:p>
          <a:pPr marL="342900" lvl="2" indent="-171450" algn="l" defTabSz="800100">
            <a:lnSpc>
              <a:spcPct val="90000"/>
            </a:lnSpc>
            <a:spcBef>
              <a:spcPct val="0"/>
            </a:spcBef>
            <a:spcAft>
              <a:spcPct val="15000"/>
            </a:spcAft>
            <a:buChar char="••"/>
          </a:pPr>
          <a:r>
            <a:rPr lang="en-US" sz="1800" kern="1200" dirty="0" err="1" smtClean="0"/>
            <a:t>Harrold</a:t>
          </a:r>
          <a:r>
            <a:rPr lang="en-US" sz="1800" kern="1200" dirty="0" smtClean="0"/>
            <a:t> Fields, NYC Board of Education</a:t>
          </a:r>
        </a:p>
      </dsp:txBody>
      <dsp:txXfrm>
        <a:off x="0" y="405960"/>
        <a:ext cx="7772400" cy="4082400"/>
      </dsp:txXfrm>
    </dsp:sp>
    <dsp:sp modelId="{9FAEE653-2F56-4795-8D9E-5362EE90363B}">
      <dsp:nvSpPr>
        <dsp:cNvPr id="0" name=""/>
        <dsp:cNvSpPr/>
      </dsp:nvSpPr>
      <dsp:spPr>
        <a:xfrm>
          <a:off x="388620" y="7440"/>
          <a:ext cx="5440680" cy="797040"/>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rtl="0" eaLnBrk="1" latinLnBrk="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latin typeface="+mn-lt"/>
              <a:ea typeface="+mn-ea"/>
              <a:cs typeface="+mn-cs"/>
            </a:rPr>
            <a:t>Journal of Adult Education (1929-1941)</a:t>
          </a:r>
          <a:endParaRPr lang="en-US" sz="1800" b="1" kern="1200" dirty="0">
            <a:solidFill>
              <a:schemeClr val="bg1"/>
            </a:solidFill>
            <a:effectLst>
              <a:outerShdw blurRad="38100" dist="38100" dir="2700000" algn="tl">
                <a:srgbClr val="000000">
                  <a:alpha val="43137"/>
                </a:srgbClr>
              </a:outerShdw>
            </a:effectLst>
            <a:latin typeface="+mn-lt"/>
            <a:ea typeface="+mn-ea"/>
            <a:cs typeface="+mn-cs"/>
          </a:endParaRPr>
        </a:p>
      </dsp:txBody>
      <dsp:txXfrm>
        <a:off x="427528" y="46348"/>
        <a:ext cx="5362864" cy="719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0F5A-CF34-4E3E-8334-4685645FC2EC}">
      <dsp:nvSpPr>
        <dsp:cNvPr id="0" name=""/>
        <dsp:cNvSpPr/>
      </dsp:nvSpPr>
      <dsp:spPr>
        <a:xfrm rot="16200000">
          <a:off x="946547" y="-946547"/>
          <a:ext cx="2209800" cy="4102894"/>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rtl="0">
            <a:lnSpc>
              <a:spcPct val="90000"/>
            </a:lnSpc>
            <a:spcBef>
              <a:spcPct val="0"/>
            </a:spcBef>
            <a:spcAft>
              <a:spcPct val="35000"/>
            </a:spcAft>
          </a:pPr>
          <a:endParaRPr lang="en-US" sz="1800" b="1" kern="1200" dirty="0" smtClean="0"/>
        </a:p>
        <a:p>
          <a:pPr lvl="0" algn="l" defTabSz="800100" rtl="0">
            <a:lnSpc>
              <a:spcPct val="90000"/>
            </a:lnSpc>
            <a:spcBef>
              <a:spcPct val="0"/>
            </a:spcBef>
            <a:spcAft>
              <a:spcPct val="35000"/>
            </a:spcAft>
          </a:pPr>
          <a:r>
            <a:rPr lang="en-US" sz="1800" b="1" kern="1200" dirty="0" smtClean="0"/>
            <a:t>Clinical Psychology</a:t>
          </a:r>
          <a:endParaRPr lang="en-US" sz="1800" kern="1200" dirty="0"/>
        </a:p>
        <a:p>
          <a:pPr marL="114300" lvl="1" indent="-114300" algn="l" defTabSz="622300" rtl="0">
            <a:lnSpc>
              <a:spcPct val="90000"/>
            </a:lnSpc>
            <a:spcBef>
              <a:spcPct val="0"/>
            </a:spcBef>
            <a:spcAft>
              <a:spcPct val="15000"/>
            </a:spcAft>
            <a:buChar char="••"/>
          </a:pPr>
          <a:r>
            <a:rPr lang="en-US" sz="1400" kern="1200" smtClean="0"/>
            <a:t>4 Functions of Human Consciousness</a:t>
          </a:r>
          <a:endParaRPr lang="en-US" sz="1400" kern="1200" dirty="0"/>
        </a:p>
        <a:p>
          <a:pPr marL="114300" lvl="1" indent="-114300" algn="l" defTabSz="622300">
            <a:lnSpc>
              <a:spcPct val="90000"/>
            </a:lnSpc>
            <a:spcBef>
              <a:spcPct val="0"/>
            </a:spcBef>
            <a:spcAft>
              <a:spcPct val="15000"/>
            </a:spcAft>
            <a:buChar char="••"/>
          </a:pPr>
          <a:r>
            <a:rPr lang="en-US" sz="1400" kern="1200" dirty="0" smtClean="0"/>
            <a:t>8 Ages of Man</a:t>
          </a:r>
          <a:endParaRPr lang="en-US" sz="1400" kern="1200" dirty="0"/>
        </a:p>
        <a:p>
          <a:pPr marL="114300" lvl="1" indent="-114300" algn="l" defTabSz="622300">
            <a:lnSpc>
              <a:spcPct val="90000"/>
            </a:lnSpc>
            <a:spcBef>
              <a:spcPct val="0"/>
            </a:spcBef>
            <a:spcAft>
              <a:spcPct val="15000"/>
            </a:spcAft>
            <a:buChar char="••"/>
          </a:pPr>
          <a:r>
            <a:rPr lang="en-US" sz="1400" kern="1200" dirty="0" smtClean="0"/>
            <a:t>5 basic hypotheses of student-centered approach to education</a:t>
          </a:r>
          <a:endParaRPr lang="en-US" sz="1400" kern="1200" dirty="0"/>
        </a:p>
        <a:p>
          <a:pPr marL="114300" lvl="1" indent="-114300" algn="l" defTabSz="622300">
            <a:lnSpc>
              <a:spcPct val="90000"/>
            </a:lnSpc>
            <a:spcBef>
              <a:spcPct val="0"/>
            </a:spcBef>
            <a:spcAft>
              <a:spcPct val="15000"/>
            </a:spcAft>
            <a:buChar char="••"/>
          </a:pPr>
          <a:r>
            <a:rPr lang="en-US" sz="1400" kern="1200" dirty="0" smtClean="0"/>
            <a:t>Role of Safety</a:t>
          </a:r>
          <a:endParaRPr lang="en-US" sz="1400" kern="1200" dirty="0"/>
        </a:p>
        <a:p>
          <a:pPr marL="114300" lvl="1" indent="-114300" algn="l" defTabSz="622300">
            <a:lnSpc>
              <a:spcPct val="90000"/>
            </a:lnSpc>
            <a:spcBef>
              <a:spcPct val="0"/>
            </a:spcBef>
            <a:spcAft>
              <a:spcPct val="15000"/>
            </a:spcAft>
            <a:buChar char="••"/>
          </a:pPr>
          <a:r>
            <a:rPr lang="en-US" sz="1400" kern="1200" dirty="0" smtClean="0"/>
            <a:t>The subconscious mind’s influence on behavior</a:t>
          </a:r>
          <a:endParaRPr lang="en-US" sz="1400" kern="1200" dirty="0"/>
        </a:p>
      </dsp:txBody>
      <dsp:txXfrm rot="5400000">
        <a:off x="-1" y="1"/>
        <a:ext cx="4102894" cy="1657350"/>
      </dsp:txXfrm>
    </dsp:sp>
    <dsp:sp modelId="{D9790F1B-5AE3-4719-96B4-D46F082FD18C}">
      <dsp:nvSpPr>
        <dsp:cNvPr id="0" name=""/>
        <dsp:cNvSpPr/>
      </dsp:nvSpPr>
      <dsp:spPr>
        <a:xfrm>
          <a:off x="4102894" y="0"/>
          <a:ext cx="4102894" cy="22098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rtl="0">
            <a:lnSpc>
              <a:spcPct val="90000"/>
            </a:lnSpc>
            <a:spcBef>
              <a:spcPct val="0"/>
            </a:spcBef>
            <a:spcAft>
              <a:spcPct val="35000"/>
            </a:spcAft>
          </a:pPr>
          <a:r>
            <a:rPr lang="en-US" sz="1800" b="1" kern="1200" smtClean="0"/>
            <a:t>Developmental Psychology</a:t>
          </a:r>
          <a:endParaRPr lang="en-US" sz="1800" b="1" kern="1200" dirty="0"/>
        </a:p>
        <a:p>
          <a:pPr marL="114300" lvl="1" indent="-114300" algn="l" defTabSz="622300">
            <a:lnSpc>
              <a:spcPct val="90000"/>
            </a:lnSpc>
            <a:spcBef>
              <a:spcPct val="0"/>
            </a:spcBef>
            <a:spcAft>
              <a:spcPct val="15000"/>
            </a:spcAft>
            <a:buChar char="••"/>
          </a:pPr>
          <a:r>
            <a:rPr lang="en-US" sz="1400" kern="1200" smtClean="0"/>
            <a:t>Provided knowledge of characteristics associated with age through the life span</a:t>
          </a:r>
          <a:endParaRPr lang="en-US" sz="1400" kern="1200" dirty="0"/>
        </a:p>
        <a:p>
          <a:pPr marL="114300" lvl="1" indent="-114300" algn="l" defTabSz="622300">
            <a:lnSpc>
              <a:spcPct val="90000"/>
            </a:lnSpc>
            <a:spcBef>
              <a:spcPct val="0"/>
            </a:spcBef>
            <a:spcAft>
              <a:spcPct val="15000"/>
            </a:spcAft>
            <a:buChar char="••"/>
          </a:pPr>
          <a:r>
            <a:rPr lang="en-US" sz="1400" kern="1200" smtClean="0"/>
            <a:t>Identified tasks associated w/ different growth stages that lead to a person’s readiness to learn different things at different times &amp; create “teachable moments.”</a:t>
          </a:r>
          <a:endParaRPr lang="en-US" sz="1400" kern="1200" dirty="0"/>
        </a:p>
      </dsp:txBody>
      <dsp:txXfrm>
        <a:off x="4102894" y="0"/>
        <a:ext cx="4102894" cy="1657350"/>
      </dsp:txXfrm>
    </dsp:sp>
    <dsp:sp modelId="{8F6F1A43-CF4D-4279-B678-D9EEA0D062C5}">
      <dsp:nvSpPr>
        <dsp:cNvPr id="0" name=""/>
        <dsp:cNvSpPr/>
      </dsp:nvSpPr>
      <dsp:spPr>
        <a:xfrm rot="10800000">
          <a:off x="0" y="2209800"/>
          <a:ext cx="4102894" cy="2209800"/>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rtl="0">
            <a:lnSpc>
              <a:spcPct val="90000"/>
            </a:lnSpc>
            <a:spcBef>
              <a:spcPct val="0"/>
            </a:spcBef>
            <a:spcAft>
              <a:spcPct val="35000"/>
            </a:spcAft>
          </a:pPr>
          <a:r>
            <a:rPr lang="en-US" sz="1800" b="1" kern="1200" dirty="0" smtClean="0"/>
            <a:t>Sociology &amp; Social Psychology</a:t>
          </a:r>
          <a:endParaRPr lang="en-US" sz="1800" b="1" kern="1200" dirty="0"/>
        </a:p>
        <a:p>
          <a:pPr marL="114300" lvl="1" indent="-114300" algn="l" defTabSz="622300" rtl="0">
            <a:lnSpc>
              <a:spcPct val="90000"/>
            </a:lnSpc>
            <a:spcBef>
              <a:spcPct val="0"/>
            </a:spcBef>
            <a:spcAft>
              <a:spcPct val="15000"/>
            </a:spcAft>
            <a:buChar char="••"/>
          </a:pPr>
          <a:r>
            <a:rPr lang="en-US" sz="1400" kern="1200" smtClean="0"/>
            <a:t>Knowledge about groups &amp; larger social systems’ behavior including:</a:t>
          </a:r>
          <a:endParaRPr lang="en-US" sz="1400" kern="1200" dirty="0"/>
        </a:p>
        <a:p>
          <a:pPr marL="228600" lvl="2" indent="-114300" algn="l" defTabSz="533400" rtl="0">
            <a:lnSpc>
              <a:spcPct val="90000"/>
            </a:lnSpc>
            <a:spcBef>
              <a:spcPct val="0"/>
            </a:spcBef>
            <a:spcAft>
              <a:spcPct val="15000"/>
            </a:spcAft>
            <a:buChar char="••"/>
          </a:pPr>
          <a:r>
            <a:rPr lang="en-US" sz="1200" kern="1200" smtClean="0"/>
            <a:t>Forces that facilitate or inhibit learning &amp; change</a:t>
          </a:r>
          <a:endParaRPr lang="en-US" sz="1200" kern="1200" dirty="0"/>
        </a:p>
        <a:p>
          <a:pPr marL="228600" lvl="2" indent="-114300" algn="l" defTabSz="533400" rtl="0">
            <a:lnSpc>
              <a:spcPct val="90000"/>
            </a:lnSpc>
            <a:spcBef>
              <a:spcPct val="0"/>
            </a:spcBef>
            <a:spcAft>
              <a:spcPct val="15000"/>
            </a:spcAft>
            <a:buChar char="••"/>
          </a:pPr>
          <a:r>
            <a:rPr lang="en-US" sz="1200" kern="1200" smtClean="0"/>
            <a:t>Environmental influences</a:t>
          </a:r>
          <a:endParaRPr lang="en-US" sz="1200" kern="1200" dirty="0"/>
        </a:p>
      </dsp:txBody>
      <dsp:txXfrm rot="10800000">
        <a:off x="0" y="2762249"/>
        <a:ext cx="4102894" cy="1657350"/>
      </dsp:txXfrm>
    </dsp:sp>
    <dsp:sp modelId="{BDD75CEF-E968-4417-B7E0-55F625350598}">
      <dsp:nvSpPr>
        <dsp:cNvPr id="0" name=""/>
        <dsp:cNvSpPr/>
      </dsp:nvSpPr>
      <dsp:spPr>
        <a:xfrm rot="5400000">
          <a:off x="5049441" y="1263252"/>
          <a:ext cx="2209800" cy="4102894"/>
        </a:xfrm>
        <a:prstGeom prst="round1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1">
          <a:noAutofit/>
        </a:bodyPr>
        <a:lstStyle/>
        <a:p>
          <a:pPr lvl="0" algn="l" defTabSz="800100" rtl="0">
            <a:lnSpc>
              <a:spcPct val="90000"/>
            </a:lnSpc>
            <a:spcBef>
              <a:spcPct val="0"/>
            </a:spcBef>
            <a:spcAft>
              <a:spcPct val="35000"/>
            </a:spcAft>
          </a:pPr>
          <a:r>
            <a:rPr lang="en-US" sz="1800" b="1" kern="1200" smtClean="0"/>
            <a:t>Philosophy</a:t>
          </a:r>
          <a:endParaRPr lang="en-US" sz="1800" b="1" kern="1200" dirty="0" smtClean="0"/>
        </a:p>
        <a:p>
          <a:pPr marL="114300" lvl="1" indent="-114300" algn="l" defTabSz="622300" rtl="0">
            <a:lnSpc>
              <a:spcPct val="90000"/>
            </a:lnSpc>
            <a:spcBef>
              <a:spcPct val="0"/>
            </a:spcBef>
            <a:spcAft>
              <a:spcPct val="15000"/>
            </a:spcAft>
            <a:buChar char="••"/>
          </a:pPr>
          <a:r>
            <a:rPr lang="en-US" sz="1400" kern="1200" smtClean="0"/>
            <a:t>Social movement of adult education to achieve a common goal of all programs &amp; institutions</a:t>
          </a:r>
          <a:endParaRPr lang="en-US" sz="1400" kern="1200" dirty="0" smtClean="0"/>
        </a:p>
        <a:p>
          <a:pPr marL="228600" lvl="2" indent="-114300" algn="l" defTabSz="533400" rtl="0">
            <a:lnSpc>
              <a:spcPct val="90000"/>
            </a:lnSpc>
            <a:spcBef>
              <a:spcPct val="0"/>
            </a:spcBef>
            <a:spcAft>
              <a:spcPct val="15000"/>
            </a:spcAft>
            <a:buChar char="••"/>
          </a:pPr>
          <a:r>
            <a:rPr lang="en-US" sz="1200" kern="1200" smtClean="0"/>
            <a:t>2 Competing goals</a:t>
          </a:r>
          <a:endParaRPr lang="en-US" sz="1200" kern="1200" dirty="0" smtClean="0"/>
        </a:p>
        <a:p>
          <a:pPr marL="342900" lvl="3" indent="-114300" algn="l" defTabSz="533400" rtl="0">
            <a:lnSpc>
              <a:spcPct val="90000"/>
            </a:lnSpc>
            <a:spcBef>
              <a:spcPct val="0"/>
            </a:spcBef>
            <a:spcAft>
              <a:spcPct val="15000"/>
            </a:spcAft>
            <a:buChar char="••"/>
          </a:pPr>
          <a:r>
            <a:rPr lang="en-US" sz="1200" kern="1200" smtClean="0"/>
            <a:t>Improvement of individuals</a:t>
          </a:r>
          <a:endParaRPr lang="en-US" sz="1200" kern="1200" dirty="0" smtClean="0"/>
        </a:p>
        <a:p>
          <a:pPr marL="342900" lvl="3" indent="-114300" algn="l" defTabSz="533400" rtl="0">
            <a:lnSpc>
              <a:spcPct val="90000"/>
            </a:lnSpc>
            <a:spcBef>
              <a:spcPct val="0"/>
            </a:spcBef>
            <a:spcAft>
              <a:spcPct val="15000"/>
            </a:spcAft>
            <a:buChar char="••"/>
          </a:pPr>
          <a:r>
            <a:rPr lang="en-US" sz="1200" kern="1200" smtClean="0"/>
            <a:t>Improvement of society</a:t>
          </a:r>
          <a:endParaRPr lang="en-US" sz="1200" kern="1200" dirty="0" smtClean="0"/>
        </a:p>
      </dsp:txBody>
      <dsp:txXfrm rot="-5400000">
        <a:off x="4102893" y="2762249"/>
        <a:ext cx="4102894" cy="1657350"/>
      </dsp:txXfrm>
    </dsp:sp>
    <dsp:sp modelId="{542011B9-6507-424A-835E-8008C522EAF5}">
      <dsp:nvSpPr>
        <dsp:cNvPr id="0" name=""/>
        <dsp:cNvSpPr/>
      </dsp:nvSpPr>
      <dsp:spPr>
        <a:xfrm>
          <a:off x="2872025" y="1657350"/>
          <a:ext cx="2461736" cy="1104900"/>
        </a:xfrm>
        <a:prstGeom prst="roundRect">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Contributions from the Social Sciences</a:t>
          </a:r>
          <a:endParaRPr lang="en-US" sz="2000" kern="1200" dirty="0"/>
        </a:p>
      </dsp:txBody>
      <dsp:txXfrm>
        <a:off x="2925962" y="1711287"/>
        <a:ext cx="2353862" cy="9970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10E2-8EC5-45D1-BF1F-B87E732DC540}">
      <dsp:nvSpPr>
        <dsp:cNvPr id="0" name=""/>
        <dsp:cNvSpPr/>
      </dsp:nvSpPr>
      <dsp:spPr>
        <a:xfrm>
          <a:off x="3564611" y="3260824"/>
          <a:ext cx="1633777" cy="1773513"/>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1">
          <a:noAutofit/>
        </a:bodyPr>
        <a:lstStyle/>
        <a:p>
          <a:pPr lvl="0" algn="ctr" defTabSz="533400" rtl="0">
            <a:lnSpc>
              <a:spcPct val="90000"/>
            </a:lnSpc>
            <a:spcBef>
              <a:spcPct val="0"/>
            </a:spcBef>
            <a:spcAft>
              <a:spcPct val="35000"/>
            </a:spcAft>
          </a:pPr>
          <a:r>
            <a:rPr lang="en-US" sz="1200" b="0" u="none" kern="1200" dirty="0" smtClean="0"/>
            <a:t>Consciousness</a:t>
          </a:r>
          <a:endParaRPr lang="en-US" sz="1200" b="0" u="none" kern="1200" dirty="0"/>
        </a:p>
      </dsp:txBody>
      <dsp:txXfrm>
        <a:off x="3803872" y="3520549"/>
        <a:ext cx="1155255" cy="1254063"/>
      </dsp:txXfrm>
    </dsp:sp>
    <dsp:sp modelId="{8AED3388-93AC-470F-A46F-C2BDA292FE66}">
      <dsp:nvSpPr>
        <dsp:cNvPr id="0" name=""/>
        <dsp:cNvSpPr/>
      </dsp:nvSpPr>
      <dsp:spPr>
        <a:xfrm rot="11700000">
          <a:off x="1084271" y="3249778"/>
          <a:ext cx="2409727" cy="674312"/>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1455FC4-57B7-49D2-9E47-1D25365EB928}">
      <dsp:nvSpPr>
        <dsp:cNvPr id="0" name=""/>
        <dsp:cNvSpPr/>
      </dsp:nvSpPr>
      <dsp:spPr>
        <a:xfrm>
          <a:off x="1471" y="2376008"/>
          <a:ext cx="2247709" cy="179816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1">
          <a:noAutofit/>
        </a:bodyPr>
        <a:lstStyle/>
        <a:p>
          <a:pPr lvl="0" algn="ctr" defTabSz="889000" rtl="0">
            <a:lnSpc>
              <a:spcPct val="90000"/>
            </a:lnSpc>
            <a:spcBef>
              <a:spcPct val="0"/>
            </a:spcBef>
            <a:spcAft>
              <a:spcPct val="35000"/>
            </a:spcAft>
          </a:pPr>
          <a:r>
            <a:rPr lang="en-US" sz="2000" b="1" kern="1200" dirty="0" smtClean="0"/>
            <a:t>Sensation</a:t>
          </a:r>
          <a:endParaRPr lang="en-US" sz="2000" b="1" u="sng" kern="1200" dirty="0"/>
        </a:p>
      </dsp:txBody>
      <dsp:txXfrm>
        <a:off x="54138" y="2428675"/>
        <a:ext cx="2142375" cy="1692833"/>
      </dsp:txXfrm>
    </dsp:sp>
    <dsp:sp modelId="{F572D82F-8979-467D-BF2E-D6A1DD9E0F4A}">
      <dsp:nvSpPr>
        <dsp:cNvPr id="0" name=""/>
        <dsp:cNvSpPr/>
      </dsp:nvSpPr>
      <dsp:spPr>
        <a:xfrm rot="14700000">
          <a:off x="2275329" y="1824979"/>
          <a:ext cx="2360684" cy="674312"/>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6AB691-1C37-4155-AB3C-63EE281CD0F3}">
      <dsp:nvSpPr>
        <dsp:cNvPr id="0" name=""/>
        <dsp:cNvSpPr/>
      </dsp:nvSpPr>
      <dsp:spPr>
        <a:xfrm>
          <a:off x="1832982" y="193299"/>
          <a:ext cx="2247709" cy="179816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1">
          <a:noAutofit/>
        </a:bodyPr>
        <a:lstStyle/>
        <a:p>
          <a:pPr lvl="0" algn="r" defTabSz="889000" rtl="0">
            <a:lnSpc>
              <a:spcPct val="90000"/>
            </a:lnSpc>
            <a:spcBef>
              <a:spcPct val="0"/>
            </a:spcBef>
            <a:spcAft>
              <a:spcPct val="35000"/>
            </a:spcAft>
          </a:pPr>
          <a:r>
            <a:rPr lang="en-US" sz="2000" b="1" kern="1200" dirty="0" smtClean="0"/>
            <a:t>Thought</a:t>
          </a:r>
          <a:endParaRPr lang="en-US" sz="2000" kern="1200" dirty="0"/>
        </a:p>
      </dsp:txBody>
      <dsp:txXfrm>
        <a:off x="1885649" y="245966"/>
        <a:ext cx="2142375" cy="1692833"/>
      </dsp:txXfrm>
    </dsp:sp>
    <dsp:sp modelId="{954CAA08-89D6-4F58-B4E4-FF6028CDB67C}">
      <dsp:nvSpPr>
        <dsp:cNvPr id="0" name=""/>
        <dsp:cNvSpPr/>
      </dsp:nvSpPr>
      <dsp:spPr>
        <a:xfrm rot="17700000">
          <a:off x="4126986" y="1824979"/>
          <a:ext cx="2360684" cy="674312"/>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065DAD-D4F5-41D1-8870-60FE8613F9B2}">
      <dsp:nvSpPr>
        <dsp:cNvPr id="0" name=""/>
        <dsp:cNvSpPr/>
      </dsp:nvSpPr>
      <dsp:spPr>
        <a:xfrm>
          <a:off x="4682307" y="193299"/>
          <a:ext cx="2247709" cy="179816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1">
          <a:noAutofit/>
        </a:bodyPr>
        <a:lstStyle/>
        <a:p>
          <a:pPr lvl="0" algn="ctr" defTabSz="889000" rtl="0">
            <a:lnSpc>
              <a:spcPct val="90000"/>
            </a:lnSpc>
            <a:spcBef>
              <a:spcPct val="0"/>
            </a:spcBef>
            <a:spcAft>
              <a:spcPct val="35000"/>
            </a:spcAft>
          </a:pPr>
          <a:r>
            <a:rPr lang="en-US" sz="2000" b="1" kern="1200" dirty="0" smtClean="0"/>
            <a:t>Emotion</a:t>
          </a:r>
          <a:endParaRPr lang="en-US" sz="2000" kern="1200" dirty="0"/>
        </a:p>
      </dsp:txBody>
      <dsp:txXfrm>
        <a:off x="4734974" y="245966"/>
        <a:ext cx="2142375" cy="1692833"/>
      </dsp:txXfrm>
    </dsp:sp>
    <dsp:sp modelId="{CA246E4E-F90D-4CEE-B080-01E897596695}">
      <dsp:nvSpPr>
        <dsp:cNvPr id="0" name=""/>
        <dsp:cNvSpPr/>
      </dsp:nvSpPr>
      <dsp:spPr>
        <a:xfrm rot="20700000">
          <a:off x="5269000" y="3249778"/>
          <a:ext cx="2409727" cy="674312"/>
        </a:xfrm>
        <a:prstGeom prst="lef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CE6582-FFBD-4D79-9610-36EAF0425D6E}">
      <dsp:nvSpPr>
        <dsp:cNvPr id="0" name=""/>
        <dsp:cNvSpPr/>
      </dsp:nvSpPr>
      <dsp:spPr>
        <a:xfrm>
          <a:off x="6513818" y="2376008"/>
          <a:ext cx="2247709" cy="179816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1">
          <a:noAutofit/>
        </a:bodyPr>
        <a:lstStyle/>
        <a:p>
          <a:pPr lvl="0" algn="l" defTabSz="889000" rtl="0">
            <a:lnSpc>
              <a:spcPct val="90000"/>
            </a:lnSpc>
            <a:spcBef>
              <a:spcPct val="0"/>
            </a:spcBef>
            <a:spcAft>
              <a:spcPct val="35000"/>
            </a:spcAft>
          </a:pPr>
          <a:r>
            <a:rPr lang="en-US" sz="2000" b="1" kern="1200" dirty="0" smtClean="0"/>
            <a:t>Intuition</a:t>
          </a:r>
          <a:endParaRPr lang="en-US" sz="2000" kern="1200" dirty="0"/>
        </a:p>
      </dsp:txBody>
      <dsp:txXfrm>
        <a:off x="6566485" y="2428675"/>
        <a:ext cx="2142375" cy="16928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4ADBB8-B04B-4724-9F23-AFD9D6303C35}" type="datetimeFigureOut">
              <a:rPr lang="en-US" smtClean="0"/>
              <a:pPr/>
              <a:t>7/30/15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2CFF2D-3583-4307-BA68-2F678F5E4008}" type="slidenum">
              <a:rPr lang="en-US" smtClean="0"/>
              <a:pPr/>
              <a:t>‹#›</a:t>
            </a:fld>
            <a:endParaRPr lang="en-US"/>
          </a:p>
        </p:txBody>
      </p:sp>
    </p:spTree>
    <p:extLst>
      <p:ext uri="{BB962C8B-B14F-4D97-AF65-F5344CB8AC3E}">
        <p14:creationId xmlns:p14="http://schemas.microsoft.com/office/powerpoint/2010/main" val="2013762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71471-C8EE-4067-9468-45C105B60BB7}" type="datetimeFigureOut">
              <a:rPr lang="en-US" smtClean="0"/>
              <a:pPr/>
              <a:t>7/30/15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181D9-3BA3-4B9E-813F-4C3C91DBD6BE}" type="slidenum">
              <a:rPr lang="en-US" smtClean="0"/>
              <a:pPr/>
              <a:t>‹#›</a:t>
            </a:fld>
            <a:endParaRPr lang="en-US"/>
          </a:p>
        </p:txBody>
      </p:sp>
    </p:spTree>
    <p:extLst>
      <p:ext uri="{BB962C8B-B14F-4D97-AF65-F5344CB8AC3E}">
        <p14:creationId xmlns:p14="http://schemas.microsoft.com/office/powerpoint/2010/main" val="158017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1CFE-4E70-49BF-8DC3-E4C985A8D3B4}" type="slidenum">
              <a:rPr lang="en-US" smtClean="0"/>
              <a:t>3</a:t>
            </a:fld>
            <a:endParaRPr lang="en-US"/>
          </a:p>
        </p:txBody>
      </p:sp>
    </p:spTree>
    <p:extLst>
      <p:ext uri="{BB962C8B-B14F-4D97-AF65-F5344CB8AC3E}">
        <p14:creationId xmlns:p14="http://schemas.microsoft.com/office/powerpoint/2010/main" val="154188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22</a:t>
            </a:fld>
            <a:endParaRPr lang="en-US"/>
          </a:p>
        </p:txBody>
      </p:sp>
    </p:spTree>
    <p:extLst>
      <p:ext uri="{BB962C8B-B14F-4D97-AF65-F5344CB8AC3E}">
        <p14:creationId xmlns:p14="http://schemas.microsoft.com/office/powerpoint/2010/main" val="98950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26</a:t>
            </a:fld>
            <a:endParaRPr lang="en-US"/>
          </a:p>
        </p:txBody>
      </p:sp>
    </p:spTree>
    <p:extLst>
      <p:ext uri="{BB962C8B-B14F-4D97-AF65-F5344CB8AC3E}">
        <p14:creationId xmlns:p14="http://schemas.microsoft.com/office/powerpoint/2010/main" val="156008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1" dirty="0" smtClean="0">
              <a:solidFill>
                <a:schemeClr val="accent1">
                  <a:lumMod val="50000"/>
                </a:schemeClr>
              </a:solidFill>
              <a:effectLst>
                <a:outerShdw blurRad="38100" dist="38100" dir="2700000" algn="tl">
                  <a:srgbClr val="000000">
                    <a:alpha val="43137"/>
                  </a:srgbClr>
                </a:outerShdw>
              </a:effectLst>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3983113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32</a:t>
            </a:fld>
            <a:endParaRPr lang="en-US" dirty="0"/>
          </a:p>
        </p:txBody>
      </p:sp>
    </p:spTree>
    <p:extLst>
      <p:ext uri="{BB962C8B-B14F-4D97-AF65-F5344CB8AC3E}">
        <p14:creationId xmlns:p14="http://schemas.microsoft.com/office/powerpoint/2010/main" val="3566322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40</a:t>
            </a:fld>
            <a:endParaRPr lang="en-US" dirty="0"/>
          </a:p>
        </p:txBody>
      </p:sp>
    </p:spTree>
    <p:extLst>
      <p:ext uri="{BB962C8B-B14F-4D97-AF65-F5344CB8AC3E}">
        <p14:creationId xmlns:p14="http://schemas.microsoft.com/office/powerpoint/2010/main" val="233102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41</a:t>
            </a:fld>
            <a:endParaRPr lang="en-US"/>
          </a:p>
        </p:txBody>
      </p:sp>
    </p:spTree>
    <p:extLst>
      <p:ext uri="{BB962C8B-B14F-4D97-AF65-F5344CB8AC3E}">
        <p14:creationId xmlns:p14="http://schemas.microsoft.com/office/powerpoint/2010/main" val="25823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2400" dirty="0" smtClean="0"/>
          </a:p>
        </p:txBody>
      </p:sp>
      <p:sp>
        <p:nvSpPr>
          <p:cNvPr id="4" name="Slide Number Placeholder 3"/>
          <p:cNvSpPr>
            <a:spLocks noGrp="1"/>
          </p:cNvSpPr>
          <p:nvPr>
            <p:ph type="sldNum" sz="quarter" idx="10"/>
          </p:nvPr>
        </p:nvSpPr>
        <p:spPr/>
        <p:txBody>
          <a:bodyPr/>
          <a:lstStyle/>
          <a:p>
            <a:fld id="{FC7299BB-F338-44F6-B9BB-B2F438795E7C}" type="slidenum">
              <a:rPr lang="en-US" smtClean="0"/>
              <a:t>42</a:t>
            </a:fld>
            <a:endParaRPr lang="en-US"/>
          </a:p>
        </p:txBody>
      </p:sp>
    </p:spTree>
    <p:extLst>
      <p:ext uri="{BB962C8B-B14F-4D97-AF65-F5344CB8AC3E}">
        <p14:creationId xmlns:p14="http://schemas.microsoft.com/office/powerpoint/2010/main" val="390774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43</a:t>
            </a:fld>
            <a:endParaRPr lang="en-US"/>
          </a:p>
        </p:txBody>
      </p:sp>
    </p:spTree>
    <p:extLst>
      <p:ext uri="{BB962C8B-B14F-4D97-AF65-F5344CB8AC3E}">
        <p14:creationId xmlns:p14="http://schemas.microsoft.com/office/powerpoint/2010/main" val="233194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50</a:t>
            </a:fld>
            <a:endParaRPr lang="en-US"/>
          </a:p>
        </p:txBody>
      </p:sp>
    </p:spTree>
    <p:extLst>
      <p:ext uri="{BB962C8B-B14F-4D97-AF65-F5344CB8AC3E}">
        <p14:creationId xmlns:p14="http://schemas.microsoft.com/office/powerpoint/2010/main" val="2629724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299BB-F338-44F6-B9BB-B2F438795E7C}" type="slidenum">
              <a:rPr lang="en-US" smtClean="0"/>
              <a:t>53</a:t>
            </a:fld>
            <a:endParaRPr lang="en-US"/>
          </a:p>
        </p:txBody>
      </p:sp>
    </p:spTree>
    <p:extLst>
      <p:ext uri="{BB962C8B-B14F-4D97-AF65-F5344CB8AC3E}">
        <p14:creationId xmlns:p14="http://schemas.microsoft.com/office/powerpoint/2010/main" val="60444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6</a:t>
            </a:fld>
            <a:endParaRPr lang="en-US"/>
          </a:p>
        </p:txBody>
      </p:sp>
    </p:spTree>
    <p:extLst>
      <p:ext uri="{BB962C8B-B14F-4D97-AF65-F5344CB8AC3E}">
        <p14:creationId xmlns:p14="http://schemas.microsoft.com/office/powerpoint/2010/main" val="2737411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p:txBody>
      </p:sp>
      <p:sp>
        <p:nvSpPr>
          <p:cNvPr id="4" name="Slide Number Placeholder 3"/>
          <p:cNvSpPr>
            <a:spLocks noGrp="1"/>
          </p:cNvSpPr>
          <p:nvPr>
            <p:ph type="sldNum" sz="quarter" idx="10"/>
          </p:nvPr>
        </p:nvSpPr>
        <p:spPr/>
        <p:txBody>
          <a:bodyPr/>
          <a:lstStyle/>
          <a:p>
            <a:fld id="{77E01CFE-4E70-49BF-8DC3-E4C985A8D3B4}" type="slidenum">
              <a:rPr lang="en-US" smtClean="0"/>
              <a:t>11</a:t>
            </a:fld>
            <a:endParaRPr lang="en-US"/>
          </a:p>
        </p:txBody>
      </p:sp>
    </p:spTree>
    <p:extLst>
      <p:ext uri="{BB962C8B-B14F-4D97-AF65-F5344CB8AC3E}">
        <p14:creationId xmlns:p14="http://schemas.microsoft.com/office/powerpoint/2010/main" val="72792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kern="1200" dirty="0" smtClean="0">
              <a:solidFill>
                <a:schemeClr val="accent1">
                  <a:lumMod val="50000"/>
                </a:schemeClr>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E01CFE-4E70-49BF-8DC3-E4C985A8D3B4}" type="slidenum">
              <a:rPr lang="en-US" smtClean="0"/>
              <a:t>12</a:t>
            </a:fld>
            <a:endParaRPr lang="en-US"/>
          </a:p>
        </p:txBody>
      </p:sp>
    </p:spTree>
    <p:extLst>
      <p:ext uri="{BB962C8B-B14F-4D97-AF65-F5344CB8AC3E}">
        <p14:creationId xmlns:p14="http://schemas.microsoft.com/office/powerpoint/2010/main" val="54635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85361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18</a:t>
            </a:fld>
            <a:endParaRPr lang="en-US"/>
          </a:p>
        </p:txBody>
      </p:sp>
    </p:spTree>
    <p:extLst>
      <p:ext uri="{BB962C8B-B14F-4D97-AF65-F5344CB8AC3E}">
        <p14:creationId xmlns:p14="http://schemas.microsoft.com/office/powerpoint/2010/main" val="218889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19</a:t>
            </a:fld>
            <a:endParaRPr lang="en-US"/>
          </a:p>
        </p:txBody>
      </p:sp>
    </p:spTree>
    <p:extLst>
      <p:ext uri="{BB962C8B-B14F-4D97-AF65-F5344CB8AC3E}">
        <p14:creationId xmlns:p14="http://schemas.microsoft.com/office/powerpoint/2010/main" val="4871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20</a:t>
            </a:fld>
            <a:endParaRPr lang="en-US"/>
          </a:p>
        </p:txBody>
      </p:sp>
    </p:spTree>
    <p:extLst>
      <p:ext uri="{BB962C8B-B14F-4D97-AF65-F5344CB8AC3E}">
        <p14:creationId xmlns:p14="http://schemas.microsoft.com/office/powerpoint/2010/main" val="8295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1CFE-4E70-49BF-8DC3-E4C985A8D3B4}" type="slidenum">
              <a:rPr lang="en-US" smtClean="0"/>
              <a:t>21</a:t>
            </a:fld>
            <a:endParaRPr lang="en-US"/>
          </a:p>
        </p:txBody>
      </p:sp>
    </p:spTree>
    <p:extLst>
      <p:ext uri="{BB962C8B-B14F-4D97-AF65-F5344CB8AC3E}">
        <p14:creationId xmlns:p14="http://schemas.microsoft.com/office/powerpoint/2010/main" val="3818920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0" descr="Inf_End_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89613"/>
            <a:ext cx="2819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Routledge_RGB.jpg                                              0003463BMacintosh HD                   BC3505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3352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ctrTitle"/>
          </p:nvPr>
        </p:nvSpPr>
        <p:spPr>
          <a:xfrm>
            <a:off x="228600" y="2514600"/>
            <a:ext cx="7467600" cy="1295400"/>
          </a:xfrm>
        </p:spPr>
        <p:txBody>
          <a:bodyPr anchor="t"/>
          <a:lstStyle>
            <a:lvl1pPr>
              <a:defRPr/>
            </a:lvl1pPr>
          </a:lstStyle>
          <a:p>
            <a:pPr lvl="0"/>
            <a:r>
              <a:rPr lang="en-US" altLang="en-US" noProof="0" smtClean="0"/>
              <a:t>Click to edit Master title style</a:t>
            </a:r>
            <a:endParaRPr lang="en-GB" altLang="en-US" noProof="0" smtClean="0"/>
          </a:p>
        </p:txBody>
      </p:sp>
    </p:spTree>
    <p:extLst>
      <p:ext uri="{BB962C8B-B14F-4D97-AF65-F5344CB8AC3E}">
        <p14:creationId xmlns:p14="http://schemas.microsoft.com/office/powerpoint/2010/main" val="85548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599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1526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3048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962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a:xfrm>
            <a:off x="6477000" y="76200"/>
            <a:ext cx="2514600" cy="288925"/>
          </a:xfrm>
          <a:prstGeom prst="rect">
            <a:avLst/>
          </a:prstGeom>
        </p:spPr>
        <p:txBody>
          <a:bodyPr/>
          <a:lstStyle/>
          <a:p>
            <a:fld id="{635C5853-F8AB-4DC3-9DC3-B7670A4C9067}" type="datetime1">
              <a:rPr lang="en-US" smtClean="0"/>
              <a:t>7/30/15</a:t>
            </a:fld>
            <a:endParaRPr lang="en-US"/>
          </a:p>
        </p:txBody>
      </p:sp>
      <p:sp>
        <p:nvSpPr>
          <p:cNvPr id="2" name="Footer Placeholder 1"/>
          <p:cNvSpPr>
            <a:spLocks noGrp="1"/>
          </p:cNvSpPr>
          <p:nvPr>
            <p:ph type="ftr" sz="quarter" idx="11"/>
          </p:nvPr>
        </p:nvSpPr>
        <p:spPr>
          <a:xfrm>
            <a:off x="3124200" y="76200"/>
            <a:ext cx="3352800" cy="288925"/>
          </a:xfrm>
          <a:prstGeom prst="rect">
            <a:avLst/>
          </a:prstGeom>
        </p:spPr>
        <p:txBody>
          <a:bodyPr/>
          <a:lstStyle/>
          <a:p>
            <a:r>
              <a:rPr lang="en-US" smtClean="0"/>
              <a:t>The Adult Learner: Chapter 1</a:t>
            </a:r>
            <a:endParaRPr lang="en-US"/>
          </a:p>
        </p:txBody>
      </p:sp>
      <p:sp>
        <p:nvSpPr>
          <p:cNvPr id="15" name="Slide Number Placeholder 14"/>
          <p:cNvSpPr>
            <a:spLocks noGrp="1"/>
          </p:cNvSpPr>
          <p:nvPr>
            <p:ph type="sldNum" sz="quarter" idx="12"/>
          </p:nvPr>
        </p:nvSpPr>
        <p:spPr>
          <a:xfrm>
            <a:off x="8229600" y="6473952"/>
            <a:ext cx="758952" cy="246888"/>
          </a:xfrm>
          <a:prstGeom prst="rect">
            <a:avLst/>
          </a:prstGeom>
        </p:spPr>
        <p:txBody>
          <a:bodyPr/>
          <a:lstStyle/>
          <a:p>
            <a:fld id="{9B3DFFC7-A7CE-4509-89F4-FD49C6EFCC48}" type="slidenum">
              <a:rPr lang="en-US" smtClean="0"/>
              <a:pPr/>
              <a:t>‹#›</a:t>
            </a:fld>
            <a:endParaRPr lang="en-US"/>
          </a:p>
        </p:txBody>
      </p:sp>
    </p:spTree>
    <p:extLst>
      <p:ext uri="{BB962C8B-B14F-4D97-AF65-F5344CB8AC3E}">
        <p14:creationId xmlns:p14="http://schemas.microsoft.com/office/powerpoint/2010/main" val="387232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673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951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6400" y="1557338"/>
            <a:ext cx="402590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4700" y="1557338"/>
            <a:ext cx="4027488"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69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476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3496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72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1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37398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 y="304800"/>
            <a:ext cx="8610600" cy="1066800"/>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4"/>
          <p:cNvSpPr>
            <a:spLocks noGrp="1" noChangeArrowheads="1"/>
          </p:cNvSpPr>
          <p:nvPr>
            <p:ph type="body" idx="1"/>
          </p:nvPr>
        </p:nvSpPr>
        <p:spPr bwMode="auto">
          <a:xfrm>
            <a:off x="406400" y="1557338"/>
            <a:ext cx="8205788"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18" descr="Routledge_RGB.jpg                                              0003463BMacintosh HD                   BC35053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938838"/>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481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marL="192088" algn="l" rtl="0" eaLnBrk="1" fontAlgn="base" hangingPunct="1">
        <a:spcBef>
          <a:spcPct val="0"/>
        </a:spcBef>
        <a:spcAft>
          <a:spcPct val="0"/>
        </a:spcAft>
        <a:defRPr sz="36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itchFamily="66" charset="0"/>
        </a:defRPr>
      </a:lvl2pPr>
      <a:lvl3pPr marL="192088" algn="l" rtl="0" eaLnBrk="1" fontAlgn="base" hangingPunct="1">
        <a:spcBef>
          <a:spcPct val="0"/>
        </a:spcBef>
        <a:spcAft>
          <a:spcPct val="0"/>
        </a:spcAft>
        <a:defRPr sz="3600">
          <a:solidFill>
            <a:schemeClr val="tx2"/>
          </a:solidFill>
          <a:latin typeface="Verdana" pitchFamily="66" charset="0"/>
        </a:defRPr>
      </a:lvl3pPr>
      <a:lvl4pPr marL="192088" algn="l" rtl="0" eaLnBrk="1" fontAlgn="base" hangingPunct="1">
        <a:spcBef>
          <a:spcPct val="0"/>
        </a:spcBef>
        <a:spcAft>
          <a:spcPct val="0"/>
        </a:spcAft>
        <a:defRPr sz="3600">
          <a:solidFill>
            <a:schemeClr val="tx2"/>
          </a:solidFill>
          <a:latin typeface="Verdana" pitchFamily="66" charset="0"/>
        </a:defRPr>
      </a:lvl4pPr>
      <a:lvl5pPr marL="192088" algn="l" rtl="0" eaLnBrk="1" fontAlgn="base" hangingPunct="1">
        <a:spcBef>
          <a:spcPct val="0"/>
        </a:spcBef>
        <a:spcAft>
          <a:spcPct val="0"/>
        </a:spcAft>
        <a:defRPr sz="3600">
          <a:solidFill>
            <a:schemeClr val="tx2"/>
          </a:solidFill>
          <a:latin typeface="Verdana" pitchFamily="66" charset="0"/>
        </a:defRPr>
      </a:lvl5pPr>
      <a:lvl6pPr marL="649288" algn="l" rtl="0" eaLnBrk="1" fontAlgn="base" hangingPunct="1">
        <a:spcBef>
          <a:spcPct val="0"/>
        </a:spcBef>
        <a:spcAft>
          <a:spcPct val="0"/>
        </a:spcAft>
        <a:defRPr sz="3600">
          <a:solidFill>
            <a:schemeClr val="tx2"/>
          </a:solidFill>
          <a:latin typeface="Verdana" pitchFamily="66" charset="0"/>
        </a:defRPr>
      </a:lvl6pPr>
      <a:lvl7pPr marL="1106488" algn="l" rtl="0" eaLnBrk="1" fontAlgn="base" hangingPunct="1">
        <a:spcBef>
          <a:spcPct val="0"/>
        </a:spcBef>
        <a:spcAft>
          <a:spcPct val="0"/>
        </a:spcAft>
        <a:defRPr sz="3600">
          <a:solidFill>
            <a:schemeClr val="tx2"/>
          </a:solidFill>
          <a:latin typeface="Verdana" pitchFamily="66" charset="0"/>
        </a:defRPr>
      </a:lvl7pPr>
      <a:lvl8pPr marL="1563688" algn="l" rtl="0" eaLnBrk="1" fontAlgn="base" hangingPunct="1">
        <a:spcBef>
          <a:spcPct val="0"/>
        </a:spcBef>
        <a:spcAft>
          <a:spcPct val="0"/>
        </a:spcAft>
        <a:defRPr sz="3600">
          <a:solidFill>
            <a:schemeClr val="tx2"/>
          </a:solidFill>
          <a:latin typeface="Verdana" pitchFamily="66" charset="0"/>
        </a:defRPr>
      </a:lvl8pPr>
      <a:lvl9pPr marL="2020888" algn="l" rtl="0" eaLnBrk="1" fontAlgn="base" hangingPunct="1">
        <a:spcBef>
          <a:spcPct val="0"/>
        </a:spcBef>
        <a:spcAft>
          <a:spcPct val="0"/>
        </a:spcAft>
        <a:defRPr sz="3600">
          <a:solidFill>
            <a:schemeClr val="tx2"/>
          </a:solidFill>
          <a:latin typeface="Verdana" pitchFamily="66" charset="0"/>
        </a:defRPr>
      </a:lvl9pPr>
    </p:titleStyle>
    <p:bodyStyle>
      <a:lvl1pPr marL="292100" indent="-292100" algn="l" rtl="0" eaLnBrk="1" fontAlgn="base" hangingPunct="1">
        <a:spcBef>
          <a:spcPct val="20000"/>
        </a:spcBef>
        <a:spcAft>
          <a:spcPct val="0"/>
        </a:spcAft>
        <a:buClr>
          <a:srgbClr val="0A57A5"/>
        </a:buClr>
        <a:buChar char="•"/>
        <a:defRPr sz="2400">
          <a:solidFill>
            <a:schemeClr val="tx2"/>
          </a:solidFill>
          <a:latin typeface="+mn-lt"/>
          <a:ea typeface="+mn-ea"/>
          <a:cs typeface="+mn-cs"/>
        </a:defRPr>
      </a:lvl1pPr>
      <a:lvl2pPr marL="673100" indent="-190500" algn="l" rtl="0" eaLnBrk="1" fontAlgn="base" hangingPunct="1">
        <a:spcBef>
          <a:spcPct val="20000"/>
        </a:spcBef>
        <a:spcAft>
          <a:spcPct val="0"/>
        </a:spcAft>
        <a:buClr>
          <a:srgbClr val="0A57A5"/>
        </a:buClr>
        <a:buFont typeface="Times" panose="02020603050405020304" pitchFamily="18" charset="0"/>
        <a:buChar char="•"/>
        <a:defRPr sz="2000">
          <a:solidFill>
            <a:srgbClr val="1A137B"/>
          </a:solidFill>
          <a:latin typeface="+mn-lt"/>
        </a:defRPr>
      </a:lvl2pPr>
      <a:lvl3pPr marL="1054100" indent="-190500" algn="l" rtl="0" eaLnBrk="1" fontAlgn="base" hangingPunct="1">
        <a:spcBef>
          <a:spcPct val="20000"/>
        </a:spcBef>
        <a:spcAft>
          <a:spcPct val="0"/>
        </a:spcAft>
        <a:buClr>
          <a:srgbClr val="0A57A5"/>
        </a:buClr>
        <a:buFont typeface="Times" panose="02020603050405020304" pitchFamily="18" charset="0"/>
        <a:buChar char="•"/>
        <a:defRPr>
          <a:solidFill>
            <a:srgbClr val="1A137B"/>
          </a:solidFill>
          <a:latin typeface="+mn-lt"/>
        </a:defRPr>
      </a:lvl3pPr>
      <a:lvl4pPr marL="1435100" indent="-190500" algn="l" rtl="0" eaLnBrk="1" fontAlgn="base" hangingPunct="1">
        <a:spcBef>
          <a:spcPct val="20000"/>
        </a:spcBef>
        <a:spcAft>
          <a:spcPct val="0"/>
        </a:spcAft>
        <a:buClr>
          <a:srgbClr val="0A57A5"/>
        </a:buClr>
        <a:buFont typeface="Times" panose="02020603050405020304" pitchFamily="18" charset="0"/>
        <a:buChar char="•"/>
        <a:defRPr sz="1600">
          <a:solidFill>
            <a:srgbClr val="1A137B"/>
          </a:solidFill>
          <a:latin typeface="+mn-lt"/>
        </a:defRPr>
      </a:lvl4pPr>
      <a:lvl5pPr marL="1816100" indent="-190500" algn="l" rtl="0" eaLnBrk="1" fontAlgn="base" hangingPunct="1">
        <a:spcBef>
          <a:spcPct val="20000"/>
        </a:spcBef>
        <a:spcAft>
          <a:spcPct val="0"/>
        </a:spcAft>
        <a:buClr>
          <a:srgbClr val="0A57A5"/>
        </a:buClr>
        <a:buFont typeface="Times" panose="02020603050405020304" pitchFamily="18" charset="0"/>
        <a:buChar char="•"/>
        <a:defRPr sz="1600">
          <a:solidFill>
            <a:srgbClr val="1A137B"/>
          </a:solidFill>
          <a:latin typeface="+mn-lt"/>
        </a:defRPr>
      </a:lvl5pPr>
      <a:lvl6pPr marL="22733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6pPr>
      <a:lvl7pPr marL="27305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7pPr>
      <a:lvl8pPr marL="31877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8pPr>
      <a:lvl9pPr marL="36449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wmf"/><Relationship Id="rId5" Type="http://schemas.openxmlformats.org/officeDocument/2006/relationships/image" Target="../media/image26.wmf"/><Relationship Id="rId1" Type="http://schemas.openxmlformats.org/officeDocument/2006/relationships/slideLayout" Target="../slideLayouts/slideLayout4.xml"/><Relationship Id="rId2" Type="http://schemas.openxmlformats.org/officeDocument/2006/relationships/image" Target="../media/image2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mages.google.com/imgres?imgurl=http://i238.photobucket.com/albums/ff177/salviaforme/askquestcreatmnew.jpg&amp;imgrefurl=http://www.eruptingmind.com/tips-improve-creativity-2/&amp;usg=__zRGHwmq8HMe04MuaHDH0fYikvPo=&amp;h=300&amp;w=400&amp;sz=6&amp;hl=en&amp;start=2&amp;itbs=1&amp;tbnid=HQC7BYZxdsRXsM:&amp;tbnh=93&amp;tbnw=124&amp;prev=/images?q=asking+questions&amp;hl=en&amp;gbv=2&amp;tbs=isch:1" TargetMode="Externa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wmf"/></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gif"/><Relationship Id="rId5" Type="http://schemas.openxmlformats.org/officeDocument/2006/relationships/image" Target="../media/image30.wmf"/><Relationship Id="rId6"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4.xml"/><Relationship Id="rId2" Type="http://schemas.openxmlformats.org/officeDocument/2006/relationships/diagramData" Target="../diagrams/data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35.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b="1" dirty="0">
                <a:effectLst>
                  <a:outerShdw blurRad="38100" dist="38100" dir="2700000" algn="tl">
                    <a:srgbClr val="000000">
                      <a:alpha val="43137"/>
                    </a:srgbClr>
                  </a:outerShdw>
                  <a:reflection blurRad="12700" stA="48000" endA="300" endPos="55000" dir="5400000" sy="-90000" algn="bl" rotWithShape="0"/>
                </a:effectLst>
              </a:rPr>
              <a:t>Part I: Adult Learning</a:t>
            </a:r>
            <a:r>
              <a:rPr lang="en-US" dirty="0"/>
              <a:t/>
            </a:r>
            <a:br>
              <a:rPr lang="en-US" dirty="0"/>
            </a:br>
            <a:endParaRPr lang="en-US" dirty="0"/>
          </a:p>
        </p:txBody>
      </p:sp>
      <p:sp>
        <p:nvSpPr>
          <p:cNvPr id="3" name="Slide Number Placeholder 2"/>
          <p:cNvSpPr>
            <a:spLocks noGrp="1"/>
          </p:cNvSpPr>
          <p:nvPr>
            <p:ph type="sldNum" sz="quarter" idx="4294967295"/>
          </p:nvPr>
        </p:nvSpPr>
        <p:spPr>
          <a:xfrm>
            <a:off x="8382000" y="6477000"/>
            <a:ext cx="762000" cy="244475"/>
          </a:xfrm>
          <a:prstGeom prst="rect">
            <a:avLst/>
          </a:prstGeom>
        </p:spPr>
        <p:txBody>
          <a:bodyPr/>
          <a:lstStyle/>
          <a:p>
            <a:fld id="{9B3DFFC7-A7CE-4509-89F4-FD49C6EFCC48}" type="slidenum">
              <a:rPr lang="en-US" smtClean="0"/>
              <a:pPr/>
              <a:t>1</a:t>
            </a:fld>
            <a:endParaRPr lang="en-US"/>
          </a:p>
        </p:txBody>
      </p:sp>
    </p:spTree>
    <p:extLst>
      <p:ext uri="{BB962C8B-B14F-4D97-AF65-F5344CB8AC3E}">
        <p14:creationId xmlns:p14="http://schemas.microsoft.com/office/powerpoint/2010/main" val="1400452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686800" cy="841248"/>
          </a:xfrm>
        </p:spPr>
        <p:txBody>
          <a:bodyPr>
            <a:normAutofit/>
          </a:bodyPr>
          <a:lstStyle/>
          <a:p>
            <a:pPr lvl="0"/>
            <a:r>
              <a:rPr lang="en-US" sz="3200" b="1" dirty="0">
                <a:effectLst>
                  <a:outerShdw blurRad="38100" dist="38100" dir="2700000" algn="tl">
                    <a:srgbClr val="000000">
                      <a:alpha val="43137"/>
                    </a:srgbClr>
                  </a:outerShdw>
                  <a:reflection blurRad="12700" stA="48000" endA="300" endPos="55000" dir="5400000" sy="-90000" algn="bl" rotWithShape="0"/>
                </a:effectLst>
              </a:rPr>
              <a:t>The Pedagogical Model</a:t>
            </a:r>
          </a:p>
        </p:txBody>
      </p:sp>
      <p:pic>
        <p:nvPicPr>
          <p:cNvPr id="6" name="Content Placeholder 5"/>
          <p:cNvPicPr>
            <a:picLocks noGrp="1" noChangeAspect="1"/>
          </p:cNvPicPr>
          <p:nvPr>
            <p:ph sz="half" idx="1"/>
          </p:nvPr>
        </p:nvPicPr>
        <p:blipFill>
          <a:blip r:embed="rId2" cstate="print"/>
          <a:stretch>
            <a:fillRect/>
          </a:stretch>
        </p:blipFill>
        <p:spPr>
          <a:xfrm>
            <a:off x="1562100" y="2807494"/>
            <a:ext cx="1714500" cy="1733550"/>
          </a:xfrm>
        </p:spPr>
      </p:pic>
      <p:sp>
        <p:nvSpPr>
          <p:cNvPr id="4" name="Content Placeholder 3"/>
          <p:cNvSpPr>
            <a:spLocks noGrp="1"/>
          </p:cNvSpPr>
          <p:nvPr>
            <p:ph sz="half" idx="2"/>
          </p:nvPr>
        </p:nvSpPr>
        <p:spPr/>
        <p:txBody>
          <a:bodyPr/>
          <a:lstStyle/>
          <a:p>
            <a:pPr>
              <a:lnSpc>
                <a:spcPct val="90000"/>
              </a:lnSpc>
              <a:buFont typeface="Wingdings" charset="2"/>
              <a:buChar char="v"/>
            </a:pPr>
            <a:r>
              <a:rPr lang="en-US" b="1" dirty="0">
                <a:solidFill>
                  <a:schemeClr val="accent1">
                    <a:lumMod val="50000"/>
                  </a:schemeClr>
                </a:solidFill>
                <a:effectLst>
                  <a:outerShdw blurRad="38100" dist="38100" dir="2700000" algn="tl">
                    <a:srgbClr val="000000">
                      <a:alpha val="43137"/>
                    </a:srgbClr>
                  </a:outerShdw>
                </a:effectLst>
              </a:rPr>
              <a:t>Teacher directed education</a:t>
            </a:r>
          </a:p>
          <a:p>
            <a:pPr>
              <a:buNone/>
            </a:pPr>
            <a:r>
              <a:rPr lang="en-US" dirty="0"/>
              <a:t> </a:t>
            </a:r>
          </a:p>
          <a:p>
            <a:pPr>
              <a:buFont typeface="Wingdings" charset="2"/>
              <a:buChar char="v"/>
            </a:pPr>
            <a:r>
              <a:rPr lang="en-US" b="1" dirty="0">
                <a:solidFill>
                  <a:schemeClr val="accent1">
                    <a:lumMod val="50000"/>
                  </a:schemeClr>
                </a:solidFill>
                <a:effectLst>
                  <a:outerShdw blurRad="38100" dist="38100" dir="2700000" algn="tl">
                    <a:srgbClr val="000000">
                      <a:alpha val="43137"/>
                    </a:srgbClr>
                  </a:outerShdw>
                </a:effectLst>
              </a:rPr>
              <a:t>Learner has </a:t>
            </a:r>
            <a:r>
              <a:rPr lang="en-US" b="1" dirty="0" smtClean="0">
                <a:solidFill>
                  <a:schemeClr val="accent1">
                    <a:lumMod val="50000"/>
                  </a:schemeClr>
                </a:solidFill>
                <a:effectLst>
                  <a:outerShdw blurRad="38100" dist="38100" dir="2700000" algn="tl">
                    <a:srgbClr val="000000">
                      <a:alpha val="43137"/>
                    </a:srgbClr>
                  </a:outerShdw>
                </a:effectLst>
              </a:rPr>
              <a:t>submissive role following </a:t>
            </a:r>
            <a:r>
              <a:rPr lang="en-US" b="1" dirty="0">
                <a:solidFill>
                  <a:schemeClr val="accent1">
                    <a:lumMod val="50000"/>
                  </a:schemeClr>
                </a:solidFill>
                <a:effectLst>
                  <a:outerShdw blurRad="38100" dist="38100" dir="2700000" algn="tl">
                    <a:srgbClr val="000000">
                      <a:alpha val="43137"/>
                    </a:srgbClr>
                  </a:outerShdw>
                </a:effectLst>
              </a:rPr>
              <a:t>teacher’s instructions</a:t>
            </a:r>
          </a:p>
          <a:p>
            <a:pPr>
              <a:buNone/>
            </a:pPr>
            <a:r>
              <a:rPr lang="en-US" dirty="0"/>
              <a:t> </a:t>
            </a:r>
          </a:p>
          <a:p>
            <a:pPr>
              <a:buFont typeface="Wingdings" charset="2"/>
              <a:buChar char="v"/>
            </a:pPr>
            <a:r>
              <a:rPr lang="en-US" b="1" dirty="0">
                <a:solidFill>
                  <a:schemeClr val="accent1">
                    <a:lumMod val="50000"/>
                  </a:schemeClr>
                </a:solidFill>
                <a:effectLst>
                  <a:outerShdw blurRad="38100" dist="38100" dir="2700000" algn="tl">
                    <a:srgbClr val="000000">
                      <a:alpha val="43137"/>
                    </a:srgbClr>
                  </a:outerShdw>
                </a:effectLst>
              </a:rPr>
              <a:t>Ideological model</a:t>
            </a:r>
          </a:p>
          <a:p>
            <a:endParaRPr lang="en-US" dirty="0"/>
          </a:p>
        </p:txBody>
      </p:sp>
      <p:sp>
        <p:nvSpPr>
          <p:cNvPr id="3" name="Slide Number Placeholder 2"/>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10</a:t>
            </a:fld>
            <a:endParaRPr lang="en-US"/>
          </a:p>
        </p:txBody>
      </p:sp>
    </p:spTree>
    <p:extLst>
      <p:ext uri="{BB962C8B-B14F-4D97-AF65-F5344CB8AC3E}">
        <p14:creationId xmlns:p14="http://schemas.microsoft.com/office/powerpoint/2010/main" val="12282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Pedagogical Assumptions</a:t>
            </a:r>
            <a:r>
              <a:rPr lang="en-US" b="1" baseline="0" dirty="0" smtClean="0">
                <a:effectLst>
                  <a:outerShdw blurRad="38100" dist="38100" dir="2700000" algn="tl">
                    <a:srgbClr val="000000">
                      <a:alpha val="43137"/>
                    </a:srgbClr>
                  </a:outerShdw>
                  <a:reflection blurRad="12700" stA="48000" endA="300" endPos="55000" dir="5400000" sy="-90000" algn="bl" rotWithShape="0"/>
                </a:effectLst>
              </a:rPr>
              <a:t> About Learners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250018"/>
              </p:ext>
            </p:extLst>
          </p:nvPr>
        </p:nvGraphicFramePr>
        <p:xfrm>
          <a:off x="381000" y="13716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11</a:t>
            </a:fld>
            <a:endParaRPr lang="en-US"/>
          </a:p>
        </p:txBody>
      </p:sp>
    </p:spTree>
    <p:extLst>
      <p:ext uri="{BB962C8B-B14F-4D97-AF65-F5344CB8AC3E}">
        <p14:creationId xmlns:p14="http://schemas.microsoft.com/office/powerpoint/2010/main" val="2650779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Pedagogical Assumptions About </a:t>
            </a:r>
            <a:r>
              <a:rPr lang="en-US" b="1" dirty="0" smtClean="0">
                <a:effectLst>
                  <a:outerShdw blurRad="38100" dist="38100" dir="2700000" algn="tl">
                    <a:srgbClr val="000000">
                      <a:alpha val="43137"/>
                    </a:srgbClr>
                  </a:outerShdw>
                  <a:reflection blurRad="12700" stA="48000" endA="300" endPos="55000" dir="5400000" sy="-90000" algn="bl" rotWithShape="0"/>
                </a:effectLst>
              </a:rPr>
              <a:t>Learners (cont.)</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6901782"/>
              </p:ext>
            </p:extLst>
          </p:nvPr>
        </p:nvGraphicFramePr>
        <p:xfrm>
          <a:off x="152400" y="13716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12</a:t>
            </a:fld>
            <a:endParaRPr lang="en-US"/>
          </a:p>
        </p:txBody>
      </p:sp>
    </p:spTree>
    <p:extLst>
      <p:ext uri="{BB962C8B-B14F-4D97-AF65-F5344CB8AC3E}">
        <p14:creationId xmlns:p14="http://schemas.microsoft.com/office/powerpoint/2010/main" val="38739992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Adult Learning</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8" name="Content Placeholder 7"/>
          <p:cNvSpPr>
            <a:spLocks noGrp="1"/>
          </p:cNvSpPr>
          <p:nvPr>
            <p:ph idx="1"/>
          </p:nvPr>
        </p:nvSpPr>
        <p:spPr/>
        <p:txBody>
          <a:bodyPr>
            <a:normAutofit/>
          </a:bodyPr>
          <a:lstStyle/>
          <a:p>
            <a:pPr marL="0" indent="0" algn="ctr">
              <a:buNone/>
            </a:pPr>
            <a:r>
              <a:rPr lang="en-US" sz="4400" b="1" dirty="0" smtClean="0">
                <a:solidFill>
                  <a:schemeClr val="accent1">
                    <a:lumMod val="50000"/>
                  </a:schemeClr>
                </a:solidFill>
                <a:effectLst>
                  <a:outerShdw blurRad="38100" dist="38100" dir="2700000" algn="tl">
                    <a:srgbClr val="000000">
                      <a:alpha val="43137"/>
                    </a:srgbClr>
                  </a:outerShdw>
                </a:effectLst>
              </a:rPr>
              <a:t>Art or Science?</a:t>
            </a:r>
            <a:endParaRPr lang="en-US" sz="4400" b="1" dirty="0">
              <a:solidFill>
                <a:schemeClr val="accent1">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13</a:t>
            </a:fld>
            <a:endParaRPr lang="en-US"/>
          </a:p>
        </p:txBody>
      </p:sp>
      <p:pic>
        <p:nvPicPr>
          <p:cNvPr id="6153" name="Picture 9" descr="C:\Documents and Settings\J\Local Settings\Temporary Internet Files\Content.IE5\CCYY72DN\MC900358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2513228"/>
            <a:ext cx="3657600" cy="3657600"/>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Adult </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Learning: 2 Streams of Inquiry</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1230474"/>
              </p:ext>
            </p:extLst>
          </p:nvPr>
        </p:nvGraphicFramePr>
        <p:xfrm>
          <a:off x="406400" y="1557338"/>
          <a:ext cx="8205788"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14</a:t>
            </a:fld>
            <a:endParaRPr lang="en-US"/>
          </a:p>
        </p:txBody>
      </p:sp>
    </p:spTree>
    <p:extLst>
      <p:ext uri="{BB962C8B-B14F-4D97-AF65-F5344CB8AC3E}">
        <p14:creationId xmlns:p14="http://schemas.microsoft.com/office/powerpoint/2010/main" val="27465473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nl.edu/academics/cas/ace/resources/images/Lindeman.gif"/>
          <p:cNvPicPr>
            <a:picLocks noChangeAspect="1" noChangeArrowheads="1"/>
          </p:cNvPicPr>
          <p:nvPr/>
        </p:nvPicPr>
        <p:blipFill>
          <a:blip r:embed="rId2" cstate="print"/>
          <a:srcRect/>
          <a:stretch>
            <a:fillRect/>
          </a:stretch>
        </p:blipFill>
        <p:spPr bwMode="auto">
          <a:xfrm>
            <a:off x="6172200" y="1828800"/>
            <a:ext cx="2438400" cy="3352800"/>
          </a:xfrm>
          <a:prstGeom prst="rect">
            <a:avLst/>
          </a:prstGeom>
          <a:noFill/>
          <a:effectLst>
            <a:glow rad="139700">
              <a:schemeClr val="accent3">
                <a:satMod val="175000"/>
                <a:alpha val="40000"/>
              </a:schemeClr>
            </a:glow>
          </a:effectLst>
        </p:spPr>
      </p:pic>
      <p:sp>
        <p:nvSpPr>
          <p:cNvPr id="2" name="Title 1"/>
          <p:cNvSpPr>
            <a:spLocks noGrp="1"/>
          </p:cNvSpPr>
          <p:nvPr>
            <p:ph type="title"/>
          </p:nvPr>
        </p:nvSpPr>
        <p:spPr>
          <a:xfrm>
            <a:off x="304800" y="381000"/>
            <a:ext cx="8686800" cy="8382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Adult Education</a:t>
            </a:r>
          </a:p>
        </p:txBody>
      </p:sp>
      <p:sp>
        <p:nvSpPr>
          <p:cNvPr id="3" name="Content Placeholder 2"/>
          <p:cNvSpPr>
            <a:spLocks noGrp="1"/>
          </p:cNvSpPr>
          <p:nvPr>
            <p:ph idx="1"/>
          </p:nvPr>
        </p:nvSpPr>
        <p:spPr>
          <a:xfrm>
            <a:off x="304800" y="1554162"/>
            <a:ext cx="5257800" cy="4525963"/>
          </a:xfrm>
        </p:spPr>
        <p:txBody>
          <a:bodyPr/>
          <a:lstStyle/>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Lindeman</a:t>
            </a:r>
            <a:endParaRPr lang="en-US" sz="2800" b="1" dirty="0">
              <a:solidFill>
                <a:schemeClr val="accent1">
                  <a:lumMod val="50000"/>
                </a:schemeClr>
              </a:solidFill>
              <a:effectLst>
                <a:outerShdw blurRad="38100" dist="38100" dir="2700000" algn="tl">
                  <a:srgbClr val="000000">
                    <a:alpha val="43137"/>
                  </a:srgbClr>
                </a:outerShdw>
              </a:effectLst>
            </a:endParaRPr>
          </a:p>
          <a:p>
            <a:pPr lvl="1">
              <a:lnSpc>
                <a:spcPct val="80000"/>
              </a:lnSpc>
            </a:pPr>
            <a:r>
              <a:rPr lang="en-US" sz="2600" dirty="0" smtClean="0"/>
              <a:t>Laid </a:t>
            </a:r>
            <a:r>
              <a:rPr lang="en-US" sz="2600" dirty="0"/>
              <a:t>the foundation for a                      systematic theory of adult                    </a:t>
            </a:r>
            <a:r>
              <a:rPr lang="en-US" sz="2600" dirty="0" smtClean="0"/>
              <a:t>education</a:t>
            </a:r>
          </a:p>
          <a:p>
            <a:pPr marL="457200" lvl="1" indent="0">
              <a:lnSpc>
                <a:spcPct val="80000"/>
              </a:lnSpc>
              <a:buNone/>
            </a:pPr>
            <a:endParaRPr lang="en-US" dirty="0" smtClean="0"/>
          </a:p>
          <a:p>
            <a:pPr lvl="1">
              <a:lnSpc>
                <a:spcPct val="80000"/>
              </a:lnSpc>
            </a:pPr>
            <a:r>
              <a:rPr lang="en-US" sz="2600" dirty="0"/>
              <a:t>Identified key assumptions about adult learners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15</a:t>
            </a:fld>
            <a:endParaRPr lang="en-US"/>
          </a:p>
        </p:txBody>
      </p:sp>
    </p:spTree>
    <p:extLst>
      <p:ext uri="{BB962C8B-B14F-4D97-AF65-F5344CB8AC3E}">
        <p14:creationId xmlns:p14="http://schemas.microsoft.com/office/powerpoint/2010/main" val="6839388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Lindeman’s 5 Key </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Assumptions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191832"/>
              </p:ext>
            </p:extLst>
          </p:nvPr>
        </p:nvGraphicFramePr>
        <p:xfrm>
          <a:off x="406400" y="1219200"/>
          <a:ext cx="82057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16</a:t>
            </a:fld>
            <a:endParaRPr lang="en-US"/>
          </a:p>
        </p:txBody>
      </p:sp>
    </p:spTree>
    <p:extLst>
      <p:ext uri="{BB962C8B-B14F-4D97-AF65-F5344CB8AC3E}">
        <p14:creationId xmlns:p14="http://schemas.microsoft.com/office/powerpoint/2010/main" val="3545475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flipH="1">
            <a:off x="5714998" y="1"/>
            <a:ext cx="6858002" cy="6858000"/>
          </a:xfrm>
          <a:prstGeom prst="arc">
            <a:avLst>
              <a:gd name="adj1" fmla="val 16200000"/>
              <a:gd name="adj2" fmla="val 5370932"/>
            </a:avLst>
          </a:prstGeom>
          <a:pattFill prst="pct50">
            <a:fgClr>
              <a:srgbClr val="B94831"/>
            </a:fgClr>
            <a:bgClr>
              <a:schemeClr val="bg1"/>
            </a:bgClr>
          </a:patt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2514600" y="1219200"/>
            <a:ext cx="3840481" cy="1015663"/>
          </a:xfrm>
          <a:prstGeom prst="rect">
            <a:avLst/>
          </a:prstGeom>
          <a:noFill/>
        </p:spPr>
        <p:txBody>
          <a:bodyPr wrap="square" rtlCol="0">
            <a:spAutoFit/>
          </a:bodyPr>
          <a:lstStyle/>
          <a:p>
            <a:pPr algn="r"/>
            <a:r>
              <a:rPr lang="en-US" sz="2400" b="1" dirty="0" smtClean="0">
                <a:solidFill>
                  <a:schemeClr val="accent1">
                    <a:lumMod val="50000"/>
                  </a:schemeClr>
                </a:solidFill>
                <a:effectLst>
                  <a:outerShdw blurRad="38100" dist="38100" dir="2700000" algn="tl">
                    <a:srgbClr val="000000">
                      <a:alpha val="43137"/>
                    </a:srgbClr>
                  </a:outerShdw>
                </a:effectLst>
              </a:rPr>
              <a:t>1926</a:t>
            </a:r>
          </a:p>
          <a:p>
            <a:pPr algn="r">
              <a:lnSpc>
                <a:spcPct val="80000"/>
              </a:lnSpc>
              <a:spcBef>
                <a:spcPct val="20000"/>
              </a:spcBef>
              <a:buClr>
                <a:schemeClr val="accent1"/>
              </a:buClr>
              <a:buSzPct val="70000"/>
            </a:pPr>
            <a:r>
              <a:rPr lang="en-US" sz="2000" dirty="0">
                <a:solidFill>
                  <a:schemeClr val="tx2"/>
                </a:solidFill>
              </a:rPr>
              <a:t>	</a:t>
            </a:r>
            <a:r>
              <a:rPr lang="en-US" sz="2000" dirty="0" smtClean="0">
                <a:solidFill>
                  <a:schemeClr val="tx2"/>
                </a:solidFill>
              </a:rPr>
              <a:t>American Association for Adult Education - founded</a:t>
            </a:r>
            <a:endParaRPr lang="en-US" sz="2000" dirty="0">
              <a:solidFill>
                <a:schemeClr val="tx2"/>
              </a:solidFill>
            </a:endParaRPr>
          </a:p>
        </p:txBody>
      </p:sp>
      <p:sp>
        <p:nvSpPr>
          <p:cNvPr id="9" name="TextBox 8"/>
          <p:cNvSpPr txBox="1"/>
          <p:nvPr/>
        </p:nvSpPr>
        <p:spPr>
          <a:xfrm flipH="1">
            <a:off x="1752600" y="2286000"/>
            <a:ext cx="3840481" cy="1261884"/>
          </a:xfrm>
          <a:prstGeom prst="rect">
            <a:avLst/>
          </a:prstGeom>
          <a:noFill/>
        </p:spPr>
        <p:txBody>
          <a:bodyPr wrap="square" rtlCol="0">
            <a:spAutoFit/>
          </a:bodyPr>
          <a:lstStyle/>
          <a:p>
            <a:pPr algn="r"/>
            <a:r>
              <a:rPr lang="en-US" sz="2400" b="1" dirty="0">
                <a:solidFill>
                  <a:srgbClr val="C00000"/>
                </a:solidFill>
                <a:effectLst>
                  <a:outerShdw blurRad="38100" dist="38100" dir="2700000" algn="tl">
                    <a:srgbClr val="000000">
                      <a:alpha val="43137"/>
                    </a:srgbClr>
                  </a:outerShdw>
                </a:effectLst>
              </a:rPr>
              <a:t>1926</a:t>
            </a:r>
          </a:p>
          <a:p>
            <a:pPr marL="0" lvl="1" algn="r">
              <a:lnSpc>
                <a:spcPct val="80000"/>
              </a:lnSpc>
              <a:spcBef>
                <a:spcPct val="20000"/>
              </a:spcBef>
              <a:buClr>
                <a:schemeClr val="accent1"/>
              </a:buClr>
              <a:buSzPct val="70000"/>
            </a:pPr>
            <a:r>
              <a:rPr lang="en-US" sz="2000" dirty="0" smtClean="0">
                <a:solidFill>
                  <a:srgbClr val="C00000"/>
                </a:solidFill>
              </a:rPr>
              <a:t>	Lindeman’s </a:t>
            </a:r>
            <a:r>
              <a:rPr lang="en-US" sz="2000" i="1" u="sng" dirty="0">
                <a:solidFill>
                  <a:srgbClr val="C00000"/>
                </a:solidFill>
              </a:rPr>
              <a:t>The Meaning </a:t>
            </a:r>
            <a:r>
              <a:rPr lang="en-US" sz="2000" i="1" u="sng" dirty="0" smtClean="0">
                <a:solidFill>
                  <a:srgbClr val="C00000"/>
                </a:solidFill>
              </a:rPr>
              <a:t>of Adult Education</a:t>
            </a:r>
            <a:r>
              <a:rPr lang="en-US" sz="2000" dirty="0" smtClean="0">
                <a:solidFill>
                  <a:srgbClr val="C00000"/>
                </a:solidFill>
              </a:rPr>
              <a:t> - published</a:t>
            </a:r>
            <a:endParaRPr lang="en-US" sz="2000" dirty="0">
              <a:solidFill>
                <a:srgbClr val="C00000"/>
              </a:solidFill>
            </a:endParaRPr>
          </a:p>
        </p:txBody>
      </p:sp>
      <p:sp>
        <p:nvSpPr>
          <p:cNvPr id="10" name="TextBox 9"/>
          <p:cNvSpPr txBox="1"/>
          <p:nvPr/>
        </p:nvSpPr>
        <p:spPr>
          <a:xfrm flipH="1">
            <a:off x="1791392" y="3671708"/>
            <a:ext cx="3840481" cy="1138773"/>
          </a:xfrm>
          <a:prstGeom prst="rect">
            <a:avLst/>
          </a:prstGeom>
          <a:noFill/>
        </p:spPr>
        <p:txBody>
          <a:bodyPr wrap="square" rtlCol="0">
            <a:spAutoFit/>
          </a:bodyPr>
          <a:lstStyle/>
          <a:p>
            <a:pPr algn="r"/>
            <a:r>
              <a:rPr lang="en-US" sz="2400" b="1" dirty="0" smtClean="0">
                <a:solidFill>
                  <a:schemeClr val="accent1">
                    <a:lumMod val="50000"/>
                  </a:schemeClr>
                </a:solidFill>
                <a:effectLst>
                  <a:outerShdw blurRad="38100" dist="38100" dir="2700000" algn="tl">
                    <a:srgbClr val="000000">
                      <a:alpha val="43137"/>
                    </a:srgbClr>
                  </a:outerShdw>
                </a:effectLst>
              </a:rPr>
              <a:t>1928</a:t>
            </a:r>
          </a:p>
          <a:p>
            <a:pPr algn="r"/>
            <a:r>
              <a:rPr lang="en-US" sz="2400" dirty="0">
                <a:solidFill>
                  <a:schemeClr val="accent1">
                    <a:lumMod val="50000"/>
                  </a:schemeClr>
                </a:solidFill>
                <a:effectLst>
                  <a:outerShdw blurRad="38100" dist="38100" dir="2700000" algn="tl">
                    <a:srgbClr val="000000">
                      <a:alpha val="43137"/>
                    </a:srgbClr>
                  </a:outerShdw>
                </a:effectLst>
              </a:rPr>
              <a:t>	</a:t>
            </a:r>
            <a:r>
              <a:rPr lang="en-US" sz="2000" dirty="0" smtClean="0">
                <a:solidFill>
                  <a:schemeClr val="tx2"/>
                </a:solidFill>
              </a:rPr>
              <a:t>Thorndike’s </a:t>
            </a:r>
            <a:r>
              <a:rPr lang="en-US" sz="2000" i="1" u="sng" dirty="0">
                <a:solidFill>
                  <a:schemeClr val="tx2"/>
                </a:solidFill>
              </a:rPr>
              <a:t>Adult </a:t>
            </a:r>
            <a:r>
              <a:rPr lang="en-US" sz="2000" i="1" u="sng" dirty="0" smtClean="0">
                <a:solidFill>
                  <a:schemeClr val="tx2"/>
                </a:solidFill>
              </a:rPr>
              <a:t>Learning</a:t>
            </a:r>
            <a:r>
              <a:rPr lang="en-US" sz="2000" dirty="0" smtClean="0">
                <a:solidFill>
                  <a:schemeClr val="tx2"/>
                </a:solidFill>
              </a:rPr>
              <a:t> - published</a:t>
            </a:r>
            <a:endParaRPr lang="en-US" sz="2000" dirty="0">
              <a:solidFill>
                <a:schemeClr val="tx2"/>
              </a:solidFill>
            </a:endParaRPr>
          </a:p>
        </p:txBody>
      </p:sp>
      <p:sp>
        <p:nvSpPr>
          <p:cNvPr id="12" name="TextBox 11"/>
          <p:cNvSpPr txBox="1"/>
          <p:nvPr/>
        </p:nvSpPr>
        <p:spPr>
          <a:xfrm flipH="1">
            <a:off x="2491046" y="4765393"/>
            <a:ext cx="3445627" cy="1077218"/>
          </a:xfrm>
          <a:prstGeom prst="rect">
            <a:avLst/>
          </a:prstGeom>
          <a:noFill/>
        </p:spPr>
        <p:txBody>
          <a:bodyPr wrap="square" rtlCol="0">
            <a:spAutoFit/>
          </a:bodyPr>
          <a:lstStyle/>
          <a:p>
            <a:pPr algn="r"/>
            <a:r>
              <a:rPr lang="en-US" sz="2400" b="1" dirty="0" smtClean="0">
                <a:solidFill>
                  <a:schemeClr val="accent1">
                    <a:lumMod val="50000"/>
                  </a:schemeClr>
                </a:solidFill>
                <a:effectLst>
                  <a:outerShdw blurRad="38100" dist="38100" dir="2700000" algn="tl">
                    <a:srgbClr val="000000">
                      <a:alpha val="43137"/>
                    </a:srgbClr>
                  </a:outerShdw>
                </a:effectLst>
              </a:rPr>
              <a:t>1935</a:t>
            </a:r>
          </a:p>
          <a:p>
            <a:pPr algn="r"/>
            <a:r>
              <a:rPr lang="en-US" sz="2000" dirty="0" smtClean="0">
                <a:solidFill>
                  <a:schemeClr val="tx2"/>
                </a:solidFill>
              </a:rPr>
              <a:t>Thorndike’s </a:t>
            </a:r>
            <a:r>
              <a:rPr lang="en-US" sz="2000" i="1" u="sng" dirty="0" smtClean="0">
                <a:solidFill>
                  <a:schemeClr val="tx2"/>
                </a:solidFill>
              </a:rPr>
              <a:t>Adult Interests</a:t>
            </a:r>
            <a:r>
              <a:rPr lang="en-US" sz="2000" dirty="0" smtClean="0">
                <a:solidFill>
                  <a:schemeClr val="tx2"/>
                </a:solidFill>
              </a:rPr>
              <a:t> - published</a:t>
            </a:r>
            <a:endParaRPr lang="en-US" sz="2000" dirty="0">
              <a:solidFill>
                <a:schemeClr val="tx2"/>
              </a:solidFill>
            </a:endParaRPr>
          </a:p>
        </p:txBody>
      </p:sp>
      <p:sp>
        <p:nvSpPr>
          <p:cNvPr id="15" name="Oval 14"/>
          <p:cNvSpPr/>
          <p:nvPr/>
        </p:nvSpPr>
        <p:spPr>
          <a:xfrm>
            <a:off x="6317673" y="114300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638800" y="236739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5631873" y="365760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936673" y="4724400"/>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flipH="1">
            <a:off x="7619998"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flipH="1">
            <a:off x="2895600" y="5689937"/>
            <a:ext cx="3840481" cy="1015663"/>
          </a:xfrm>
          <a:prstGeom prst="rect">
            <a:avLst/>
          </a:prstGeom>
          <a:noFill/>
        </p:spPr>
        <p:txBody>
          <a:bodyPr wrap="square" rtlCol="0">
            <a:spAutoFit/>
          </a:bodyPr>
          <a:lstStyle/>
          <a:p>
            <a:pPr algn="r"/>
            <a:r>
              <a:rPr lang="en-US" sz="2400" b="1" dirty="0">
                <a:solidFill>
                  <a:schemeClr val="accent1">
                    <a:lumMod val="50000"/>
                  </a:schemeClr>
                </a:solidFill>
                <a:effectLst>
                  <a:outerShdw blurRad="38100" dist="38100" dir="2700000" algn="tl">
                    <a:srgbClr val="000000">
                      <a:alpha val="43137"/>
                    </a:srgbClr>
                  </a:outerShdw>
                </a:effectLst>
              </a:rPr>
              <a:t>1938</a:t>
            </a:r>
          </a:p>
          <a:p>
            <a:pPr marL="0" lvl="1" algn="r">
              <a:lnSpc>
                <a:spcPct val="80000"/>
              </a:lnSpc>
              <a:spcBef>
                <a:spcPct val="20000"/>
              </a:spcBef>
              <a:buClr>
                <a:schemeClr val="accent1"/>
              </a:buClr>
              <a:buSzPct val="70000"/>
            </a:pPr>
            <a:r>
              <a:rPr lang="en-US" sz="2000" dirty="0" smtClean="0">
                <a:solidFill>
                  <a:schemeClr val="tx2"/>
                </a:solidFill>
              </a:rPr>
              <a:t>	Sorenson’s </a:t>
            </a:r>
            <a:r>
              <a:rPr lang="en-US" sz="2000" i="1" u="sng" dirty="0">
                <a:solidFill>
                  <a:schemeClr val="tx2"/>
                </a:solidFill>
              </a:rPr>
              <a:t>Adult </a:t>
            </a:r>
            <a:r>
              <a:rPr lang="en-US" sz="2000" i="1" u="sng" dirty="0" smtClean="0">
                <a:solidFill>
                  <a:schemeClr val="tx2"/>
                </a:solidFill>
              </a:rPr>
              <a:t>Abilities</a:t>
            </a:r>
            <a:r>
              <a:rPr lang="en-US" sz="2000" dirty="0" smtClean="0">
                <a:solidFill>
                  <a:schemeClr val="tx2"/>
                </a:solidFill>
              </a:rPr>
              <a:t> - published</a:t>
            </a:r>
            <a:endParaRPr lang="en-US" sz="2000" dirty="0">
              <a:solidFill>
                <a:schemeClr val="tx2"/>
              </a:solidFill>
            </a:endParaRPr>
          </a:p>
        </p:txBody>
      </p:sp>
      <p:sp>
        <p:nvSpPr>
          <p:cNvPr id="21" name="Oval 20"/>
          <p:cNvSpPr/>
          <p:nvPr/>
        </p:nvSpPr>
        <p:spPr>
          <a:xfrm>
            <a:off x="6685463" y="578073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06680" y="4819470"/>
            <a:ext cx="2427981" cy="646331"/>
          </a:xfrm>
          <a:prstGeom prst="rect">
            <a:avLst/>
          </a:prstGeom>
          <a:noFill/>
        </p:spPr>
        <p:txBody>
          <a:bodyPr wrap="square" rtlCol="0">
            <a:spAutoFit/>
          </a:bodyPr>
          <a:lstStyle/>
          <a:p>
            <a:r>
              <a:rPr lang="en-US" dirty="0"/>
              <a:t>*Scientific </a:t>
            </a:r>
            <a:r>
              <a:rPr lang="en-US" dirty="0" smtClean="0"/>
              <a:t>Stream</a:t>
            </a:r>
            <a:endParaRPr lang="en-US" dirty="0"/>
          </a:p>
          <a:p>
            <a:r>
              <a:rPr lang="en-US" dirty="0">
                <a:solidFill>
                  <a:srgbClr val="C00000"/>
                </a:solidFill>
              </a:rPr>
              <a:t>*Artistic </a:t>
            </a:r>
            <a:r>
              <a:rPr lang="en-US" dirty="0" smtClean="0">
                <a:solidFill>
                  <a:srgbClr val="C00000"/>
                </a:solidFill>
              </a:rPr>
              <a:t>Stream</a:t>
            </a:r>
            <a:endParaRPr lang="en-US" dirty="0">
              <a:solidFill>
                <a:srgbClr val="C00000"/>
              </a:solidFill>
            </a:endParaRPr>
          </a:p>
        </p:txBody>
      </p:sp>
      <p:sp>
        <p:nvSpPr>
          <p:cNvPr id="4" name="Title 3"/>
          <p:cNvSpPr>
            <a:spLocks noGrp="1"/>
          </p:cNvSpPr>
          <p:nvPr>
            <p:ph type="title"/>
          </p:nvPr>
        </p:nvSpPr>
        <p:spPr>
          <a:xfrm>
            <a:off x="301752" y="152400"/>
            <a:ext cx="4651248" cy="841248"/>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Evolution of Adult Education</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2" name="Slide Number Placeholder 1"/>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17</a:t>
            </a:fld>
            <a:endParaRPr lang="en-US"/>
          </a:p>
        </p:txBody>
      </p:sp>
    </p:spTree>
    <p:extLst>
      <p:ext uri="{BB962C8B-B14F-4D97-AF65-F5344CB8AC3E}">
        <p14:creationId xmlns:p14="http://schemas.microsoft.com/office/powerpoint/2010/main" val="3270100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5"/>
                                        </p:tgtEl>
                                        <p:attrNameLst>
                                          <p:attrName>fillcolor</p:attrName>
                                        </p:attrNameLst>
                                      </p:cBhvr>
                                      <p:to>
                                        <a:srgbClr val="829975"/>
                                      </p:to>
                                    </p:animClr>
                                    <p:set>
                                      <p:cBhvr>
                                        <p:cTn id="7" dur="500" fill="hold"/>
                                        <p:tgtEl>
                                          <p:spTgt spid="15"/>
                                        </p:tgtEl>
                                        <p:attrNameLst>
                                          <p:attrName>fill.type</p:attrName>
                                        </p:attrNameLst>
                                      </p:cBhvr>
                                      <p:to>
                                        <p:strVal val="solid"/>
                                      </p:to>
                                    </p:set>
                                    <p:set>
                                      <p:cBhvr>
                                        <p:cTn id="8" dur="500" fill="hold"/>
                                        <p:tgtEl>
                                          <p:spTgt spid="15"/>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 presetClass="emph" presetSubtype="2" fill="hold" nodeType="afterEffect">
                                  <p:stCondLst>
                                    <p:cond delay="0"/>
                                  </p:stCondLst>
                                  <p:childTnLst>
                                    <p:animClr clrSpc="rgb" dir="cw">
                                      <p:cBhvr>
                                        <p:cTn id="14" dur="500" fill="hold"/>
                                        <p:tgtEl>
                                          <p:spTgt spid="16"/>
                                        </p:tgtEl>
                                        <p:attrNameLst>
                                          <p:attrName>fillcolor</p:attrName>
                                        </p:attrNameLst>
                                      </p:cBhvr>
                                      <p:to>
                                        <a:srgbClr val="829975"/>
                                      </p:to>
                                    </p:animClr>
                                    <p:set>
                                      <p:cBhvr>
                                        <p:cTn id="15" dur="500" fill="hold"/>
                                        <p:tgtEl>
                                          <p:spTgt spid="16"/>
                                        </p:tgtEl>
                                        <p:attrNameLst>
                                          <p:attrName>fill.type</p:attrName>
                                        </p:attrNameLst>
                                      </p:cBhvr>
                                      <p:to>
                                        <p:strVal val="solid"/>
                                      </p:to>
                                    </p:set>
                                    <p:set>
                                      <p:cBhvr>
                                        <p:cTn id="16" dur="500" fill="hold"/>
                                        <p:tgtEl>
                                          <p:spTgt spid="16"/>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 presetClass="emph" presetSubtype="2" fill="hold" nodeType="afterEffect">
                                  <p:stCondLst>
                                    <p:cond delay="0"/>
                                  </p:stCondLst>
                                  <p:childTnLst>
                                    <p:animClr clrSpc="rgb" dir="cw">
                                      <p:cBhvr>
                                        <p:cTn id="22" dur="500" fill="hold"/>
                                        <p:tgtEl>
                                          <p:spTgt spid="17"/>
                                        </p:tgtEl>
                                        <p:attrNameLst>
                                          <p:attrName>fillcolor</p:attrName>
                                        </p:attrNameLst>
                                      </p:cBhvr>
                                      <p:to>
                                        <a:srgbClr val="829975"/>
                                      </p:to>
                                    </p:animClr>
                                    <p:set>
                                      <p:cBhvr>
                                        <p:cTn id="23" dur="500" fill="hold"/>
                                        <p:tgtEl>
                                          <p:spTgt spid="17"/>
                                        </p:tgtEl>
                                        <p:attrNameLst>
                                          <p:attrName>fill.type</p:attrName>
                                        </p:attrNameLst>
                                      </p:cBhvr>
                                      <p:to>
                                        <p:strVal val="solid"/>
                                      </p:to>
                                    </p:set>
                                    <p:set>
                                      <p:cBhvr>
                                        <p:cTn id="24" dur="500" fill="hold"/>
                                        <p:tgtEl>
                                          <p:spTgt spid="1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1500"/>
                            </p:stCondLst>
                            <p:childTnLst>
                              <p:par>
                                <p:cTn id="29" presetID="1" presetClass="emph" presetSubtype="2" fill="hold" nodeType="afterEffect">
                                  <p:stCondLst>
                                    <p:cond delay="0"/>
                                  </p:stCondLst>
                                  <p:childTnLst>
                                    <p:animClr clrSpc="rgb" dir="cw">
                                      <p:cBhvr>
                                        <p:cTn id="30" dur="500" fill="hold"/>
                                        <p:tgtEl>
                                          <p:spTgt spid="18"/>
                                        </p:tgtEl>
                                        <p:attrNameLst>
                                          <p:attrName>fillcolor</p:attrName>
                                        </p:attrNameLst>
                                      </p:cBhvr>
                                      <p:to>
                                        <a:srgbClr val="829975"/>
                                      </p:to>
                                    </p:animClr>
                                    <p:set>
                                      <p:cBhvr>
                                        <p:cTn id="31" dur="500" fill="hold"/>
                                        <p:tgtEl>
                                          <p:spTgt spid="18"/>
                                        </p:tgtEl>
                                        <p:attrNameLst>
                                          <p:attrName>fill.type</p:attrName>
                                        </p:attrNameLst>
                                      </p:cBhvr>
                                      <p:to>
                                        <p:strVal val="solid"/>
                                      </p:to>
                                    </p:set>
                                    <p:set>
                                      <p:cBhvr>
                                        <p:cTn id="32" dur="500" fill="hold"/>
                                        <p:tgtEl>
                                          <p:spTgt spid="18"/>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2000"/>
                            </p:stCondLst>
                            <p:childTnLst>
                              <p:par>
                                <p:cTn id="37" presetID="1" presetClass="emph" presetSubtype="2" fill="hold" nodeType="afterEffect">
                                  <p:stCondLst>
                                    <p:cond delay="0"/>
                                  </p:stCondLst>
                                  <p:childTnLst>
                                    <p:animClr clrSpc="rgb" dir="cw">
                                      <p:cBhvr>
                                        <p:cTn id="38" dur="500" fill="hold"/>
                                        <p:tgtEl>
                                          <p:spTgt spid="21"/>
                                        </p:tgtEl>
                                        <p:attrNameLst>
                                          <p:attrName>fillcolor</p:attrName>
                                        </p:attrNameLst>
                                      </p:cBhvr>
                                      <p:to>
                                        <a:srgbClr val="829975"/>
                                      </p:to>
                                    </p:animClr>
                                    <p:set>
                                      <p:cBhvr>
                                        <p:cTn id="39" dur="500" fill="hold"/>
                                        <p:tgtEl>
                                          <p:spTgt spid="21"/>
                                        </p:tgtEl>
                                        <p:attrNameLst>
                                          <p:attrName>fill.type</p:attrName>
                                        </p:attrNameLst>
                                      </p:cBhvr>
                                      <p:to>
                                        <p:strVal val="solid"/>
                                      </p:to>
                                    </p:set>
                                    <p:set>
                                      <p:cBhvr>
                                        <p:cTn id="40" dur="500" fill="hold"/>
                                        <p:tgtEl>
                                          <p:spTgt spid="21"/>
                                        </p:tgtEl>
                                        <p:attrNameLst>
                                          <p:attrName>fill.on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American Association of Adult Education</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18</a:t>
            </a:fld>
            <a:endParaRPr lang="en-US"/>
          </a:p>
        </p:txBody>
      </p:sp>
      <p:graphicFrame>
        <p:nvGraphicFramePr>
          <p:cNvPr id="4" name="Content Placeholder 8"/>
          <p:cNvGraphicFramePr>
            <a:graphicFrameLocks/>
          </p:cNvGraphicFramePr>
          <p:nvPr>
            <p:extLst>
              <p:ext uri="{D42A27DB-BD31-4B8C-83A1-F6EECF244321}">
                <p14:modId xmlns:p14="http://schemas.microsoft.com/office/powerpoint/2010/main" val="827316021"/>
              </p:ext>
            </p:extLst>
          </p:nvPr>
        </p:nvGraphicFramePr>
        <p:xfrm>
          <a:off x="838200" y="1447800"/>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785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grpId="0" nodeType="clickEffect">
                                  <p:stCondLst>
                                    <p:cond delay="0"/>
                                  </p:stCondLst>
                                  <p:childTnLst>
                                    <p:animClr clrSpc="rgb" dir="cw">
                                      <p:cBhvr override="childStyle">
                                        <p:cTn id="6" dur="1000" accel="50000" autoRev="1" fill="hold" tmFilter="0, 0; .33333, 1; 1, 1">
                                          <p:stCondLst>
                                            <p:cond delay="0"/>
                                          </p:stCondLst>
                                        </p:cTn>
                                        <p:tgtEl>
                                          <p:spTgt spid="4">
                                            <p:graphicEl>
                                              <a:dgm id="{9FAEE653-2F56-4795-8D9E-5362EE90363B}"/>
                                            </p:graphicEl>
                                          </p:spTgt>
                                        </p:tgtEl>
                                        <p:attrNameLst>
                                          <p:attrName>style.color</p:attrName>
                                        </p:attrNameLst>
                                      </p:cBhvr>
                                      <p:to>
                                        <a:schemeClr val="accent2"/>
                                      </p:to>
                                    </p:animClr>
                                    <p:animClr clrSpc="rgb" dir="cw">
                                      <p:cBhvr>
                                        <p:cTn id="7" dur="1000" accel="50000" autoRev="1" fill="hold" tmFilter="0, 0; .33333, 1; 1, 1">
                                          <p:stCondLst>
                                            <p:cond delay="0"/>
                                          </p:stCondLst>
                                        </p:cTn>
                                        <p:tgtEl>
                                          <p:spTgt spid="4">
                                            <p:graphicEl>
                                              <a:dgm id="{9FAEE653-2F56-4795-8D9E-5362EE90363B}"/>
                                            </p:graphicEl>
                                          </p:spTgt>
                                        </p:tgtEl>
                                        <p:attrNameLst>
                                          <p:attrName>fillcolor</p:attrName>
                                        </p:attrNameLst>
                                      </p:cBhvr>
                                      <p:to>
                                        <a:schemeClr val="accent2"/>
                                      </p:to>
                                    </p:animClr>
                                    <p:set>
                                      <p:cBhvr>
                                        <p:cTn id="8" dur="2000" fill="hold"/>
                                        <p:tgtEl>
                                          <p:spTgt spid="4">
                                            <p:graphicEl>
                                              <a:dgm id="{9FAEE653-2F56-4795-8D9E-5362EE90363B}"/>
                                            </p:graphicEl>
                                          </p:spTgt>
                                        </p:tgtEl>
                                        <p:attrNameLst>
                                          <p:attrName>fill.type</p:attrName>
                                        </p:attrNameLst>
                                      </p:cBhvr>
                                      <p:to>
                                        <p:strVal val="solid"/>
                                      </p:to>
                                    </p:set>
                                    <p:set>
                                      <p:cBhvr>
                                        <p:cTn id="9" dur="2000" fill="hold"/>
                                        <p:tgtEl>
                                          <p:spTgt spid="4">
                                            <p:graphicEl>
                                              <a:dgm id="{9FAEE653-2F56-4795-8D9E-5362EE90363B}"/>
                                            </p:graphicEl>
                                          </p:spTgt>
                                        </p:tgtEl>
                                        <p:attrNameLst>
                                          <p:attrName>fill.on</p:attrName>
                                        </p:attrNameLst>
                                      </p:cBhvr>
                                      <p:to>
                                        <p:strVal val="true"/>
                                      </p:to>
                                    </p:set>
                                    <p:animScale>
                                      <p:cBhvr>
                                        <p:cTn id="10" dur="1000" accel="50000" autoRev="1" fill="hold" tmFilter="0, 0; .33333, 1; 1, 1">
                                          <p:stCondLst>
                                            <p:cond delay="0"/>
                                          </p:stCondLst>
                                        </p:cTn>
                                        <p:tgtEl>
                                          <p:spTgt spid="4">
                                            <p:graphicEl>
                                              <a:dgm id="{9FAEE653-2F56-4795-8D9E-5362EE90363B}"/>
                                            </p:graphicEl>
                                          </p:spTgt>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grpId="0" nodeType="clickEffect">
                                  <p:stCondLst>
                                    <p:cond delay="0"/>
                                  </p:stCondLst>
                                  <p:childTnLst>
                                    <p:animClr clrSpc="rgb" dir="cw">
                                      <p:cBhvr override="childStyle">
                                        <p:cTn id="14" dur="1000" accel="50000" autoRev="1" fill="hold" tmFilter="0, 0; .33333, 1; 1, 1">
                                          <p:stCondLst>
                                            <p:cond delay="0"/>
                                          </p:stCondLst>
                                        </p:cTn>
                                        <p:tgtEl>
                                          <p:spTgt spid="4">
                                            <p:graphicEl>
                                              <a:dgm id="{386F12F7-54C4-4DA2-9FBC-4ED9CDE5287E}"/>
                                            </p:graphicEl>
                                          </p:spTgt>
                                        </p:tgtEl>
                                        <p:attrNameLst>
                                          <p:attrName>style.color</p:attrName>
                                        </p:attrNameLst>
                                      </p:cBhvr>
                                      <p:to>
                                        <a:schemeClr val="accent2"/>
                                      </p:to>
                                    </p:animClr>
                                    <p:animClr clrSpc="rgb" dir="cw">
                                      <p:cBhvr>
                                        <p:cTn id="15" dur="1000" accel="50000" autoRev="1" fill="hold" tmFilter="0, 0; .33333, 1; 1, 1">
                                          <p:stCondLst>
                                            <p:cond delay="0"/>
                                          </p:stCondLst>
                                        </p:cTn>
                                        <p:tgtEl>
                                          <p:spTgt spid="4">
                                            <p:graphicEl>
                                              <a:dgm id="{386F12F7-54C4-4DA2-9FBC-4ED9CDE5287E}"/>
                                            </p:graphicEl>
                                          </p:spTgt>
                                        </p:tgtEl>
                                        <p:attrNameLst>
                                          <p:attrName>fillcolor</p:attrName>
                                        </p:attrNameLst>
                                      </p:cBhvr>
                                      <p:to>
                                        <a:schemeClr val="accent2"/>
                                      </p:to>
                                    </p:animClr>
                                    <p:set>
                                      <p:cBhvr>
                                        <p:cTn id="16" dur="2000" fill="hold"/>
                                        <p:tgtEl>
                                          <p:spTgt spid="4">
                                            <p:graphicEl>
                                              <a:dgm id="{386F12F7-54C4-4DA2-9FBC-4ED9CDE5287E}"/>
                                            </p:graphicEl>
                                          </p:spTgt>
                                        </p:tgtEl>
                                        <p:attrNameLst>
                                          <p:attrName>fill.type</p:attrName>
                                        </p:attrNameLst>
                                      </p:cBhvr>
                                      <p:to>
                                        <p:strVal val="solid"/>
                                      </p:to>
                                    </p:set>
                                    <p:set>
                                      <p:cBhvr>
                                        <p:cTn id="17" dur="2000" fill="hold"/>
                                        <p:tgtEl>
                                          <p:spTgt spid="4">
                                            <p:graphicEl>
                                              <a:dgm id="{386F12F7-54C4-4DA2-9FBC-4ED9CDE5287E}"/>
                                            </p:graphicEl>
                                          </p:spTgt>
                                        </p:tgtEl>
                                        <p:attrNameLst>
                                          <p:attrName>fill.on</p:attrName>
                                        </p:attrNameLst>
                                      </p:cBhvr>
                                      <p:to>
                                        <p:strVal val="true"/>
                                      </p:to>
                                    </p:set>
                                    <p:animScale>
                                      <p:cBhvr>
                                        <p:cTn id="18" dur="1000" accel="50000" autoRev="1" fill="hold" tmFilter="0, 0; .33333, 1; 1, 1">
                                          <p:stCondLst>
                                            <p:cond delay="0"/>
                                          </p:stCondLst>
                                        </p:cTn>
                                        <p:tgtEl>
                                          <p:spTgt spid="4">
                                            <p:graphicEl>
                                              <a:dgm id="{386F12F7-54C4-4DA2-9FBC-4ED9CDE5287E}"/>
                                            </p:graphic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Contributions from the Social Sciences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8196929"/>
              </p:ext>
            </p:extLst>
          </p:nvPr>
        </p:nvGraphicFramePr>
        <p:xfrm>
          <a:off x="381000" y="1371600"/>
          <a:ext cx="8205788"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19</a:t>
            </a:fld>
            <a:endParaRPr lang="en-US"/>
          </a:p>
        </p:txBody>
      </p:sp>
    </p:spTree>
    <p:extLst>
      <p:ext uri="{BB962C8B-B14F-4D97-AF65-F5344CB8AC3E}">
        <p14:creationId xmlns:p14="http://schemas.microsoft.com/office/powerpoint/2010/main" val="22032456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Chapter 3: A Theory of Adult Learning: Andragogy</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Tree>
    <p:extLst>
      <p:ext uri="{BB962C8B-B14F-4D97-AF65-F5344CB8AC3E}">
        <p14:creationId xmlns:p14="http://schemas.microsoft.com/office/powerpoint/2010/main" val="38815504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4 Functions of Human Consciousness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75209091"/>
              </p:ext>
            </p:extLst>
          </p:nvPr>
        </p:nvGraphicFramePr>
        <p:xfrm>
          <a:off x="228600" y="1371600"/>
          <a:ext cx="8763000" cy="522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20</a:t>
            </a:fld>
            <a:endParaRPr lang="en-US"/>
          </a:p>
        </p:txBody>
      </p:sp>
    </p:spTree>
    <p:extLst>
      <p:ext uri="{BB962C8B-B14F-4D97-AF65-F5344CB8AC3E}">
        <p14:creationId xmlns:p14="http://schemas.microsoft.com/office/powerpoint/2010/main" val="15082656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3429000" y="609600"/>
            <a:ext cx="4649885" cy="5630571"/>
            <a:chOff x="2436715" y="1151229"/>
            <a:chExt cx="4649885" cy="5630571"/>
          </a:xfrm>
        </p:grpSpPr>
        <p:grpSp>
          <p:nvGrpSpPr>
            <p:cNvPr id="39" name="Group 38"/>
            <p:cNvGrpSpPr/>
            <p:nvPr/>
          </p:nvGrpSpPr>
          <p:grpSpPr>
            <a:xfrm>
              <a:off x="3523917" y="3200400"/>
              <a:ext cx="2648285" cy="971162"/>
              <a:chOff x="3512585" y="471125"/>
              <a:chExt cx="2887103" cy="1948468"/>
            </a:xfrm>
          </p:grpSpPr>
          <p:sp>
            <p:nvSpPr>
              <p:cNvPr id="61" name="Rectangle 60"/>
              <p:cNvSpPr/>
              <p:nvPr/>
            </p:nvSpPr>
            <p:spPr>
              <a:xfrm>
                <a:off x="3656488" y="471125"/>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TextBox 61"/>
              <p:cNvSpPr txBox="1"/>
              <p:nvPr/>
            </p:nvSpPr>
            <p:spPr>
              <a:xfrm>
                <a:off x="3512585" y="1493342"/>
                <a:ext cx="2517712" cy="926251"/>
              </a:xfrm>
              <a:prstGeom prst="rect">
                <a:avLst/>
              </a:prstGeom>
              <a:noFill/>
              <a:scene3d>
                <a:camera prst="isometricOffAxis2Left"/>
                <a:lightRig rig="threePt" dir="t"/>
              </a:scene3d>
              <a:sp3d prstMaterial="metal"/>
            </p:spPr>
            <p:txBody>
              <a:bodyPr wrap="square" rtlCol="0">
                <a:spAutoFit/>
                <a:sp3d/>
              </a:bodyPr>
              <a:lstStyle/>
              <a:p>
                <a:pPr algn="r"/>
                <a:r>
                  <a:rPr lang="en-US" sz="2400" dirty="0" smtClean="0">
                    <a:solidFill>
                      <a:prstClr val="white"/>
                    </a:solidFill>
                    <a:latin typeface="Tw Cen MT Condensed" pitchFamily="34" charset="0"/>
                  </a:rPr>
                  <a:t>Puberty &amp; Adolescence</a:t>
                </a:r>
                <a:endParaRPr lang="en-US" sz="2400" dirty="0">
                  <a:solidFill>
                    <a:prstClr val="white"/>
                  </a:solidFill>
                  <a:latin typeface="Tw Cen MT Condensed" pitchFamily="34" charset="0"/>
                </a:endParaRPr>
              </a:p>
            </p:txBody>
          </p:sp>
        </p:grpSp>
        <p:grpSp>
          <p:nvGrpSpPr>
            <p:cNvPr id="40" name="Group 39"/>
            <p:cNvGrpSpPr/>
            <p:nvPr/>
          </p:nvGrpSpPr>
          <p:grpSpPr>
            <a:xfrm>
              <a:off x="3351115" y="3886200"/>
              <a:ext cx="2516285" cy="824011"/>
              <a:chOff x="3085238" y="1317681"/>
              <a:chExt cx="2743200" cy="1653232"/>
            </a:xfrm>
          </p:grpSpPr>
          <p:sp>
            <p:nvSpPr>
              <p:cNvPr id="59" name="Rectangle 58"/>
              <p:cNvSpPr/>
              <p:nvPr/>
            </p:nvSpPr>
            <p:spPr>
              <a:xfrm>
                <a:off x="3085238" y="1317681"/>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TextBox 59"/>
              <p:cNvSpPr txBox="1"/>
              <p:nvPr/>
            </p:nvSpPr>
            <p:spPr>
              <a:xfrm>
                <a:off x="3210764" y="2326649"/>
                <a:ext cx="2244961" cy="644264"/>
              </a:xfrm>
              <a:prstGeom prst="rect">
                <a:avLst/>
              </a:prstGeom>
              <a:noFill/>
              <a:scene3d>
                <a:camera prst="isometricOffAxis2Left"/>
                <a:lightRig rig="threePt" dir="t"/>
              </a:scene3d>
              <a:sp3d prstMaterial="metal"/>
            </p:spPr>
            <p:txBody>
              <a:bodyPr wrap="square" rtlCol="0">
                <a:spAutoFit/>
                <a:sp3d/>
              </a:bodyPr>
              <a:lstStyle/>
              <a:p>
                <a:pPr algn="r"/>
                <a:r>
                  <a:rPr lang="en-US" sz="2800" dirty="0">
                    <a:solidFill>
                      <a:prstClr val="white"/>
                    </a:solidFill>
                    <a:latin typeface="Tw Cen MT Condensed" pitchFamily="34" charset="0"/>
                  </a:rPr>
                  <a:t>L</a:t>
                </a:r>
                <a:r>
                  <a:rPr lang="en-US" sz="2800" dirty="0" smtClean="0">
                    <a:solidFill>
                      <a:prstClr val="white"/>
                    </a:solidFill>
                    <a:latin typeface="Tw Cen MT Condensed" pitchFamily="34" charset="0"/>
                  </a:rPr>
                  <a:t>atency</a:t>
                </a:r>
                <a:endParaRPr lang="en-US" sz="2800" dirty="0">
                  <a:solidFill>
                    <a:prstClr val="white"/>
                  </a:solidFill>
                  <a:latin typeface="Tw Cen MT Condensed" pitchFamily="34" charset="0"/>
                </a:endParaRPr>
              </a:p>
            </p:txBody>
          </p:sp>
        </p:grpSp>
        <p:grpSp>
          <p:nvGrpSpPr>
            <p:cNvPr id="41" name="Group 40"/>
            <p:cNvGrpSpPr/>
            <p:nvPr/>
          </p:nvGrpSpPr>
          <p:grpSpPr>
            <a:xfrm>
              <a:off x="2741516" y="4571999"/>
              <a:ext cx="2821085" cy="1025221"/>
              <a:chOff x="2106365" y="2223975"/>
              <a:chExt cx="3075486" cy="2056926"/>
            </a:xfrm>
          </p:grpSpPr>
          <p:sp>
            <p:nvSpPr>
              <p:cNvPr id="57" name="Rectangle 56"/>
              <p:cNvSpPr/>
              <p:nvPr/>
            </p:nvSpPr>
            <p:spPr>
              <a:xfrm>
                <a:off x="2438651" y="2223975"/>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2106365" y="3231152"/>
                <a:ext cx="2679023" cy="1049749"/>
              </a:xfrm>
              <a:prstGeom prst="rect">
                <a:avLst/>
              </a:prstGeom>
              <a:noFill/>
              <a:scene3d>
                <a:camera prst="isometricOffAxis2Left"/>
                <a:lightRig rig="threePt" dir="t"/>
              </a:scene3d>
              <a:sp3d prstMaterial="metal"/>
            </p:spPr>
            <p:txBody>
              <a:bodyPr wrap="square" rtlCol="0">
                <a:spAutoFit/>
                <a:sp3d/>
              </a:bodyPr>
              <a:lstStyle/>
              <a:p>
                <a:pPr algn="r"/>
                <a:r>
                  <a:rPr lang="en-US" sz="2800" dirty="0" smtClean="0">
                    <a:solidFill>
                      <a:prstClr val="white"/>
                    </a:solidFill>
                    <a:latin typeface="Tw Cen MT Condensed" pitchFamily="34" charset="0"/>
                  </a:rPr>
                  <a:t>Locomotion-genital</a:t>
                </a:r>
                <a:endParaRPr lang="en-US" sz="2800" dirty="0">
                  <a:solidFill>
                    <a:prstClr val="white"/>
                  </a:solidFill>
                  <a:latin typeface="Tw Cen MT Condensed" pitchFamily="34" charset="0"/>
                </a:endParaRPr>
              </a:p>
            </p:txBody>
          </p:sp>
        </p:grpSp>
        <p:grpSp>
          <p:nvGrpSpPr>
            <p:cNvPr id="42" name="Group 41"/>
            <p:cNvGrpSpPr/>
            <p:nvPr/>
          </p:nvGrpSpPr>
          <p:grpSpPr>
            <a:xfrm>
              <a:off x="2741515" y="5271989"/>
              <a:ext cx="2516285" cy="824011"/>
              <a:chOff x="1810251" y="3127681"/>
              <a:chExt cx="2743200" cy="1653233"/>
            </a:xfrm>
          </p:grpSpPr>
          <p:sp>
            <p:nvSpPr>
              <p:cNvPr id="55" name="Rectangle 54"/>
              <p:cNvSpPr/>
              <p:nvPr/>
            </p:nvSpPr>
            <p:spPr>
              <a:xfrm>
                <a:off x="1810251" y="3127681"/>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810251" y="4136650"/>
                <a:ext cx="2370487" cy="644264"/>
              </a:xfrm>
              <a:prstGeom prst="rect">
                <a:avLst/>
              </a:prstGeom>
              <a:noFill/>
              <a:scene3d>
                <a:camera prst="isometricOffAxis2Left"/>
                <a:lightRig rig="threePt" dir="t"/>
              </a:scene3d>
              <a:sp3d prstMaterial="metal"/>
            </p:spPr>
            <p:txBody>
              <a:bodyPr wrap="square" rtlCol="0">
                <a:spAutoFit/>
                <a:sp3d/>
              </a:bodyPr>
              <a:lstStyle/>
              <a:p>
                <a:pPr algn="r"/>
                <a:r>
                  <a:rPr lang="en-US" sz="2800" dirty="0" smtClean="0">
                    <a:solidFill>
                      <a:prstClr val="white"/>
                    </a:solidFill>
                    <a:latin typeface="Tw Cen MT Condensed" pitchFamily="34" charset="0"/>
                  </a:rPr>
                  <a:t>Muscular-anal</a:t>
                </a:r>
                <a:endParaRPr lang="en-US" sz="3200" dirty="0">
                  <a:solidFill>
                    <a:prstClr val="white"/>
                  </a:solidFill>
                  <a:latin typeface="Tw Cen MT Condensed" pitchFamily="34" charset="0"/>
                </a:endParaRPr>
              </a:p>
            </p:txBody>
          </p:sp>
        </p:grpSp>
        <p:grpSp>
          <p:nvGrpSpPr>
            <p:cNvPr id="43" name="Group 42"/>
            <p:cNvGrpSpPr/>
            <p:nvPr/>
          </p:nvGrpSpPr>
          <p:grpSpPr>
            <a:xfrm>
              <a:off x="2436715" y="5957789"/>
              <a:ext cx="2516285" cy="824011"/>
              <a:chOff x="1178876" y="4059700"/>
              <a:chExt cx="2743200" cy="1653233"/>
            </a:xfrm>
          </p:grpSpPr>
          <p:sp>
            <p:nvSpPr>
              <p:cNvPr id="53" name="Rectangle 52"/>
              <p:cNvSpPr/>
              <p:nvPr/>
            </p:nvSpPr>
            <p:spPr>
              <a:xfrm>
                <a:off x="1178876" y="4059700"/>
                <a:ext cx="2743200" cy="1371600"/>
              </a:xfrm>
              <a:prstGeom prst="rect">
                <a:avLst/>
              </a:prstGeom>
              <a:solidFill>
                <a:schemeClr val="bg1"/>
              </a:soli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TextBox 53"/>
              <p:cNvSpPr txBox="1"/>
              <p:nvPr/>
            </p:nvSpPr>
            <p:spPr>
              <a:xfrm>
                <a:off x="1178876" y="5068669"/>
                <a:ext cx="2370487" cy="644264"/>
              </a:xfrm>
              <a:prstGeom prst="rect">
                <a:avLst/>
              </a:prstGeom>
              <a:noFill/>
              <a:scene3d>
                <a:camera prst="isometricOffAxis2Left"/>
                <a:lightRig rig="threePt" dir="t"/>
              </a:scene3d>
              <a:sp3d prstMaterial="metal"/>
            </p:spPr>
            <p:txBody>
              <a:bodyPr wrap="square" rtlCol="0">
                <a:spAutoFit/>
                <a:sp3d/>
              </a:bodyPr>
              <a:lstStyle/>
              <a:p>
                <a:pPr algn="r"/>
                <a:r>
                  <a:rPr lang="en-US" sz="2800" dirty="0" smtClean="0">
                    <a:solidFill>
                      <a:prstClr val="white"/>
                    </a:solidFill>
                    <a:latin typeface="Tw Cen MT Condensed" pitchFamily="34" charset="0"/>
                  </a:rPr>
                  <a:t>Oral-sensory</a:t>
                </a:r>
                <a:endParaRPr lang="en-US" sz="2800" dirty="0">
                  <a:solidFill>
                    <a:prstClr val="white"/>
                  </a:solidFill>
                  <a:latin typeface="Tw Cen MT Condensed" pitchFamily="34" charset="0"/>
                </a:endParaRPr>
              </a:p>
            </p:txBody>
          </p:sp>
        </p:grpSp>
        <p:grpSp>
          <p:nvGrpSpPr>
            <p:cNvPr id="44" name="Group 38"/>
            <p:cNvGrpSpPr/>
            <p:nvPr/>
          </p:nvGrpSpPr>
          <p:grpSpPr>
            <a:xfrm>
              <a:off x="3960715" y="2514600"/>
              <a:ext cx="2516285" cy="830614"/>
              <a:chOff x="3656488" y="471125"/>
              <a:chExt cx="2743200" cy="1666481"/>
            </a:xfrm>
          </p:grpSpPr>
          <p:sp>
            <p:nvSpPr>
              <p:cNvPr id="51" name="Rectangle 50"/>
              <p:cNvSpPr/>
              <p:nvPr/>
            </p:nvSpPr>
            <p:spPr>
              <a:xfrm>
                <a:off x="3656488" y="471125"/>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TextBox 51"/>
              <p:cNvSpPr txBox="1"/>
              <p:nvPr/>
            </p:nvSpPr>
            <p:spPr>
              <a:xfrm>
                <a:off x="3780176" y="1493342"/>
                <a:ext cx="2250119" cy="644264"/>
              </a:xfrm>
              <a:prstGeom prst="rect">
                <a:avLst/>
              </a:prstGeom>
              <a:noFill/>
              <a:scene3d>
                <a:camera prst="isometricOffAxis2Left"/>
                <a:lightRig rig="threePt" dir="t"/>
              </a:scene3d>
              <a:sp3d prstMaterial="metal"/>
            </p:spPr>
            <p:txBody>
              <a:bodyPr wrap="square" rtlCol="0">
                <a:spAutoFit/>
                <a:sp3d/>
              </a:bodyPr>
              <a:lstStyle/>
              <a:p>
                <a:pPr algn="r"/>
                <a:r>
                  <a:rPr lang="en-US" sz="2800" dirty="0" smtClean="0">
                    <a:solidFill>
                      <a:prstClr val="white"/>
                    </a:solidFill>
                    <a:latin typeface="Tw Cen MT Condensed" pitchFamily="34" charset="0"/>
                  </a:rPr>
                  <a:t>Young Adulthood</a:t>
                </a:r>
                <a:endParaRPr lang="en-US" sz="2800" dirty="0">
                  <a:solidFill>
                    <a:prstClr val="white"/>
                  </a:solidFill>
                  <a:latin typeface="Tw Cen MT Condensed" pitchFamily="34" charset="0"/>
                </a:endParaRPr>
              </a:p>
            </p:txBody>
          </p:sp>
        </p:grpSp>
        <p:grpSp>
          <p:nvGrpSpPr>
            <p:cNvPr id="45" name="Group 38"/>
            <p:cNvGrpSpPr/>
            <p:nvPr/>
          </p:nvGrpSpPr>
          <p:grpSpPr>
            <a:xfrm>
              <a:off x="4267200" y="1828800"/>
              <a:ext cx="2516285" cy="830613"/>
              <a:chOff x="3656488" y="471125"/>
              <a:chExt cx="2743200" cy="1666480"/>
            </a:xfrm>
          </p:grpSpPr>
          <p:sp>
            <p:nvSpPr>
              <p:cNvPr id="49" name="Rectangle 48"/>
              <p:cNvSpPr/>
              <p:nvPr/>
            </p:nvSpPr>
            <p:spPr>
              <a:xfrm>
                <a:off x="3656488" y="471125"/>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TextBox 49"/>
              <p:cNvSpPr txBox="1"/>
              <p:nvPr/>
            </p:nvSpPr>
            <p:spPr>
              <a:xfrm>
                <a:off x="3782014" y="1493341"/>
                <a:ext cx="2248282" cy="644264"/>
              </a:xfrm>
              <a:prstGeom prst="rect">
                <a:avLst/>
              </a:prstGeom>
              <a:noFill/>
              <a:scene3d>
                <a:camera prst="isometricOffAxis2Left"/>
                <a:lightRig rig="threePt" dir="t"/>
              </a:scene3d>
              <a:sp3d prstMaterial="metal"/>
            </p:spPr>
            <p:txBody>
              <a:bodyPr wrap="square" rtlCol="0">
                <a:spAutoFit/>
                <a:sp3d/>
              </a:bodyPr>
              <a:lstStyle/>
              <a:p>
                <a:pPr algn="r"/>
                <a:r>
                  <a:rPr lang="en-US" sz="2800" dirty="0" smtClean="0">
                    <a:solidFill>
                      <a:prstClr val="white"/>
                    </a:solidFill>
                    <a:latin typeface="Tw Cen MT Condensed" pitchFamily="34" charset="0"/>
                  </a:rPr>
                  <a:t>Adulthood</a:t>
                </a:r>
                <a:endParaRPr lang="en-US" sz="3600" dirty="0">
                  <a:solidFill>
                    <a:prstClr val="white"/>
                  </a:solidFill>
                  <a:latin typeface="Tw Cen MT Condensed" pitchFamily="34" charset="0"/>
                </a:endParaRPr>
              </a:p>
            </p:txBody>
          </p:sp>
        </p:grpSp>
        <p:grpSp>
          <p:nvGrpSpPr>
            <p:cNvPr id="46" name="Group 38"/>
            <p:cNvGrpSpPr/>
            <p:nvPr/>
          </p:nvGrpSpPr>
          <p:grpSpPr>
            <a:xfrm>
              <a:off x="4570315" y="1151229"/>
              <a:ext cx="2516285" cy="906171"/>
              <a:chOff x="3656488" y="471125"/>
              <a:chExt cx="2743200" cy="1818073"/>
            </a:xfrm>
          </p:grpSpPr>
          <p:sp>
            <p:nvSpPr>
              <p:cNvPr id="47" name="Rectangle 46"/>
              <p:cNvSpPr/>
              <p:nvPr/>
            </p:nvSpPr>
            <p:spPr>
              <a:xfrm>
                <a:off x="3656488" y="471125"/>
                <a:ext cx="2743200" cy="1371600"/>
              </a:xfrm>
              <a:prstGeom prst="rect">
                <a:avLst/>
              </a:prstGeom>
              <a:gradFill>
                <a:gsLst>
                  <a:gs pos="0">
                    <a:schemeClr val="bg1"/>
                  </a:gs>
                  <a:gs pos="100000">
                    <a:schemeClr val="bg1"/>
                  </a:gs>
                </a:gsLst>
                <a:lin ang="13500000" scaled="1"/>
              </a:gradFill>
              <a:ln w="34925">
                <a:noFill/>
              </a:ln>
              <a:effectLst/>
              <a:scene3d>
                <a:camera prst="isometricOffAxis2Top"/>
                <a:lightRig rig="twoPt" dir="t">
                  <a:rot lat="0" lon="0" rev="4200000"/>
                </a:lightRig>
              </a:scene3d>
              <a:sp3d extrusionH="508000" prstMaterial="metal">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TextBox 47"/>
              <p:cNvSpPr txBox="1"/>
              <p:nvPr/>
            </p:nvSpPr>
            <p:spPr>
              <a:xfrm>
                <a:off x="4132221" y="1493341"/>
                <a:ext cx="1898075" cy="795857"/>
              </a:xfrm>
              <a:prstGeom prst="rect">
                <a:avLst/>
              </a:prstGeom>
              <a:noFill/>
              <a:scene3d>
                <a:camera prst="isometricOffAxis2Left"/>
                <a:lightRig rig="threePt" dir="t"/>
              </a:scene3d>
              <a:sp3d prstMaterial="metal"/>
            </p:spPr>
            <p:txBody>
              <a:bodyPr wrap="square" rtlCol="0">
                <a:spAutoFit/>
                <a:sp3d/>
              </a:bodyPr>
              <a:lstStyle/>
              <a:p>
                <a:pPr algn="r"/>
                <a:r>
                  <a:rPr lang="en-US" sz="3600" dirty="0" smtClean="0">
                    <a:solidFill>
                      <a:prstClr val="white"/>
                    </a:solidFill>
                    <a:latin typeface="Tw Cen MT Condensed" pitchFamily="34" charset="0"/>
                  </a:rPr>
                  <a:t>Final Stage</a:t>
                </a:r>
                <a:endParaRPr lang="en-US" sz="3600" dirty="0">
                  <a:solidFill>
                    <a:prstClr val="white"/>
                  </a:solidFill>
                  <a:latin typeface="Tw Cen MT Condensed" pitchFamily="34" charset="0"/>
                </a:endParaRPr>
              </a:p>
            </p:txBody>
          </p:sp>
        </p:grpSp>
      </p:grpSp>
      <p:cxnSp>
        <p:nvCxnSpPr>
          <p:cNvPr id="68" name="Straight Arrow Connector 67"/>
          <p:cNvCxnSpPr/>
          <p:nvPr/>
        </p:nvCxnSpPr>
        <p:spPr>
          <a:xfrm flipV="1">
            <a:off x="2971800" y="1295400"/>
            <a:ext cx="2133600" cy="42422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3" name="Rectangle 72"/>
          <p:cNvSpPr/>
          <p:nvPr/>
        </p:nvSpPr>
        <p:spPr>
          <a:xfrm>
            <a:off x="-60954" y="1673283"/>
            <a:ext cx="4404354" cy="2862322"/>
          </a:xfrm>
          <a:prstGeom prst="rect">
            <a:avLst/>
          </a:prstGeom>
          <a:noFill/>
        </p:spPr>
        <p:txBody>
          <a:bodyPr wrap="square" lIns="91440" tIns="45720" rIns="91440" bIns="45720">
            <a:spAutoFit/>
          </a:bodyPr>
          <a:lstStyle/>
          <a:p>
            <a:pPr algn="ctr">
              <a:spcBef>
                <a:spcPct val="0"/>
              </a:spcBef>
            </a:pPr>
            <a:r>
              <a:rPr lang="en-US" sz="6000" b="1" dirty="0">
                <a:ln w="17780" cmpd="sng">
                  <a:solidFill>
                    <a:schemeClr val="tx1"/>
                  </a:solidFill>
                  <a:prstDash val="solid"/>
                  <a:miter lim="800000"/>
                </a:ln>
                <a:gradFill flip="none" rotWithShape="1">
                  <a:gsLst>
                    <a:gs pos="46875">
                      <a:srgbClr val="F0CDAC">
                        <a:lumMod val="80000"/>
                        <a:lumOff val="20000"/>
                      </a:srgbClr>
                    </a:gs>
                    <a:gs pos="43750">
                      <a:srgbClr val="E0BFA1"/>
                    </a:gs>
                    <a:gs pos="37500">
                      <a:srgbClr val="C0A48A"/>
                    </a:gs>
                    <a:gs pos="25000">
                      <a:srgbClr val="806D5C"/>
                    </a:gs>
                    <a:gs pos="0">
                      <a:schemeClr val="tx1"/>
                    </a:gs>
                    <a:gs pos="50000">
                      <a:schemeClr val="accent1">
                        <a:tint val="44500"/>
                        <a:satMod val="160000"/>
                      </a:schemeClr>
                    </a:gs>
                    <a:gs pos="100000">
                      <a:schemeClr val="accent1">
                        <a:tint val="23500"/>
                        <a:satMod val="160000"/>
                      </a:schemeClr>
                    </a:gs>
                  </a:gsLst>
                  <a:lin ang="2700000" scaled="1"/>
                  <a:tileRect/>
                </a:gradFill>
                <a:effectLst>
                  <a:outerShdw blurRad="50800" algn="tl" rotWithShape="0">
                    <a:srgbClr val="000000"/>
                  </a:outerShdw>
                </a:effectLst>
                <a:latin typeface="+mj-lt"/>
                <a:ea typeface="+mj-ea"/>
                <a:cs typeface="+mj-cs"/>
              </a:rPr>
              <a:t>8 </a:t>
            </a:r>
            <a:endParaRPr lang="en-US" sz="6000" b="1" dirty="0" smtClean="0">
              <a:ln w="17780" cmpd="sng">
                <a:solidFill>
                  <a:schemeClr val="tx1"/>
                </a:solidFill>
                <a:prstDash val="solid"/>
                <a:miter lim="800000"/>
              </a:ln>
              <a:gradFill flip="none" rotWithShape="1">
                <a:gsLst>
                  <a:gs pos="46875">
                    <a:srgbClr val="F0CDAC">
                      <a:lumMod val="80000"/>
                      <a:lumOff val="20000"/>
                    </a:srgbClr>
                  </a:gs>
                  <a:gs pos="43750">
                    <a:srgbClr val="E0BFA1"/>
                  </a:gs>
                  <a:gs pos="37500">
                    <a:srgbClr val="C0A48A"/>
                  </a:gs>
                  <a:gs pos="25000">
                    <a:srgbClr val="806D5C"/>
                  </a:gs>
                  <a:gs pos="0">
                    <a:schemeClr val="tx1"/>
                  </a:gs>
                  <a:gs pos="50000">
                    <a:schemeClr val="accent1">
                      <a:tint val="44500"/>
                      <a:satMod val="160000"/>
                    </a:schemeClr>
                  </a:gs>
                  <a:gs pos="100000">
                    <a:schemeClr val="accent1">
                      <a:tint val="23500"/>
                      <a:satMod val="160000"/>
                    </a:schemeClr>
                  </a:gs>
                </a:gsLst>
                <a:lin ang="2700000" scaled="1"/>
                <a:tileRect/>
              </a:gradFill>
              <a:effectLst>
                <a:outerShdw blurRad="50800" algn="tl" rotWithShape="0">
                  <a:srgbClr val="000000"/>
                </a:outerShdw>
              </a:effectLst>
              <a:latin typeface="+mj-lt"/>
              <a:ea typeface="+mj-ea"/>
              <a:cs typeface="+mj-cs"/>
            </a:endParaRPr>
          </a:p>
          <a:p>
            <a:pPr algn="ctr">
              <a:spcBef>
                <a:spcPct val="0"/>
              </a:spcBef>
            </a:pPr>
            <a:r>
              <a:rPr lang="en-US" sz="6000" b="1" dirty="0" smtClean="0">
                <a:ln w="17780" cmpd="sng">
                  <a:solidFill>
                    <a:schemeClr val="tx1"/>
                  </a:solidFill>
                  <a:prstDash val="solid"/>
                  <a:miter lim="800000"/>
                </a:ln>
                <a:gradFill flip="none" rotWithShape="1">
                  <a:gsLst>
                    <a:gs pos="46875">
                      <a:srgbClr val="F0CDAC">
                        <a:lumMod val="80000"/>
                        <a:lumOff val="20000"/>
                      </a:srgbClr>
                    </a:gs>
                    <a:gs pos="43750">
                      <a:srgbClr val="E0BFA1"/>
                    </a:gs>
                    <a:gs pos="37500">
                      <a:srgbClr val="C0A48A"/>
                    </a:gs>
                    <a:gs pos="25000">
                      <a:srgbClr val="806D5C"/>
                    </a:gs>
                    <a:gs pos="0">
                      <a:schemeClr val="tx1"/>
                    </a:gs>
                    <a:gs pos="50000">
                      <a:schemeClr val="accent1">
                        <a:tint val="44500"/>
                        <a:satMod val="160000"/>
                      </a:schemeClr>
                    </a:gs>
                    <a:gs pos="100000">
                      <a:schemeClr val="accent1">
                        <a:tint val="23500"/>
                        <a:satMod val="160000"/>
                      </a:schemeClr>
                    </a:gs>
                  </a:gsLst>
                  <a:lin ang="2700000" scaled="1"/>
                  <a:tileRect/>
                </a:gradFill>
                <a:effectLst>
                  <a:outerShdw blurRad="50800" algn="tl" rotWithShape="0">
                    <a:srgbClr val="000000"/>
                  </a:outerShdw>
                </a:effectLst>
                <a:latin typeface="+mj-lt"/>
                <a:ea typeface="+mj-ea"/>
                <a:cs typeface="+mj-cs"/>
              </a:rPr>
              <a:t>Ages of Man</a:t>
            </a:r>
            <a:endParaRPr lang="en-US" sz="6000" b="1" dirty="0">
              <a:ln w="17780" cmpd="sng">
                <a:solidFill>
                  <a:schemeClr val="tx1"/>
                </a:solidFill>
                <a:prstDash val="solid"/>
                <a:miter lim="800000"/>
              </a:ln>
              <a:gradFill flip="none" rotWithShape="1">
                <a:gsLst>
                  <a:gs pos="46875">
                    <a:srgbClr val="F0CDAC">
                      <a:lumMod val="80000"/>
                      <a:lumOff val="20000"/>
                    </a:srgbClr>
                  </a:gs>
                  <a:gs pos="43750">
                    <a:srgbClr val="E0BFA1"/>
                  </a:gs>
                  <a:gs pos="37500">
                    <a:srgbClr val="C0A48A"/>
                  </a:gs>
                  <a:gs pos="25000">
                    <a:srgbClr val="806D5C"/>
                  </a:gs>
                  <a:gs pos="0">
                    <a:schemeClr val="tx1"/>
                  </a:gs>
                  <a:gs pos="50000">
                    <a:schemeClr val="accent1">
                      <a:tint val="44500"/>
                      <a:satMod val="160000"/>
                    </a:schemeClr>
                  </a:gs>
                  <a:gs pos="100000">
                    <a:schemeClr val="accent1">
                      <a:tint val="23500"/>
                      <a:satMod val="160000"/>
                    </a:schemeClr>
                  </a:gs>
                </a:gsLst>
                <a:lin ang="2700000" scaled="1"/>
                <a:tileRect/>
              </a:gradFill>
              <a:effectLst>
                <a:outerShdw blurRad="50800" algn="tl" rotWithShape="0">
                  <a:srgbClr val="000000"/>
                </a:outerShdw>
              </a:effectLst>
              <a:latin typeface="+mj-lt"/>
              <a:ea typeface="+mj-ea"/>
              <a:cs typeface="+mj-cs"/>
            </a:endParaRPr>
          </a:p>
        </p:txBody>
      </p:sp>
      <p:sp>
        <p:nvSpPr>
          <p:cNvPr id="2" name="Slide Number Placeholder 1"/>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21</a:t>
            </a:fld>
            <a:endParaRPr lang="en-US"/>
          </a:p>
        </p:txBody>
      </p:sp>
    </p:spTree>
    <p:extLst>
      <p:ext uri="{BB962C8B-B14F-4D97-AF65-F5344CB8AC3E}">
        <p14:creationId xmlns:p14="http://schemas.microsoft.com/office/powerpoint/2010/main" val="12668762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pPr lvl="0"/>
            <a:r>
              <a:rPr lang="en-US" sz="3200" b="1" dirty="0" smtClean="0">
                <a:effectLst>
                  <a:outerShdw blurRad="38100" dist="38100" dir="2700000" algn="tl">
                    <a:srgbClr val="000000">
                      <a:alpha val="43137"/>
                    </a:srgbClr>
                  </a:outerShdw>
                  <a:reflection blurRad="12700" stA="48000" endA="300" endPos="55000" dir="5400000" sy="-90000" algn="bl" rotWithShape="0"/>
                </a:effectLst>
              </a:rPr>
              <a:t>5 Hypotheses </a:t>
            </a:r>
            <a:r>
              <a:rPr lang="en-US" sz="3200" b="1" dirty="0">
                <a:effectLst>
                  <a:outerShdw blurRad="38100" dist="38100" dir="2700000" algn="tl">
                    <a:srgbClr val="000000">
                      <a:alpha val="43137"/>
                    </a:srgbClr>
                  </a:outerShdw>
                  <a:reflection blurRad="12700" stA="48000" endA="300" endPos="55000" dir="5400000" sy="-90000" algn="bl" rotWithShape="0"/>
                </a:effectLst>
              </a:rPr>
              <a:t>of </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student-centered </a:t>
            </a:r>
            <a:r>
              <a:rPr lang="en-US" sz="3200" b="1" dirty="0">
                <a:effectLst>
                  <a:outerShdw blurRad="38100" dist="38100" dir="2700000" algn="tl">
                    <a:srgbClr val="000000">
                      <a:alpha val="43137"/>
                    </a:srgbClr>
                  </a:outerShdw>
                  <a:reflection blurRad="12700" stA="48000" endA="300" endPos="55000" dir="5400000" sy="-90000" algn="bl" rotWithShape="0"/>
                </a:effectLst>
              </a:rPr>
              <a:t>approach to </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education</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5009117"/>
              </p:ext>
            </p:extLst>
          </p:nvPr>
        </p:nvGraphicFramePr>
        <p:xfrm>
          <a:off x="152400" y="1219200"/>
          <a:ext cx="8839200" cy="499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22</a:t>
            </a:fld>
            <a:endParaRPr lang="en-US"/>
          </a:p>
        </p:txBody>
      </p:sp>
    </p:spTree>
    <p:extLst>
      <p:ext uri="{BB962C8B-B14F-4D97-AF65-F5344CB8AC3E}">
        <p14:creationId xmlns:p14="http://schemas.microsoft.com/office/powerpoint/2010/main" val="23259480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2954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Contributions from Adult Education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1531650"/>
              </p:ext>
            </p:extLst>
          </p:nvPr>
        </p:nvGraphicFramePr>
        <p:xfrm>
          <a:off x="304800" y="16002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23</a:t>
            </a:fld>
            <a:endParaRPr lang="en-US"/>
          </a:p>
        </p:txBody>
      </p:sp>
    </p:spTree>
    <p:extLst>
      <p:ext uri="{BB962C8B-B14F-4D97-AF65-F5344CB8AC3E}">
        <p14:creationId xmlns:p14="http://schemas.microsoft.com/office/powerpoint/2010/main" val="960971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Houle’s 3 Types of Learners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791251"/>
              </p:ext>
            </p:extLst>
          </p:nvPr>
        </p:nvGraphicFramePr>
        <p:xfrm>
          <a:off x="406400" y="1557338"/>
          <a:ext cx="8205788"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24</a:t>
            </a:fld>
            <a:endParaRPr lang="en-US"/>
          </a:p>
        </p:txBody>
      </p:sp>
    </p:spTree>
    <p:extLst>
      <p:ext uri="{BB962C8B-B14F-4D97-AF65-F5344CB8AC3E}">
        <p14:creationId xmlns:p14="http://schemas.microsoft.com/office/powerpoint/2010/main" val="20796568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Unique Characteristics of Adult Learners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152400" y="1554162"/>
            <a:ext cx="8839200" cy="4525963"/>
          </a:xfrm>
        </p:spPr>
        <p:txBody>
          <a:bodyPr>
            <a:normAutofit/>
          </a:bodyPr>
          <a:lstStyle/>
          <a:p>
            <a:pPr lvl="0">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Adult Learners have </a:t>
            </a:r>
            <a:r>
              <a:rPr lang="en-US" sz="2800" b="1" dirty="0" smtClean="0">
                <a:solidFill>
                  <a:schemeClr val="accent1">
                    <a:lumMod val="50000"/>
                  </a:schemeClr>
                </a:solidFill>
                <a:effectLst>
                  <a:outerShdw blurRad="38100" dist="38100" dir="2700000" algn="tl">
                    <a:srgbClr val="000000">
                      <a:alpha val="43137"/>
                    </a:srgbClr>
                  </a:outerShdw>
                </a:effectLst>
              </a:rPr>
              <a:t>Unique Characteristics</a:t>
            </a:r>
            <a:endParaRPr lang="en-US" sz="2800" b="1" dirty="0">
              <a:solidFill>
                <a:schemeClr val="accent1">
                  <a:lumMod val="50000"/>
                </a:schemeClr>
              </a:solidFill>
              <a:effectLst>
                <a:outerShdw blurRad="38100" dist="38100" dir="2700000" algn="tl">
                  <a:srgbClr val="000000">
                    <a:alpha val="43137"/>
                  </a:srgbClr>
                </a:outerShdw>
              </a:effectLst>
            </a:endParaRPr>
          </a:p>
          <a:p>
            <a:pPr lvl="1"/>
            <a:r>
              <a:rPr lang="en-US" sz="2600" dirty="0"/>
              <a:t>Best settings for adult learning</a:t>
            </a:r>
          </a:p>
          <a:p>
            <a:pPr lvl="2">
              <a:buFont typeface="Wingdings" charset="2"/>
              <a:buChar char="ü"/>
            </a:pPr>
            <a:r>
              <a:rPr lang="en-US" baseline="0" dirty="0" smtClean="0"/>
              <a:t>Informal</a:t>
            </a:r>
          </a:p>
          <a:p>
            <a:pPr lvl="2">
              <a:buFont typeface="Wingdings" charset="2"/>
              <a:buChar char="ü"/>
            </a:pPr>
            <a:r>
              <a:rPr lang="en-US" baseline="0" dirty="0" smtClean="0"/>
              <a:t>Comfortable</a:t>
            </a:r>
          </a:p>
          <a:p>
            <a:pPr lvl="2">
              <a:buFont typeface="Wingdings" charset="2"/>
              <a:buChar char="ü"/>
            </a:pPr>
            <a:r>
              <a:rPr lang="en-US" baseline="0" dirty="0" smtClean="0"/>
              <a:t>Flexible</a:t>
            </a:r>
          </a:p>
          <a:p>
            <a:pPr lvl="2">
              <a:buFont typeface="Wingdings" charset="2"/>
              <a:buChar char="ü"/>
            </a:pPr>
            <a:r>
              <a:rPr lang="en-US" baseline="0" dirty="0" smtClean="0"/>
              <a:t>Nonthreatening</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25</a:t>
            </a:fld>
            <a:endParaRPr lang="en-US"/>
          </a:p>
        </p:txBody>
      </p:sp>
      <p:pic>
        <p:nvPicPr>
          <p:cNvPr id="4098" name="Picture 2" descr="C:\Documents and Settings\J\Local Settings\Temporary Internet Files\Content.IE5\9RLMKHPC\MC9004460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200400"/>
            <a:ext cx="3019654" cy="263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547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686800" cy="841248"/>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Andragogy</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4" name="Content Placeholder 3"/>
          <p:cNvSpPr>
            <a:spLocks noGrp="1"/>
          </p:cNvSpPr>
          <p:nvPr>
            <p:ph sz="half" idx="1"/>
          </p:nvPr>
        </p:nvSpPr>
        <p:spPr>
          <a:xfrm>
            <a:off x="381000" y="1447800"/>
            <a:ext cx="7823200" cy="4233862"/>
          </a:xfrm>
        </p:spPr>
        <p:txBody>
          <a:bodyPr>
            <a:normAutofit fontScale="92500"/>
          </a:bodyPr>
          <a:lstStyle/>
          <a:p>
            <a:pPr>
              <a:buFont typeface="Wingdings" charset="2"/>
              <a:buChar char="v"/>
            </a:pPr>
            <a:r>
              <a:rPr lang="en-US" sz="3000" b="1" dirty="0">
                <a:solidFill>
                  <a:schemeClr val="accent1">
                    <a:lumMod val="50000"/>
                  </a:schemeClr>
                </a:solidFill>
                <a:effectLst>
                  <a:outerShdw blurRad="38100" dist="38100" dir="2700000" algn="tl">
                    <a:srgbClr val="000000">
                      <a:alpha val="43137"/>
                    </a:srgbClr>
                  </a:outerShdw>
                </a:effectLst>
              </a:rPr>
              <a:t>The art and science of helping adults learn</a:t>
            </a:r>
          </a:p>
          <a:p>
            <a:pPr lvl="1"/>
            <a:r>
              <a:rPr lang="en-US" sz="2800" dirty="0"/>
              <a:t>Introduced to America by a Yugoslavian adult educator in the mid-1960’s</a:t>
            </a:r>
          </a:p>
          <a:p>
            <a:pPr lvl="1"/>
            <a:endParaRPr lang="en-US" dirty="0"/>
          </a:p>
          <a:p>
            <a:pPr lvl="1"/>
            <a:r>
              <a:rPr lang="en-US" sz="2800" dirty="0"/>
              <a:t>More adequate organizing concept for adult education</a:t>
            </a:r>
          </a:p>
          <a:p>
            <a:pPr lvl="1"/>
            <a:endParaRPr lang="en-US" sz="2800" dirty="0"/>
          </a:p>
          <a:p>
            <a:pPr lvl="1"/>
            <a:r>
              <a:rPr lang="en-US" sz="2800" dirty="0"/>
              <a:t>Opposite of pedagogical model</a:t>
            </a:r>
          </a:p>
        </p:txBody>
      </p:sp>
      <p:sp>
        <p:nvSpPr>
          <p:cNvPr id="3" name="Slide Number Placeholder 2"/>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26</a:t>
            </a:fld>
            <a:endParaRPr lang="en-US"/>
          </a:p>
        </p:txBody>
      </p:sp>
    </p:spTree>
    <p:extLst>
      <p:ext uri="{BB962C8B-B14F-4D97-AF65-F5344CB8AC3E}">
        <p14:creationId xmlns:p14="http://schemas.microsoft.com/office/powerpoint/2010/main" val="33562984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pPr lvl="0"/>
            <a:r>
              <a:rPr lang="en-US" sz="3200" b="1" dirty="0" smtClean="0">
                <a:effectLst>
                  <a:outerShdw blurRad="38100" dist="38100" dir="2700000" algn="tl">
                    <a:srgbClr val="000000">
                      <a:alpha val="43137"/>
                    </a:srgbClr>
                  </a:outerShdw>
                  <a:reflection blurRad="12700" stA="48000" endA="300" endPos="55000" dir="5400000" sy="-90000" algn="bl" rotWithShape="0"/>
                </a:effectLst>
              </a:rPr>
              <a:t> 4 Definitions of “Adult”</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0139060"/>
              </p:ext>
            </p:extLst>
          </p:nvPr>
        </p:nvGraphicFramePr>
        <p:xfrm>
          <a:off x="0" y="1371600"/>
          <a:ext cx="89154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27</a:t>
            </a:fld>
            <a:endParaRPr lang="en-US"/>
          </a:p>
        </p:txBody>
      </p:sp>
    </p:spTree>
    <p:extLst>
      <p:ext uri="{BB962C8B-B14F-4D97-AF65-F5344CB8AC3E}">
        <p14:creationId xmlns:p14="http://schemas.microsoft.com/office/powerpoint/2010/main" val="19525837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The Andragogical Model</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lstStyle/>
          <a:p>
            <a:pPr marL="0" indent="0" algn="r">
              <a:lnSpc>
                <a:spcPct val="90000"/>
              </a:lnSpc>
              <a:buNone/>
            </a:pPr>
            <a:r>
              <a:rPr lang="en-US" sz="2800" b="1" dirty="0">
                <a:solidFill>
                  <a:schemeClr val="accent1">
                    <a:lumMod val="50000"/>
                  </a:schemeClr>
                </a:solidFill>
                <a:effectLst>
                  <a:outerShdw blurRad="38100" dist="38100" dir="2700000" algn="tl">
                    <a:srgbClr val="000000">
                      <a:alpha val="43137"/>
                    </a:srgbClr>
                  </a:outerShdw>
                </a:effectLst>
              </a:rPr>
              <a:t>A system of alternative sets of </a:t>
            </a:r>
            <a:r>
              <a:rPr lang="en-US" sz="2800" b="1" dirty="0" smtClean="0">
                <a:solidFill>
                  <a:schemeClr val="accent1">
                    <a:lumMod val="50000"/>
                  </a:schemeClr>
                </a:solidFill>
                <a:effectLst>
                  <a:outerShdw blurRad="38100" dist="38100" dir="2700000" algn="tl">
                    <a:srgbClr val="000000">
                      <a:alpha val="43137"/>
                    </a:srgbClr>
                  </a:outerShdw>
                </a:effectLst>
              </a:rPr>
              <a:t>assumptions</a:t>
            </a:r>
            <a:endParaRPr lang="en-US" sz="2800" b="1" dirty="0">
              <a:solidFill>
                <a:schemeClr val="accent1">
                  <a:lumMod val="50000"/>
                </a:schemeClr>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28</a:t>
            </a:fld>
            <a:endParaRPr lang="en-US"/>
          </a:p>
        </p:txBody>
      </p:sp>
      <p:pic>
        <p:nvPicPr>
          <p:cNvPr id="5" name="Picture 3" descr="C:\Documents and Settings\J\Local Settings\Temporary Internet Files\Content.IE5\OYU8KFRU\MP9004006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654300"/>
            <a:ext cx="3822059" cy="3822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2590800"/>
            <a:ext cx="4038600" cy="2419124"/>
          </a:xfrm>
          <a:prstGeom prst="rect">
            <a:avLst/>
          </a:prstGeom>
          <a:noFill/>
        </p:spPr>
        <p:txBody>
          <a:bodyPr wrap="square" rtlCol="0">
            <a:spAutoFit/>
          </a:bodyPr>
          <a:lstStyle/>
          <a:p>
            <a:pPr marL="342900" indent="-342900">
              <a:lnSpc>
                <a:spcPct val="90000"/>
              </a:lnSpc>
              <a:spcBef>
                <a:spcPct val="20000"/>
              </a:spcBef>
              <a:buClr>
                <a:schemeClr val="accent1"/>
              </a:buClr>
              <a:buSzPct val="70000"/>
              <a:buFont typeface="Wingdings 2"/>
              <a:buChar char=""/>
            </a:pPr>
            <a:r>
              <a:rPr lang="en-US" sz="2800" b="1" dirty="0">
                <a:solidFill>
                  <a:schemeClr val="accent1">
                    <a:lumMod val="50000"/>
                  </a:schemeClr>
                </a:solidFill>
                <a:effectLst>
                  <a:outerShdw blurRad="38100" dist="38100" dir="2700000" algn="tl">
                    <a:srgbClr val="000000">
                      <a:alpha val="43137"/>
                    </a:srgbClr>
                  </a:outerShdw>
                </a:effectLst>
              </a:rPr>
              <a:t>A transactional                                          model that                                             speaks to those                             characteristics                                              of the learning                                     situation</a:t>
            </a:r>
          </a:p>
        </p:txBody>
      </p:sp>
    </p:spTree>
    <p:extLst>
      <p:ext uri="{BB962C8B-B14F-4D97-AF65-F5344CB8AC3E}">
        <p14:creationId xmlns:p14="http://schemas.microsoft.com/office/powerpoint/2010/main" val="16635433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752" y="1371600"/>
            <a:ext cx="8810016" cy="5181600"/>
            <a:chOff x="2362200" y="2133600"/>
            <a:chExt cx="6781800" cy="4876800"/>
          </a:xfrm>
          <a:gradFill flip="none" rotWithShape="1">
            <a:gsLst>
              <a:gs pos="32000">
                <a:srgbClr val="B94831"/>
              </a:gs>
              <a:gs pos="53000">
                <a:srgbClr val="FFE3CA"/>
              </a:gs>
              <a:gs pos="12000">
                <a:schemeClr val="accent1">
                  <a:tint val="44500"/>
                  <a:satMod val="160000"/>
                </a:schemeClr>
              </a:gs>
              <a:gs pos="66000">
                <a:schemeClr val="accent1">
                  <a:tint val="23500"/>
                  <a:satMod val="160000"/>
                </a:schemeClr>
              </a:gs>
            </a:gsLst>
            <a:path path="circle">
              <a:fillToRect l="100000" t="100000"/>
            </a:path>
            <a:tileRect r="-100000" b="-100000"/>
          </a:gradFill>
        </p:grpSpPr>
        <p:grpSp>
          <p:nvGrpSpPr>
            <p:cNvPr id="3" name="Group 2"/>
            <p:cNvGrpSpPr/>
            <p:nvPr/>
          </p:nvGrpSpPr>
          <p:grpSpPr>
            <a:xfrm>
              <a:off x="2362200" y="2971800"/>
              <a:ext cx="6781800" cy="685800"/>
              <a:chOff x="2362200" y="1447800"/>
              <a:chExt cx="6781800" cy="685800"/>
            </a:xfrm>
            <a:grpFill/>
          </p:grpSpPr>
          <p:sp>
            <p:nvSpPr>
              <p:cNvPr id="15" name="Rectangle 14"/>
              <p:cNvSpPr/>
              <p:nvPr/>
            </p:nvSpPr>
            <p:spPr>
              <a:xfrm>
                <a:off x="2362200" y="14478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2362200" y="1524000"/>
                <a:ext cx="6626353"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a:solidFill>
                      <a:schemeClr val="bg1"/>
                    </a:solidFill>
                    <a:effectLst>
                      <a:innerShdw blurRad="63500" dist="50800" dir="5400000">
                        <a:prstClr val="white">
                          <a:alpha val="79000"/>
                        </a:prstClr>
                      </a:innerShdw>
                    </a:effectLst>
                    <a:latin typeface="Trebuchet MS" pitchFamily="34" charset="0"/>
                  </a:rPr>
                  <a:t>The learner’s self-concept</a:t>
                </a:r>
              </a:p>
              <a:p>
                <a:pPr marL="171450" lvl="1" indent="-171450">
                  <a:buFont typeface="Arial" pitchFamily="34" charset="0"/>
                  <a:buChar char="•"/>
                </a:pPr>
                <a:r>
                  <a:rPr lang="en-US" sz="1400" dirty="0"/>
                  <a:t>Adults have a psychological need to be treated by others as being capable of self-direction</a:t>
                </a:r>
              </a:p>
            </p:txBody>
          </p:sp>
        </p:grpSp>
        <p:grpSp>
          <p:nvGrpSpPr>
            <p:cNvPr id="4" name="Group 3"/>
            <p:cNvGrpSpPr/>
            <p:nvPr/>
          </p:nvGrpSpPr>
          <p:grpSpPr>
            <a:xfrm>
              <a:off x="2362200" y="3810000"/>
              <a:ext cx="6781800" cy="685800"/>
              <a:chOff x="2362200" y="2667000"/>
              <a:chExt cx="6781800" cy="685800"/>
            </a:xfrm>
            <a:grpFill/>
          </p:grpSpPr>
          <p:sp>
            <p:nvSpPr>
              <p:cNvPr id="17" name="Rectangle 16"/>
              <p:cNvSpPr/>
              <p:nvPr/>
            </p:nvSpPr>
            <p:spPr>
              <a:xfrm>
                <a:off x="2362200" y="26670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2362201" y="2743200"/>
                <a:ext cx="6626352"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a:solidFill>
                      <a:schemeClr val="bg1"/>
                    </a:solidFill>
                    <a:effectLst>
                      <a:innerShdw blurRad="63500" dist="50800" dir="5400000">
                        <a:prstClr val="white">
                          <a:alpha val="79000"/>
                        </a:prstClr>
                      </a:innerShdw>
                    </a:effectLst>
                    <a:latin typeface="Trebuchet MS" pitchFamily="34" charset="0"/>
                  </a:rPr>
                  <a:t>The role of the learner’s expectations</a:t>
                </a:r>
              </a:p>
              <a:p>
                <a:pPr marL="171450" lvl="1" indent="-171450">
                  <a:buFont typeface="Arial" pitchFamily="34" charset="0"/>
                  <a:buChar char="•"/>
                </a:pPr>
                <a:r>
                  <a:rPr lang="en-US" sz="1400" dirty="0"/>
                  <a:t>Adults’ experiences are who they are (negative &amp; positive effects on education)</a:t>
                </a:r>
              </a:p>
            </p:txBody>
          </p:sp>
        </p:grpSp>
        <p:grpSp>
          <p:nvGrpSpPr>
            <p:cNvPr id="5" name="Group 4"/>
            <p:cNvGrpSpPr/>
            <p:nvPr/>
          </p:nvGrpSpPr>
          <p:grpSpPr>
            <a:xfrm>
              <a:off x="2362200" y="4648200"/>
              <a:ext cx="6781800" cy="685800"/>
              <a:chOff x="2362200" y="3886200"/>
              <a:chExt cx="6781800" cy="685800"/>
            </a:xfrm>
            <a:grpFill/>
          </p:grpSpPr>
          <p:sp>
            <p:nvSpPr>
              <p:cNvPr id="32" name="Rectangle 31"/>
              <p:cNvSpPr/>
              <p:nvPr/>
            </p:nvSpPr>
            <p:spPr>
              <a:xfrm>
                <a:off x="2362200" y="38862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3" name="TextBox 32"/>
              <p:cNvSpPr txBox="1"/>
              <p:nvPr/>
            </p:nvSpPr>
            <p:spPr>
              <a:xfrm>
                <a:off x="2362202" y="3962400"/>
                <a:ext cx="6626351"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a:solidFill>
                      <a:schemeClr val="bg1"/>
                    </a:solidFill>
                    <a:effectLst>
                      <a:innerShdw blurRad="63500" dist="50800" dir="5400000">
                        <a:prstClr val="white">
                          <a:alpha val="79000"/>
                        </a:prstClr>
                      </a:innerShdw>
                    </a:effectLst>
                    <a:latin typeface="Trebuchet MS" pitchFamily="34" charset="0"/>
                  </a:rPr>
                  <a:t>Readiness to learn</a:t>
                </a:r>
              </a:p>
              <a:p>
                <a:pPr marL="171450" lvl="1" indent="-171450">
                  <a:buFont typeface="Arial" pitchFamily="34" charset="0"/>
                  <a:buChar char="•"/>
                </a:pPr>
                <a:r>
                  <a:rPr lang="en-US" sz="1400" dirty="0"/>
                  <a:t>Ready to learn what they need to be able to cope effectively with their real-life situations</a:t>
                </a:r>
              </a:p>
            </p:txBody>
          </p:sp>
        </p:grpSp>
        <p:grpSp>
          <p:nvGrpSpPr>
            <p:cNvPr id="2" name="Group 1"/>
            <p:cNvGrpSpPr/>
            <p:nvPr/>
          </p:nvGrpSpPr>
          <p:grpSpPr>
            <a:xfrm>
              <a:off x="2362200" y="2133600"/>
              <a:ext cx="6781800" cy="685800"/>
              <a:chOff x="2362200" y="152400"/>
              <a:chExt cx="6781800" cy="685800"/>
            </a:xfrm>
            <a:grpFill/>
          </p:grpSpPr>
          <p:sp>
            <p:nvSpPr>
              <p:cNvPr id="13" name="Rectangle 12"/>
              <p:cNvSpPr/>
              <p:nvPr/>
            </p:nvSpPr>
            <p:spPr>
              <a:xfrm>
                <a:off x="2362200" y="1524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2362200" y="228600"/>
                <a:ext cx="6626353"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smtClean="0">
                    <a:solidFill>
                      <a:schemeClr val="bg1"/>
                    </a:solidFill>
                    <a:effectLst>
                      <a:innerShdw blurRad="63500" dist="50800" dir="5400000">
                        <a:prstClr val="white">
                          <a:alpha val="79000"/>
                        </a:prstClr>
                      </a:innerShdw>
                    </a:effectLst>
                    <a:latin typeface="Trebuchet MS" pitchFamily="34" charset="0"/>
                  </a:rPr>
                  <a:t>The learner’s need to know</a:t>
                </a:r>
              </a:p>
              <a:p>
                <a:pPr marL="171450" lvl="1" indent="-171450">
                  <a:buFont typeface="Arial" pitchFamily="34" charset="0"/>
                  <a:buChar char="•"/>
                </a:pPr>
                <a:r>
                  <a:rPr lang="en-US" sz="1400" dirty="0" smtClean="0"/>
                  <a:t>Adults </a:t>
                </a:r>
                <a:r>
                  <a:rPr lang="en-US" sz="1400" dirty="0"/>
                  <a:t>need to know why they need to learn something before undertaking to learn </a:t>
                </a:r>
                <a:r>
                  <a:rPr lang="en-US" sz="1400" dirty="0" smtClean="0"/>
                  <a:t>it</a:t>
                </a:r>
                <a:endParaRPr lang="en-US" sz="1400" dirty="0"/>
              </a:p>
            </p:txBody>
          </p:sp>
        </p:grpSp>
        <p:grpSp>
          <p:nvGrpSpPr>
            <p:cNvPr id="6" name="Group 5"/>
            <p:cNvGrpSpPr/>
            <p:nvPr/>
          </p:nvGrpSpPr>
          <p:grpSpPr>
            <a:xfrm>
              <a:off x="2362200" y="5486400"/>
              <a:ext cx="6781800" cy="685800"/>
              <a:chOff x="2362200" y="5105400"/>
              <a:chExt cx="6781800" cy="685800"/>
            </a:xfrm>
            <a:grpFill/>
          </p:grpSpPr>
          <p:sp>
            <p:nvSpPr>
              <p:cNvPr id="21" name="Rectangle 20"/>
              <p:cNvSpPr/>
              <p:nvPr/>
            </p:nvSpPr>
            <p:spPr>
              <a:xfrm>
                <a:off x="2362200" y="51054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2362201" y="5181600"/>
                <a:ext cx="6626352"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a:solidFill>
                      <a:schemeClr val="bg1"/>
                    </a:solidFill>
                    <a:effectLst>
                      <a:innerShdw blurRad="63500" dist="50800" dir="5400000">
                        <a:prstClr val="white">
                          <a:alpha val="79000"/>
                        </a:prstClr>
                      </a:innerShdw>
                    </a:effectLst>
                    <a:latin typeface="Trebuchet MS" pitchFamily="34" charset="0"/>
                  </a:rPr>
                  <a:t>Orientation to learning</a:t>
                </a:r>
              </a:p>
              <a:p>
                <a:pPr marL="171450" lvl="1" indent="-171450">
                  <a:buFont typeface="Arial" pitchFamily="34" charset="0"/>
                  <a:buChar char="•"/>
                </a:pPr>
                <a:r>
                  <a:rPr lang="en-US" sz="1400" dirty="0"/>
                  <a:t>Life-centered. Learn most effectively when information is presented in context of real-life </a:t>
                </a:r>
                <a:r>
                  <a:rPr lang="en-US" sz="1400" dirty="0" smtClean="0"/>
                  <a:t>situations</a:t>
                </a:r>
                <a:endParaRPr lang="en-US" sz="1400" dirty="0"/>
              </a:p>
            </p:txBody>
          </p:sp>
        </p:grpSp>
        <p:grpSp>
          <p:nvGrpSpPr>
            <p:cNvPr id="7" name="Group 6"/>
            <p:cNvGrpSpPr/>
            <p:nvPr/>
          </p:nvGrpSpPr>
          <p:grpSpPr>
            <a:xfrm>
              <a:off x="2362200" y="6324600"/>
              <a:ext cx="6781800" cy="685800"/>
              <a:chOff x="2362200" y="6324600"/>
              <a:chExt cx="6781800" cy="685800"/>
            </a:xfrm>
            <a:grpFill/>
          </p:grpSpPr>
          <p:sp>
            <p:nvSpPr>
              <p:cNvPr id="24" name="Rectangle 23"/>
              <p:cNvSpPr/>
              <p:nvPr/>
            </p:nvSpPr>
            <p:spPr>
              <a:xfrm>
                <a:off x="2362200" y="6324600"/>
                <a:ext cx="6781800" cy="6858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5" name="TextBox 24"/>
              <p:cNvSpPr txBox="1"/>
              <p:nvPr/>
            </p:nvSpPr>
            <p:spPr>
              <a:xfrm>
                <a:off x="2362200" y="6400801"/>
                <a:ext cx="6626352" cy="579344"/>
              </a:xfrm>
              <a:prstGeom prst="rect">
                <a:avLst/>
              </a:prstGeom>
            </p:spPr>
            <p:style>
              <a:lnRef idx="1">
                <a:schemeClr val="accent2"/>
              </a:lnRef>
              <a:fillRef idx="3">
                <a:schemeClr val="accent2"/>
              </a:fillRef>
              <a:effectRef idx="2">
                <a:schemeClr val="accent2"/>
              </a:effectRef>
              <a:fontRef idx="minor">
                <a:schemeClr val="lt1"/>
              </a:fontRef>
            </p:style>
            <p:txBody>
              <a:bodyPr wrap="square" tIns="0" bIns="0" rtlCol="0">
                <a:spAutoFit/>
              </a:bodyPr>
              <a:lstStyle/>
              <a:p>
                <a:pPr marL="0" lvl="1"/>
                <a:r>
                  <a:rPr lang="en-US" sz="2600" b="1" dirty="0">
                    <a:solidFill>
                      <a:schemeClr val="bg1"/>
                    </a:solidFill>
                    <a:effectLst>
                      <a:innerShdw blurRad="63500" dist="50800" dir="5400000">
                        <a:prstClr val="white">
                          <a:alpha val="79000"/>
                        </a:prstClr>
                      </a:innerShdw>
                    </a:effectLst>
                    <a:latin typeface="Trebuchet MS" pitchFamily="34" charset="0"/>
                  </a:rPr>
                  <a:t>Motivation</a:t>
                </a:r>
              </a:p>
              <a:p>
                <a:pPr marL="171450" lvl="1" indent="-171450">
                  <a:buFont typeface="Arial" pitchFamily="34" charset="0"/>
                  <a:buChar char="•"/>
                </a:pPr>
                <a:r>
                  <a:rPr lang="en-US" sz="1400" dirty="0"/>
                  <a:t>Most strongly motivated by internal pressures</a:t>
                </a:r>
              </a:p>
            </p:txBody>
          </p:sp>
        </p:grpSp>
      </p:grpSp>
      <p:sp>
        <p:nvSpPr>
          <p:cNvPr id="9" name="Title 8"/>
          <p:cNvSpPr>
            <a:spLocks noGrp="1"/>
          </p:cNvSpPr>
          <p:nvPr>
            <p:ph type="title"/>
          </p:nvPr>
        </p:nvSpPr>
        <p:spPr>
          <a:xfrm>
            <a:off x="301752" y="152400"/>
            <a:ext cx="8686800" cy="841248"/>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The Andragogical Model’s Assumptions About Learners</a:t>
            </a:r>
          </a:p>
        </p:txBody>
      </p:sp>
      <p:sp>
        <p:nvSpPr>
          <p:cNvPr id="10" name="Slide Number Placeholder 9"/>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29</a:t>
            </a:fld>
            <a:endParaRPr lang="en-US"/>
          </a:p>
        </p:txBody>
      </p:sp>
    </p:spTree>
    <p:extLst>
      <p:ext uri="{BB962C8B-B14F-4D97-AF65-F5344CB8AC3E}">
        <p14:creationId xmlns:p14="http://schemas.microsoft.com/office/powerpoint/2010/main" val="979641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Historical Teachers of Adults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3</a:t>
            </a:fld>
            <a:endParaRPr lang="en-US"/>
          </a:p>
        </p:txBody>
      </p:sp>
      <p:graphicFrame>
        <p:nvGraphicFramePr>
          <p:cNvPr id="4" name="Diagram 3"/>
          <p:cNvGraphicFramePr/>
          <p:nvPr>
            <p:extLst>
              <p:ext uri="{D42A27DB-BD31-4B8C-83A1-F6EECF244321}">
                <p14:modId xmlns:p14="http://schemas.microsoft.com/office/powerpoint/2010/main" val="2416244261"/>
              </p:ext>
            </p:extLst>
          </p:nvPr>
        </p:nvGraphicFramePr>
        <p:xfrm>
          <a:off x="381000" y="1524000"/>
          <a:ext cx="8454118"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58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86800" cy="841248"/>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Reflection Questions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Slide Number Placeholder 2"/>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30</a:t>
            </a:fld>
            <a:endParaRPr lang="en-US"/>
          </a:p>
        </p:txBody>
      </p:sp>
      <p:sp>
        <p:nvSpPr>
          <p:cNvPr id="4" name="Rectangle 3"/>
          <p:cNvSpPr/>
          <p:nvPr/>
        </p:nvSpPr>
        <p:spPr>
          <a:xfrm>
            <a:off x="762000" y="1295400"/>
            <a:ext cx="8001000" cy="4339650"/>
          </a:xfrm>
          <a:prstGeom prst="rect">
            <a:avLst/>
          </a:prstGeom>
        </p:spPr>
        <p:txBody>
          <a:bodyPr wrap="square">
            <a:spAutoFit/>
          </a:bodyPr>
          <a:lstStyle/>
          <a:p>
            <a:pPr marL="514350" indent="-514350">
              <a:buFont typeface="+mj-lt"/>
              <a:buAutoNum type="arabicPeriod"/>
            </a:pPr>
            <a:r>
              <a:rPr lang="en-US" sz="2300" b="1" dirty="0" smtClean="0">
                <a:solidFill>
                  <a:schemeClr val="accent1">
                    <a:lumMod val="50000"/>
                  </a:schemeClr>
                </a:solidFill>
                <a:effectLst>
                  <a:outerShdw blurRad="38100" dist="38100" dir="2700000" algn="tl">
                    <a:srgbClr val="000000">
                      <a:alpha val="43137"/>
                    </a:srgbClr>
                  </a:outerShdw>
                </a:effectLst>
              </a:rPr>
              <a:t>From your own experience, think of a situation that clearly illustrates pedagogy and one for andragogy. </a:t>
            </a:r>
            <a:endParaRPr lang="en-US" sz="23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300" b="1" dirty="0" smtClean="0">
                <a:solidFill>
                  <a:schemeClr val="accent1">
                    <a:lumMod val="50000"/>
                  </a:schemeClr>
                </a:solidFill>
                <a:effectLst>
                  <a:outerShdw blurRad="38100" dist="38100" dir="2700000" algn="tl">
                    <a:srgbClr val="000000">
                      <a:alpha val="43137"/>
                    </a:srgbClr>
                  </a:outerShdw>
                </a:effectLst>
              </a:rPr>
              <a:t>Reflect on one of </a:t>
            </a:r>
            <a:r>
              <a:rPr lang="en-US" sz="2300" b="1" dirty="0" err="1" smtClean="0">
                <a:solidFill>
                  <a:schemeClr val="accent1">
                    <a:lumMod val="50000"/>
                  </a:schemeClr>
                </a:solidFill>
                <a:effectLst>
                  <a:outerShdw blurRad="38100" dist="38100" dir="2700000" algn="tl">
                    <a:srgbClr val="000000">
                      <a:alpha val="43137"/>
                    </a:srgbClr>
                  </a:outerShdw>
                </a:effectLst>
              </a:rPr>
              <a:t>Lindman’s</a:t>
            </a:r>
            <a:r>
              <a:rPr lang="en-US" sz="2300" b="1" dirty="0" smtClean="0">
                <a:solidFill>
                  <a:schemeClr val="accent1">
                    <a:lumMod val="50000"/>
                  </a:schemeClr>
                </a:solidFill>
                <a:effectLst>
                  <a:outerShdw blurRad="38100" dist="38100" dir="2700000" algn="tl">
                    <a:srgbClr val="000000">
                      <a:alpha val="43137"/>
                    </a:srgbClr>
                  </a:outerShdw>
                </a:effectLst>
              </a:rPr>
              <a:t> five key assumptions about adult learners.</a:t>
            </a:r>
            <a:endParaRPr lang="en-US" sz="23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300" b="1" dirty="0" smtClean="0">
                <a:solidFill>
                  <a:schemeClr val="accent1">
                    <a:lumMod val="50000"/>
                  </a:schemeClr>
                </a:solidFill>
                <a:effectLst>
                  <a:outerShdw blurRad="38100" dist="38100" dir="2700000" algn="tl">
                    <a:srgbClr val="000000">
                      <a:alpha val="43137"/>
                    </a:srgbClr>
                  </a:outerShdw>
                </a:effectLst>
              </a:rPr>
              <a:t>How has clinical psychology contributed to andragogy? </a:t>
            </a:r>
            <a:endParaRPr lang="en-US" sz="23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300" b="1" dirty="0" smtClean="0">
                <a:solidFill>
                  <a:schemeClr val="accent1">
                    <a:lumMod val="50000"/>
                  </a:schemeClr>
                </a:solidFill>
                <a:effectLst>
                  <a:outerShdw blurRad="38100" dist="38100" dir="2700000" algn="tl">
                    <a:srgbClr val="000000">
                      <a:alpha val="43137"/>
                    </a:srgbClr>
                  </a:outerShdw>
                </a:effectLst>
              </a:rPr>
              <a:t>How has adult education contributed to andragogy?</a:t>
            </a:r>
            <a:endParaRPr lang="en-US" sz="23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300" b="1" dirty="0" smtClean="0">
                <a:solidFill>
                  <a:schemeClr val="accent1">
                    <a:lumMod val="50000"/>
                  </a:schemeClr>
                </a:solidFill>
                <a:effectLst>
                  <a:outerShdw blurRad="38100" dist="38100" dir="2700000" algn="tl">
                    <a:srgbClr val="000000">
                      <a:alpha val="43137"/>
                    </a:srgbClr>
                  </a:outerShdw>
                </a:effectLst>
              </a:rPr>
              <a:t>How does the andragogical model fit with your own learning style? </a:t>
            </a:r>
          </a:p>
          <a:p>
            <a:pPr marL="514350" indent="-514350">
              <a:buFont typeface="+mj-lt"/>
              <a:buAutoNum type="arabicPeriod"/>
            </a:pPr>
            <a:endParaRPr lang="en-US" sz="23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3681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Chapter 4: An Andragogical Process Model for Learning</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Tree>
    <p:extLst>
      <p:ext uri="{BB962C8B-B14F-4D97-AF65-F5344CB8AC3E}">
        <p14:creationId xmlns:p14="http://schemas.microsoft.com/office/powerpoint/2010/main" val="32960211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Pedagogical Approach</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a:bodyPr>
          <a:lstStyle/>
          <a:p>
            <a:pPr>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Content </a:t>
            </a:r>
            <a:r>
              <a:rPr lang="en-US" sz="2800" b="1" dirty="0">
                <a:solidFill>
                  <a:schemeClr val="accent1">
                    <a:lumMod val="50000"/>
                  </a:schemeClr>
                </a:solidFill>
                <a:effectLst>
                  <a:outerShdw blurRad="38100" dist="38100" dir="2700000" algn="tl">
                    <a:srgbClr val="000000">
                      <a:alpha val="43137"/>
                    </a:srgbClr>
                  </a:outerShdw>
                </a:effectLst>
              </a:rPr>
              <a:t>Model</a:t>
            </a:r>
          </a:p>
          <a:p>
            <a:pPr lvl="1"/>
            <a:r>
              <a:rPr lang="en-US" sz="2600" dirty="0" smtClean="0"/>
              <a:t>Teacher:</a:t>
            </a:r>
          </a:p>
          <a:p>
            <a:pPr lvl="2">
              <a:buFont typeface="Wingdings" charset="2"/>
              <a:buChar char="ü"/>
            </a:pPr>
            <a:r>
              <a:rPr lang="en-US" dirty="0" smtClean="0"/>
              <a:t>Decides in advance what knowledge or skill needs to be transmitted</a:t>
            </a:r>
          </a:p>
          <a:p>
            <a:pPr lvl="2">
              <a:buFont typeface="Wingdings" charset="2"/>
              <a:buChar char="ü"/>
            </a:pPr>
            <a:r>
              <a:rPr lang="en-US" dirty="0" smtClean="0"/>
              <a:t>Arranges this body of content into logical units</a:t>
            </a:r>
          </a:p>
          <a:p>
            <a:pPr lvl="2">
              <a:buFont typeface="Wingdings" charset="2"/>
              <a:buChar char="ü"/>
            </a:pPr>
            <a:r>
              <a:rPr lang="en-US" dirty="0" smtClean="0"/>
              <a:t>Selects the most efficient means for transmitting this content</a:t>
            </a:r>
          </a:p>
          <a:p>
            <a:pPr lvl="2">
              <a:buFont typeface="Wingdings" charset="2"/>
              <a:buChar char="ü"/>
            </a:pPr>
            <a:r>
              <a:rPr lang="en-US" dirty="0" smtClean="0"/>
              <a:t>Develops a plan for presenting these content units in some sort of sequence</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32</a:t>
            </a:fld>
            <a:endParaRPr lang="en-US" dirty="0"/>
          </a:p>
        </p:txBody>
      </p:sp>
    </p:spTree>
    <p:extLst>
      <p:ext uri="{BB962C8B-B14F-4D97-AF65-F5344CB8AC3E}">
        <p14:creationId xmlns:p14="http://schemas.microsoft.com/office/powerpoint/2010/main" val="15812135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Andragogical Approach</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04800" y="1066800"/>
            <a:ext cx="8686800" cy="5151438"/>
          </a:xfrm>
        </p:spPr>
        <p:txBody>
          <a:bodyPr>
            <a:normAutofit fontScale="85000" lnSpcReduction="20000"/>
          </a:bodyPr>
          <a:lstStyle/>
          <a:p>
            <a:pPr>
              <a:buFont typeface="Wingdings" charset="2"/>
              <a:buChar char="v"/>
            </a:pPr>
            <a:r>
              <a:rPr lang="en-US" sz="3300" b="1" dirty="0" smtClean="0">
                <a:solidFill>
                  <a:schemeClr val="accent1">
                    <a:lumMod val="50000"/>
                  </a:schemeClr>
                </a:solidFill>
                <a:effectLst>
                  <a:outerShdw blurRad="38100" dist="38100" dir="2700000" algn="tl">
                    <a:srgbClr val="000000">
                      <a:alpha val="43137"/>
                    </a:srgbClr>
                  </a:outerShdw>
                </a:effectLst>
              </a:rPr>
              <a:t>Process </a:t>
            </a:r>
            <a:r>
              <a:rPr lang="en-US" sz="3300" b="1" dirty="0">
                <a:solidFill>
                  <a:schemeClr val="accent1">
                    <a:lumMod val="50000"/>
                  </a:schemeClr>
                </a:solidFill>
                <a:effectLst>
                  <a:outerShdw blurRad="38100" dist="38100" dir="2700000" algn="tl">
                    <a:srgbClr val="000000">
                      <a:alpha val="43137"/>
                    </a:srgbClr>
                  </a:outerShdw>
                </a:effectLst>
              </a:rPr>
              <a:t>Model </a:t>
            </a:r>
          </a:p>
          <a:p>
            <a:pPr lvl="1"/>
            <a:r>
              <a:rPr lang="en-US" sz="3100" dirty="0" smtClean="0"/>
              <a:t>Set of procedures</a:t>
            </a:r>
            <a:r>
              <a:rPr lang="en-US" sz="3100" baseline="0" dirty="0" smtClean="0"/>
              <a:t> for involving the learner in a process involving:</a:t>
            </a:r>
          </a:p>
          <a:p>
            <a:pPr lvl="2">
              <a:buFont typeface="Wingdings" charset="2"/>
              <a:buChar char="ü"/>
            </a:pPr>
            <a:r>
              <a:rPr lang="en-US" sz="2800" baseline="0" dirty="0" smtClean="0"/>
              <a:t>Preparing the learner</a:t>
            </a:r>
          </a:p>
          <a:p>
            <a:pPr lvl="2">
              <a:buFont typeface="Wingdings" charset="2"/>
              <a:buChar char="ü"/>
            </a:pPr>
            <a:r>
              <a:rPr lang="en-US" sz="2800" baseline="0" dirty="0" smtClean="0"/>
              <a:t>Establishing a climate conducive to learning</a:t>
            </a:r>
          </a:p>
          <a:p>
            <a:pPr lvl="2">
              <a:buFont typeface="Wingdings" charset="2"/>
              <a:buChar char="ü"/>
            </a:pPr>
            <a:r>
              <a:rPr lang="en-US" sz="2800" baseline="0" dirty="0" smtClean="0"/>
              <a:t>Creating mechanisms for mutual planning</a:t>
            </a:r>
          </a:p>
          <a:p>
            <a:pPr lvl="2">
              <a:buFont typeface="Wingdings" charset="2"/>
              <a:buChar char="ü"/>
            </a:pPr>
            <a:r>
              <a:rPr lang="en-US" sz="2800" baseline="0" dirty="0" smtClean="0"/>
              <a:t>Diagnosing the needs for learning</a:t>
            </a:r>
          </a:p>
          <a:p>
            <a:pPr lvl="2">
              <a:buFont typeface="Wingdings" charset="2"/>
              <a:buChar char="ü"/>
            </a:pPr>
            <a:r>
              <a:rPr lang="en-US" sz="2800" baseline="0" dirty="0" smtClean="0"/>
              <a:t>Formulating program objectives that will satisfy learning needs</a:t>
            </a:r>
          </a:p>
          <a:p>
            <a:pPr lvl="2">
              <a:buFont typeface="Wingdings" charset="2"/>
              <a:buChar char="ü"/>
            </a:pPr>
            <a:r>
              <a:rPr lang="en-US" sz="2800" baseline="0" dirty="0" smtClean="0"/>
              <a:t>Designing a pattern of learning experiences</a:t>
            </a:r>
          </a:p>
          <a:p>
            <a:pPr lvl="2">
              <a:buFont typeface="Wingdings" charset="2"/>
              <a:buChar char="ü"/>
            </a:pPr>
            <a:r>
              <a:rPr lang="en-US" sz="2800" baseline="0" dirty="0" smtClean="0"/>
              <a:t>Conducting learning experiences with suitable techniques and materials</a:t>
            </a:r>
          </a:p>
          <a:p>
            <a:pPr lvl="2">
              <a:buFont typeface="Wingdings" charset="2"/>
              <a:buChar char="ü"/>
            </a:pPr>
            <a:r>
              <a:rPr lang="en-US" sz="2800" baseline="0" dirty="0" smtClean="0"/>
              <a:t>Evaluating the learning outcomes and re-diagnosing learning needs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33</a:t>
            </a:fld>
            <a:endParaRPr lang="en-US" dirty="0"/>
          </a:p>
        </p:txBody>
      </p:sp>
    </p:spTree>
    <p:extLst>
      <p:ext uri="{BB962C8B-B14F-4D97-AF65-F5344CB8AC3E}">
        <p14:creationId xmlns:p14="http://schemas.microsoft.com/office/powerpoint/2010/main" val="14618997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Content</a:t>
            </a:r>
            <a:r>
              <a:rPr lang="en-US" b="1" baseline="0" dirty="0" smtClean="0">
                <a:effectLst>
                  <a:outerShdw blurRad="38100" dist="38100" dir="2700000" algn="tl">
                    <a:srgbClr val="000000">
                      <a:alpha val="43137"/>
                    </a:srgbClr>
                  </a:outerShdw>
                  <a:reflection blurRad="12700" stA="48000" endA="300" endPos="55000" dir="5400000" sy="-90000" algn="bl" rotWithShape="0"/>
                </a:effectLst>
              </a:rPr>
              <a:t> Model vs. Process Model</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34</a:t>
            </a:fld>
            <a:endParaRPr lang="en-US" dirty="0"/>
          </a:p>
        </p:txBody>
      </p:sp>
      <p:pic>
        <p:nvPicPr>
          <p:cNvPr id="1026" name="Picture 2"/>
          <p:cNvPicPr>
            <a:picLocks noChangeAspect="1" noChangeArrowheads="1"/>
          </p:cNvPicPr>
          <p:nvPr/>
        </p:nvPicPr>
        <p:blipFill>
          <a:blip r:embed="rId2" cstate="print"/>
          <a:srcRect l="14130" t="13043" r="36957" b="5797"/>
          <a:stretch>
            <a:fillRect/>
          </a:stretch>
        </p:blipFill>
        <p:spPr bwMode="auto">
          <a:xfrm>
            <a:off x="2971800" y="1143000"/>
            <a:ext cx="4343400" cy="5405120"/>
          </a:xfrm>
          <a:prstGeom prst="rect">
            <a:avLst/>
          </a:prstGeom>
          <a:noFill/>
          <a:ln w="9525">
            <a:noFill/>
            <a:miter lim="800000"/>
            <a:headEnd/>
            <a:tailEnd/>
          </a:ln>
          <a:effectLst>
            <a:glow rad="139700">
              <a:schemeClr val="accent3">
                <a:satMod val="175000"/>
                <a:alpha val="40000"/>
              </a:schemeClr>
            </a:glow>
          </a:effectLst>
        </p:spPr>
      </p:pic>
    </p:spTree>
    <p:extLst>
      <p:ext uri="{BB962C8B-B14F-4D97-AF65-F5344CB8AC3E}">
        <p14:creationId xmlns:p14="http://schemas.microsoft.com/office/powerpoint/2010/main" val="41079158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Preparing the Learner: Why?</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half" idx="1"/>
          </p:nvPr>
        </p:nvSpPr>
        <p:spPr/>
        <p:txBody>
          <a:bodyPr>
            <a:normAutofit/>
          </a:bodyPr>
          <a:lstStyle/>
          <a:p>
            <a:pPr>
              <a:lnSpc>
                <a:spcPct val="80000"/>
              </a:lnSpc>
              <a:buFont typeface="Wingdings" charset="2"/>
              <a:buChar char="v"/>
            </a:pPr>
            <a:r>
              <a:rPr lang="en-US" b="1" dirty="0">
                <a:solidFill>
                  <a:schemeClr val="accent1">
                    <a:lumMod val="50000"/>
                  </a:schemeClr>
                </a:solidFill>
                <a:effectLst>
                  <a:outerShdw blurRad="38100" dist="38100" dir="2700000" algn="tl">
                    <a:srgbClr val="000000">
                      <a:alpha val="43137"/>
                    </a:srgbClr>
                  </a:outerShdw>
                </a:effectLst>
              </a:rPr>
              <a:t>Why?</a:t>
            </a:r>
          </a:p>
          <a:p>
            <a:pPr lvl="1"/>
            <a:r>
              <a:rPr lang="en-US" sz="2600" dirty="0" smtClean="0"/>
              <a:t>To prevent culture shock, due to</a:t>
            </a:r>
          </a:p>
          <a:p>
            <a:pPr lvl="2">
              <a:buFont typeface="Wingdings" charset="2"/>
              <a:buChar char="ü"/>
            </a:pPr>
            <a:r>
              <a:rPr lang="en-US" sz="2400" dirty="0" smtClean="0"/>
              <a:t>No previous self-directed learning experience</a:t>
            </a:r>
          </a:p>
          <a:p>
            <a:pPr lvl="2">
              <a:buFont typeface="Wingdings" charset="2"/>
              <a:buChar char="ü"/>
            </a:pPr>
            <a:r>
              <a:rPr lang="en-US" sz="2400" dirty="0" smtClean="0"/>
              <a:t>Conditioned to </a:t>
            </a:r>
            <a:r>
              <a:rPr lang="en-US" sz="2400" dirty="0"/>
              <a:t>be dependent on teachers to </a:t>
            </a:r>
            <a:r>
              <a:rPr lang="en-US" sz="2400" dirty="0" smtClean="0"/>
              <a:t>teach them</a:t>
            </a:r>
          </a:p>
        </p:txBody>
      </p:sp>
      <p:pic>
        <p:nvPicPr>
          <p:cNvPr id="1030" name="Picture 6" descr="C:\Documents and Settings\J\Local Settings\Temporary Internet Files\Content.IE5\QXH4CUBY\MC900293476[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1655826"/>
            <a:ext cx="2483787" cy="3982974"/>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35</a:t>
            </a:fld>
            <a:endParaRPr lang="en-US" dirty="0"/>
          </a:p>
        </p:txBody>
      </p:sp>
    </p:spTree>
    <p:extLst>
      <p:ext uri="{BB962C8B-B14F-4D97-AF65-F5344CB8AC3E}">
        <p14:creationId xmlns:p14="http://schemas.microsoft.com/office/powerpoint/2010/main" val="13113098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Preparing the Learner: How?</a:t>
            </a:r>
            <a:endParaRPr lang="en-US" dirty="0"/>
          </a:p>
        </p:txBody>
      </p:sp>
      <p:sp>
        <p:nvSpPr>
          <p:cNvPr id="3" name="Content Placeholder 2"/>
          <p:cNvSpPr>
            <a:spLocks noGrp="1"/>
          </p:cNvSpPr>
          <p:nvPr>
            <p:ph sz="half" idx="1"/>
          </p:nvPr>
        </p:nvSpPr>
        <p:spPr/>
        <p:txBody>
          <a:bodyPr>
            <a:normAutofit fontScale="92500" lnSpcReduction="10000"/>
          </a:bodyPr>
          <a:lstStyle/>
          <a:p>
            <a:pPr>
              <a:lnSpc>
                <a:spcPct val="80000"/>
              </a:lnSpc>
              <a:buFont typeface="Wingdings" charset="2"/>
              <a:buChar char="v"/>
            </a:pPr>
            <a:r>
              <a:rPr lang="en-US" b="1" dirty="0" smtClean="0">
                <a:solidFill>
                  <a:schemeClr val="accent1">
                    <a:lumMod val="50000"/>
                  </a:schemeClr>
                </a:solidFill>
                <a:effectLst>
                  <a:outerShdw blurRad="38100" dist="38100" dir="2700000" algn="tl">
                    <a:srgbClr val="000000">
                      <a:alpha val="43137"/>
                    </a:srgbClr>
                  </a:outerShdw>
                </a:effectLst>
              </a:rPr>
              <a:t>Learning-how-to-learn activities</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p:txBody>
          <a:bodyPr>
            <a:normAutofit fontScale="92500" lnSpcReduction="10000"/>
          </a:bodyPr>
          <a:lstStyle/>
          <a:p>
            <a:pPr>
              <a:buFont typeface="Wingdings" charset="2"/>
              <a:buChar char="v"/>
            </a:pPr>
            <a:r>
              <a:rPr lang="en-US" sz="2600" dirty="0"/>
              <a:t>Involves</a:t>
            </a:r>
          </a:p>
          <a:p>
            <a:pPr marL="571500" indent="-514350">
              <a:lnSpc>
                <a:spcPct val="80000"/>
              </a:lnSpc>
              <a:buFont typeface="+mj-lt"/>
              <a:buAutoNum type="arabicPeriod"/>
            </a:pPr>
            <a:r>
              <a:rPr lang="en-US" sz="2400" dirty="0"/>
              <a:t>Explanation of the difference between proactive and reactive </a:t>
            </a:r>
            <a:r>
              <a:rPr lang="en-US" sz="2400" dirty="0" smtClean="0"/>
              <a:t>learning</a:t>
            </a:r>
          </a:p>
          <a:p>
            <a:pPr marL="571500" indent="-514350">
              <a:lnSpc>
                <a:spcPct val="80000"/>
              </a:lnSpc>
              <a:buFont typeface="+mj-lt"/>
              <a:buAutoNum type="arabicPeriod"/>
            </a:pPr>
            <a:r>
              <a:rPr lang="en-US" sz="2400" dirty="0" smtClean="0"/>
              <a:t>Identifying </a:t>
            </a:r>
            <a:r>
              <a:rPr lang="en-US" sz="2400" dirty="0"/>
              <a:t>the participants</a:t>
            </a:r>
          </a:p>
          <a:p>
            <a:pPr lvl="1">
              <a:lnSpc>
                <a:spcPct val="80000"/>
              </a:lnSpc>
            </a:pPr>
            <a:r>
              <a:rPr lang="en-US" sz="2000" dirty="0" smtClean="0"/>
              <a:t>I-Thou </a:t>
            </a:r>
            <a:r>
              <a:rPr lang="en-US" sz="2000" dirty="0"/>
              <a:t>vs. </a:t>
            </a:r>
            <a:r>
              <a:rPr lang="en-US" sz="2000" dirty="0" smtClean="0"/>
              <a:t>It-It relationships</a:t>
            </a:r>
          </a:p>
          <a:p>
            <a:pPr marL="571500" indent="-514350">
              <a:lnSpc>
                <a:spcPct val="80000"/>
              </a:lnSpc>
              <a:buFont typeface="+mj-lt"/>
              <a:buAutoNum type="arabicPeriod"/>
            </a:pPr>
            <a:r>
              <a:rPr lang="en-US" sz="2400" dirty="0" smtClean="0"/>
              <a:t>A </a:t>
            </a:r>
            <a:r>
              <a:rPr lang="en-US" sz="2400" dirty="0"/>
              <a:t>mini-project using proactive learning </a:t>
            </a:r>
            <a:r>
              <a:rPr lang="en-US" sz="2400" dirty="0" smtClean="0"/>
              <a:t>skills</a:t>
            </a:r>
          </a:p>
          <a:p>
            <a:pPr marL="57150" indent="0">
              <a:lnSpc>
                <a:spcPct val="80000"/>
              </a:lnSpc>
              <a:buNone/>
            </a:pPr>
            <a:endParaRPr lang="en-US" sz="2400" dirty="0" smtClean="0"/>
          </a:p>
          <a:p>
            <a:pPr>
              <a:lnSpc>
                <a:spcPct val="90000"/>
              </a:lnSpc>
              <a:buFont typeface="Wingdings" charset="2"/>
              <a:buChar char="v"/>
            </a:pPr>
            <a:r>
              <a:rPr lang="en-US" sz="2600" dirty="0" smtClean="0"/>
              <a:t>Time </a:t>
            </a:r>
            <a:r>
              <a:rPr lang="en-US" sz="2600" dirty="0"/>
              <a:t>Range</a:t>
            </a:r>
          </a:p>
          <a:p>
            <a:pPr lvl="1">
              <a:lnSpc>
                <a:spcPct val="90000"/>
              </a:lnSpc>
            </a:pPr>
            <a:r>
              <a:rPr lang="en-US" dirty="0"/>
              <a:t>1 hour – 1 </a:t>
            </a:r>
            <a:r>
              <a:rPr lang="en-US" dirty="0" smtClean="0"/>
              <a:t>day</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36</a:t>
            </a:fld>
            <a:endParaRPr lang="en-US" dirty="0"/>
          </a:p>
        </p:txBody>
      </p:sp>
      <p:pic>
        <p:nvPicPr>
          <p:cNvPr id="2078" name="Picture 30" descr="C:\Documents and Settings\J\Local Settings\Temporary Internet Files\Content.IE5\QXH4CUBY\MC9000711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90800"/>
            <a:ext cx="344694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3491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Establishing a Climate Conducive to </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Learning</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a:bodyPr>
          <a:lstStyle/>
          <a:p>
            <a:pPr>
              <a:lnSpc>
                <a:spcPct val="9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M</a:t>
            </a:r>
            <a:r>
              <a:rPr lang="en-US" sz="2800" b="1" dirty="0" smtClean="0">
                <a:solidFill>
                  <a:schemeClr val="accent1">
                    <a:lumMod val="50000"/>
                  </a:schemeClr>
                </a:solidFill>
                <a:effectLst>
                  <a:outerShdw blurRad="38100" dist="38100" dir="2700000" algn="tl">
                    <a:srgbClr val="000000">
                      <a:alpha val="43137"/>
                    </a:srgbClr>
                  </a:outerShdw>
                </a:effectLst>
              </a:rPr>
              <a:t>ost </a:t>
            </a:r>
            <a:r>
              <a:rPr lang="en-US" sz="2800" b="1" dirty="0">
                <a:solidFill>
                  <a:schemeClr val="accent1">
                    <a:lumMod val="50000"/>
                  </a:schemeClr>
                </a:solidFill>
                <a:effectLst>
                  <a:outerShdw blurRad="38100" dist="38100" dir="2700000" algn="tl">
                    <a:srgbClr val="000000">
                      <a:alpha val="43137"/>
                    </a:srgbClr>
                  </a:outerShdw>
                </a:effectLst>
              </a:rPr>
              <a:t>crucial element in the whole </a:t>
            </a:r>
            <a:r>
              <a:rPr lang="en-US" sz="2800" b="1" dirty="0" smtClean="0">
                <a:solidFill>
                  <a:schemeClr val="accent1">
                    <a:lumMod val="50000"/>
                  </a:schemeClr>
                </a:solidFill>
                <a:effectLst>
                  <a:outerShdw blurRad="38100" dist="38100" dir="2700000" algn="tl">
                    <a:srgbClr val="000000">
                      <a:alpha val="43137"/>
                    </a:srgbClr>
                  </a:outerShdw>
                </a:effectLst>
              </a:rPr>
              <a:t>process of HRD</a:t>
            </a:r>
          </a:p>
          <a:p>
            <a:pPr marL="400050" lvl="2" indent="0">
              <a:lnSpc>
                <a:spcPct val="90000"/>
              </a:lnSpc>
              <a:buNone/>
            </a:pPr>
            <a:r>
              <a:rPr lang="en-US" sz="2600" dirty="0" smtClean="0">
                <a:solidFill>
                  <a:srgbClr val="F0A22E"/>
                </a:solidFill>
              </a:rPr>
              <a:t>+</a:t>
            </a:r>
            <a:r>
              <a:rPr lang="en-US" sz="2600" dirty="0" smtClean="0"/>
              <a:t> Climate </a:t>
            </a:r>
            <a:r>
              <a:rPr lang="en-US" sz="2600" dirty="0"/>
              <a:t>must</a:t>
            </a:r>
          </a:p>
          <a:p>
            <a:pPr marL="1200150" lvl="3" indent="-342900">
              <a:lnSpc>
                <a:spcPct val="90000"/>
              </a:lnSpc>
              <a:buFont typeface="Wingdings" charset="2"/>
              <a:buChar char="ü"/>
            </a:pPr>
            <a:r>
              <a:rPr lang="en-US" sz="2400" dirty="0" smtClean="0"/>
              <a:t>Be conducive </a:t>
            </a:r>
            <a:r>
              <a:rPr lang="en-US" sz="2400" dirty="0"/>
              <a:t>to </a:t>
            </a:r>
            <a:r>
              <a:rPr lang="en-US" sz="2400" dirty="0" smtClean="0"/>
              <a:t>learning</a:t>
            </a:r>
          </a:p>
          <a:p>
            <a:pPr marL="1200150" lvl="3" indent="-342900">
              <a:lnSpc>
                <a:spcPct val="90000"/>
              </a:lnSpc>
              <a:buFont typeface="Wingdings" charset="2"/>
              <a:buChar char="ü"/>
            </a:pPr>
            <a:r>
              <a:rPr lang="en-US" sz="2400" dirty="0" smtClean="0"/>
              <a:t>Convey human beings as most valuable asset</a:t>
            </a:r>
          </a:p>
          <a:p>
            <a:pPr marL="1200150" lvl="3" indent="-342900">
              <a:lnSpc>
                <a:spcPct val="90000"/>
              </a:lnSpc>
              <a:buFont typeface="Wingdings" charset="2"/>
              <a:buChar char="ü"/>
            </a:pPr>
            <a:r>
              <a:rPr lang="en-US" sz="2400" dirty="0" smtClean="0"/>
              <a:t>Convey employee development as most productive investment</a:t>
            </a:r>
            <a:endParaRPr lang="en-US" sz="24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37</a:t>
            </a:fld>
            <a:endParaRPr lang="en-US" dirty="0"/>
          </a:p>
        </p:txBody>
      </p:sp>
    </p:spTree>
    <p:extLst>
      <p:ext uri="{BB962C8B-B14F-4D97-AF65-F5344CB8AC3E}">
        <p14:creationId xmlns:p14="http://schemas.microsoft.com/office/powerpoint/2010/main" val="35245636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Establishing a Climate </a:t>
            </a:r>
            <a:r>
              <a:rPr lang="en-US" b="1" dirty="0" smtClean="0">
                <a:effectLst>
                  <a:outerShdw blurRad="38100" dist="38100" dir="2700000" algn="tl">
                    <a:srgbClr val="000000">
                      <a:alpha val="43137"/>
                    </a:srgbClr>
                  </a:outerShdw>
                  <a:reflection blurRad="12700" stA="48000" endA="300" endPos="55000" dir="5400000" sy="-90000" algn="bl" rotWithShape="0"/>
                </a:effectLst>
              </a:rPr>
              <a:t>Conducive to Learning (cont.)</a:t>
            </a:r>
            <a:endParaRPr lang="en-US" dirty="0"/>
          </a:p>
        </p:txBody>
      </p:sp>
      <p:sp>
        <p:nvSpPr>
          <p:cNvPr id="3" name="Content Placeholder 2"/>
          <p:cNvSpPr>
            <a:spLocks noGrp="1"/>
          </p:cNvSpPr>
          <p:nvPr>
            <p:ph idx="1"/>
          </p:nvPr>
        </p:nvSpPr>
        <p:spPr/>
        <p:txBody>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Scientific Perspectives on the Importance of Learning Climate</a:t>
            </a:r>
          </a:p>
          <a:p>
            <a:pPr lvl="1">
              <a:lnSpc>
                <a:spcPct val="80000"/>
              </a:lnSpc>
            </a:pPr>
            <a:r>
              <a:rPr lang="en-US" sz="2600" dirty="0"/>
              <a:t>Ecological Psychologists</a:t>
            </a:r>
          </a:p>
          <a:p>
            <a:pPr lvl="2">
              <a:lnSpc>
                <a:spcPct val="80000"/>
              </a:lnSpc>
              <a:buFont typeface="Wingdings" charset="2"/>
              <a:buChar char="ü"/>
            </a:pPr>
            <a:r>
              <a:rPr lang="en-US" dirty="0"/>
              <a:t>Physical environment’s effects on learning</a:t>
            </a:r>
          </a:p>
          <a:p>
            <a:pPr lvl="1">
              <a:lnSpc>
                <a:spcPct val="80000"/>
              </a:lnSpc>
            </a:pPr>
            <a:r>
              <a:rPr lang="en-US" sz="2600" dirty="0"/>
              <a:t>Social Psychologists</a:t>
            </a:r>
          </a:p>
          <a:p>
            <a:pPr lvl="2">
              <a:lnSpc>
                <a:spcPct val="80000"/>
              </a:lnSpc>
              <a:buFont typeface="Wingdings" charset="2"/>
              <a:buChar char="ü"/>
            </a:pPr>
            <a:r>
              <a:rPr lang="en-US" dirty="0"/>
              <a:t>Human environment’s effects on learning</a:t>
            </a:r>
          </a:p>
          <a:p>
            <a:pPr lvl="3">
              <a:lnSpc>
                <a:spcPct val="80000"/>
              </a:lnSpc>
            </a:pPr>
            <a:r>
              <a:rPr lang="en-US" sz="2200" dirty="0"/>
              <a:t>Quality of interpersonal relations</a:t>
            </a:r>
          </a:p>
          <a:p>
            <a:pPr lvl="1">
              <a:lnSpc>
                <a:spcPct val="80000"/>
              </a:lnSpc>
            </a:pPr>
            <a:r>
              <a:rPr lang="en-US" sz="2600" dirty="0"/>
              <a:t>Industrial Psychologists</a:t>
            </a:r>
          </a:p>
          <a:p>
            <a:pPr lvl="2">
              <a:lnSpc>
                <a:spcPct val="80000"/>
              </a:lnSpc>
              <a:buFont typeface="Wingdings" charset="2"/>
              <a:buChar char="ü"/>
            </a:pPr>
            <a:r>
              <a:rPr lang="en-US" dirty="0"/>
              <a:t>Organizational environment’s effect on learning</a:t>
            </a:r>
          </a:p>
          <a:p>
            <a:pPr lvl="3">
              <a:lnSpc>
                <a:spcPct val="80000"/>
              </a:lnSpc>
            </a:pPr>
            <a:r>
              <a:rPr lang="en-US" sz="2200" dirty="0"/>
              <a:t>Structure, policies, procedures, &amp; spirit of the institution where learning </a:t>
            </a:r>
            <a:r>
              <a:rPr lang="en-US" sz="2200" dirty="0" smtClean="0"/>
              <a:t>occurs</a:t>
            </a:r>
            <a:endParaRPr lang="en-US" sz="22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38</a:t>
            </a:fld>
            <a:endParaRPr lang="en-US"/>
          </a:p>
        </p:txBody>
      </p:sp>
    </p:spTree>
    <p:extLst>
      <p:ext uri="{BB962C8B-B14F-4D97-AF65-F5344CB8AC3E}">
        <p14:creationId xmlns:p14="http://schemas.microsoft.com/office/powerpoint/2010/main" val="3233284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9352"/>
            <a:ext cx="8686800" cy="841248"/>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Learning Climate: Physical Environment</a:t>
            </a:r>
            <a:endParaRPr lang="en-US" dirty="0"/>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39</a:t>
            </a:fld>
            <a:endParaRPr lang="en-US" dirty="0"/>
          </a:p>
        </p:txBody>
      </p:sp>
      <p:grpSp>
        <p:nvGrpSpPr>
          <p:cNvPr id="22" name="Group 21"/>
          <p:cNvGrpSpPr/>
          <p:nvPr/>
        </p:nvGrpSpPr>
        <p:grpSpPr>
          <a:xfrm>
            <a:off x="1119052" y="1524000"/>
            <a:ext cx="6905896" cy="4618230"/>
            <a:chOff x="-1143000" y="1762780"/>
            <a:chExt cx="6905896" cy="4618230"/>
          </a:xfrm>
        </p:grpSpPr>
        <p:grpSp>
          <p:nvGrpSpPr>
            <p:cNvPr id="21" name="Group 20"/>
            <p:cNvGrpSpPr/>
            <p:nvPr/>
          </p:nvGrpSpPr>
          <p:grpSpPr>
            <a:xfrm>
              <a:off x="637611" y="2286000"/>
              <a:ext cx="3344675" cy="4095010"/>
              <a:chOff x="637611" y="2286000"/>
              <a:chExt cx="3344675" cy="4095010"/>
            </a:xfrm>
          </p:grpSpPr>
          <p:grpSp>
            <p:nvGrpSpPr>
              <p:cNvPr id="20" name="Group 19"/>
              <p:cNvGrpSpPr/>
              <p:nvPr/>
            </p:nvGrpSpPr>
            <p:grpSpPr>
              <a:xfrm>
                <a:off x="637611" y="2890182"/>
                <a:ext cx="3344674" cy="414720"/>
                <a:chOff x="622942" y="2890182"/>
                <a:chExt cx="3344674" cy="414720"/>
              </a:xfrm>
            </p:grpSpPr>
            <p:sp>
              <p:nvSpPr>
                <p:cNvPr id="56" name="Rounded Rectangle 55"/>
                <p:cNvSpPr/>
                <p:nvPr/>
              </p:nvSpPr>
              <p:spPr>
                <a:xfrm>
                  <a:off x="622942" y="2890182"/>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Ventilation</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57" name="Oval 56"/>
                <p:cNvSpPr/>
                <p:nvPr/>
              </p:nvSpPr>
              <p:spPr>
                <a:xfrm>
                  <a:off x="697269" y="2937056"/>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58" name="Chevron 57"/>
                <p:cNvSpPr/>
                <p:nvPr/>
              </p:nvSpPr>
              <p:spPr>
                <a:xfrm>
                  <a:off x="789176" y="3003464"/>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9" name="Group 18"/>
              <p:cNvGrpSpPr/>
              <p:nvPr/>
            </p:nvGrpSpPr>
            <p:grpSpPr>
              <a:xfrm>
                <a:off x="637611" y="3512763"/>
                <a:ext cx="3344674" cy="414720"/>
                <a:chOff x="622942" y="3512763"/>
                <a:chExt cx="3344674" cy="414720"/>
              </a:xfrm>
            </p:grpSpPr>
            <p:sp>
              <p:nvSpPr>
                <p:cNvPr id="59" name="Rounded Rectangle 58"/>
                <p:cNvSpPr/>
                <p:nvPr/>
              </p:nvSpPr>
              <p:spPr>
                <a:xfrm>
                  <a:off x="622942" y="3512763"/>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Refreshments</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60" name="Oval 59"/>
                <p:cNvSpPr/>
                <p:nvPr/>
              </p:nvSpPr>
              <p:spPr>
                <a:xfrm>
                  <a:off x="697269" y="3559637"/>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61" name="Chevron 60"/>
                <p:cNvSpPr/>
                <p:nvPr/>
              </p:nvSpPr>
              <p:spPr>
                <a:xfrm>
                  <a:off x="789176" y="3626045"/>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8" name="Group 17"/>
              <p:cNvGrpSpPr/>
              <p:nvPr/>
            </p:nvGrpSpPr>
            <p:grpSpPr>
              <a:xfrm>
                <a:off x="637611" y="4135344"/>
                <a:ext cx="3344674" cy="414720"/>
                <a:chOff x="622942" y="4135344"/>
                <a:chExt cx="3344674" cy="414720"/>
              </a:xfrm>
            </p:grpSpPr>
            <p:sp>
              <p:nvSpPr>
                <p:cNvPr id="62" name="Rounded Rectangle 61"/>
                <p:cNvSpPr/>
                <p:nvPr/>
              </p:nvSpPr>
              <p:spPr>
                <a:xfrm>
                  <a:off x="622942" y="4135344"/>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Restrooms</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63" name="Oval 62"/>
                <p:cNvSpPr/>
                <p:nvPr/>
              </p:nvSpPr>
              <p:spPr>
                <a:xfrm>
                  <a:off x="697269" y="4182218"/>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64" name="Chevron 63"/>
                <p:cNvSpPr/>
                <p:nvPr/>
              </p:nvSpPr>
              <p:spPr>
                <a:xfrm>
                  <a:off x="789176" y="4248626"/>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7" name="Group 16"/>
              <p:cNvGrpSpPr/>
              <p:nvPr/>
            </p:nvGrpSpPr>
            <p:grpSpPr>
              <a:xfrm>
                <a:off x="637611" y="4757926"/>
                <a:ext cx="3344674" cy="414720"/>
                <a:chOff x="622942" y="4757926"/>
                <a:chExt cx="3344674" cy="414720"/>
              </a:xfrm>
            </p:grpSpPr>
            <p:sp>
              <p:nvSpPr>
                <p:cNvPr id="65" name="Rounded Rectangle 64"/>
                <p:cNvSpPr/>
                <p:nvPr/>
              </p:nvSpPr>
              <p:spPr>
                <a:xfrm>
                  <a:off x="622942" y="4757926"/>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Comfortable Chairs</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66" name="Oval 65"/>
                <p:cNvSpPr/>
                <p:nvPr/>
              </p:nvSpPr>
              <p:spPr>
                <a:xfrm>
                  <a:off x="697269" y="4804800"/>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67" name="Chevron 66"/>
                <p:cNvSpPr/>
                <p:nvPr/>
              </p:nvSpPr>
              <p:spPr>
                <a:xfrm>
                  <a:off x="789176" y="4864699"/>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6" name="Group 15"/>
              <p:cNvGrpSpPr/>
              <p:nvPr/>
            </p:nvGrpSpPr>
            <p:grpSpPr>
              <a:xfrm>
                <a:off x="637611" y="2286000"/>
                <a:ext cx="3344675" cy="414720"/>
                <a:chOff x="615118" y="2286000"/>
                <a:chExt cx="3344675" cy="414720"/>
              </a:xfrm>
            </p:grpSpPr>
            <p:sp>
              <p:nvSpPr>
                <p:cNvPr id="68" name="Rounded Rectangle 67"/>
                <p:cNvSpPr/>
                <p:nvPr/>
              </p:nvSpPr>
              <p:spPr>
                <a:xfrm>
                  <a:off x="615118" y="2286000"/>
                  <a:ext cx="3344675"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Temperature</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69" name="Oval 68"/>
                <p:cNvSpPr/>
                <p:nvPr/>
              </p:nvSpPr>
              <p:spPr>
                <a:xfrm>
                  <a:off x="660106" y="2332874"/>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70" name="Chevron 69"/>
                <p:cNvSpPr/>
                <p:nvPr/>
              </p:nvSpPr>
              <p:spPr>
                <a:xfrm>
                  <a:off x="752013" y="2392772"/>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5" name="Group 14"/>
              <p:cNvGrpSpPr/>
              <p:nvPr/>
            </p:nvGrpSpPr>
            <p:grpSpPr>
              <a:xfrm>
                <a:off x="637611" y="5362107"/>
                <a:ext cx="3344674" cy="414720"/>
                <a:chOff x="630765" y="5362107"/>
                <a:chExt cx="3344674" cy="414720"/>
              </a:xfrm>
            </p:grpSpPr>
            <p:sp>
              <p:nvSpPr>
                <p:cNvPr id="71" name="Rounded Rectangle 70"/>
                <p:cNvSpPr/>
                <p:nvPr/>
              </p:nvSpPr>
              <p:spPr>
                <a:xfrm>
                  <a:off x="630765" y="5362107"/>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Adequate Light</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72" name="Oval 71"/>
                <p:cNvSpPr/>
                <p:nvPr/>
              </p:nvSpPr>
              <p:spPr>
                <a:xfrm>
                  <a:off x="705093" y="5408982"/>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73" name="Chevron 72"/>
                <p:cNvSpPr/>
                <p:nvPr/>
              </p:nvSpPr>
              <p:spPr>
                <a:xfrm>
                  <a:off x="796999" y="5468881"/>
                  <a:ext cx="208322" cy="18815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nvGrpSpPr>
              <p:cNvPr id="14" name="Group 13"/>
              <p:cNvGrpSpPr/>
              <p:nvPr/>
            </p:nvGrpSpPr>
            <p:grpSpPr>
              <a:xfrm>
                <a:off x="637611" y="5966290"/>
                <a:ext cx="3344674" cy="414720"/>
                <a:chOff x="660105" y="5966290"/>
                <a:chExt cx="3344674" cy="414720"/>
              </a:xfrm>
            </p:grpSpPr>
            <p:sp>
              <p:nvSpPr>
                <p:cNvPr id="74" name="Rounded Rectangle 73"/>
                <p:cNvSpPr/>
                <p:nvPr/>
              </p:nvSpPr>
              <p:spPr>
                <a:xfrm>
                  <a:off x="660105" y="5966290"/>
                  <a:ext cx="3344674" cy="414720"/>
                </a:xfrm>
                <a:prstGeom prst="roundRect">
                  <a:avLst>
                    <a:gd name="adj" fmla="val 50000"/>
                  </a:avLst>
                </a:prstGeom>
                <a:gradFill flip="none" rotWithShape="1">
                  <a:gsLst>
                    <a:gs pos="32000">
                      <a:schemeClr val="bg1"/>
                    </a:gs>
                    <a:gs pos="100000">
                      <a:schemeClr val="bg1">
                        <a:lumMod val="8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r>
                    <a:rPr lang="en-US" sz="2400" dirty="0" smtClean="0">
                      <a:ln>
                        <a:solidFill>
                          <a:schemeClr val="accent3">
                            <a:lumMod val="60000"/>
                            <a:lumOff val="40000"/>
                          </a:schemeClr>
                        </a:solidFill>
                      </a:ln>
                      <a:solidFill>
                        <a:schemeClr val="tx2"/>
                      </a:solidFill>
                      <a:latin typeface="Franklin Gothic Medium Cond" pitchFamily="34" charset="0"/>
                    </a:rPr>
                    <a:t>Good Acoustics</a:t>
                  </a:r>
                  <a:endParaRPr lang="en-US" sz="2400" dirty="0">
                    <a:ln>
                      <a:solidFill>
                        <a:schemeClr val="accent3">
                          <a:lumMod val="60000"/>
                          <a:lumOff val="40000"/>
                        </a:schemeClr>
                      </a:solidFill>
                    </a:ln>
                    <a:solidFill>
                      <a:schemeClr val="tx2"/>
                    </a:solidFill>
                    <a:latin typeface="Franklin Gothic Medium Cond" pitchFamily="34" charset="0"/>
                  </a:endParaRPr>
                </a:p>
              </p:txBody>
            </p:sp>
            <p:sp>
              <p:nvSpPr>
                <p:cNvPr id="75" name="Oval 74"/>
                <p:cNvSpPr/>
                <p:nvPr/>
              </p:nvSpPr>
              <p:spPr>
                <a:xfrm>
                  <a:off x="734432" y="6013164"/>
                  <a:ext cx="355374" cy="32097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innerShdw blurRad="63500" dist="254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sp>
              <p:nvSpPr>
                <p:cNvPr id="76" name="Chevron 75"/>
                <p:cNvSpPr/>
                <p:nvPr/>
              </p:nvSpPr>
              <p:spPr>
                <a:xfrm>
                  <a:off x="826339" y="6073062"/>
                  <a:ext cx="208322" cy="18815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lumMod val="60000"/>
                          <a:lumOff val="40000"/>
                        </a:schemeClr>
                      </a:solidFill>
                    </a:ln>
                    <a:solidFill>
                      <a:schemeClr val="accent2">
                        <a:lumMod val="60000"/>
                        <a:lumOff val="40000"/>
                      </a:schemeClr>
                    </a:solidFill>
                  </a:endParaRPr>
                </a:p>
              </p:txBody>
            </p:sp>
          </p:grpSp>
        </p:grpSp>
        <p:sp>
          <p:nvSpPr>
            <p:cNvPr id="12" name="Rectangle 11"/>
            <p:cNvSpPr/>
            <p:nvPr/>
          </p:nvSpPr>
          <p:spPr>
            <a:xfrm>
              <a:off x="-1143000" y="1762780"/>
              <a:ext cx="6905896" cy="461665"/>
            </a:xfrm>
            <a:prstGeom prst="rect">
              <a:avLst/>
            </a:prstGeom>
            <a:noFill/>
          </p:spPr>
          <p:txBody>
            <a:bodyPr wrap="square" lIns="91440" tIns="45720" rIns="91440" bIns="45720">
              <a:spAutoFit/>
            </a:bodyPr>
            <a:lstStyle/>
            <a:p>
              <a:pPr algn="ctr"/>
              <a:r>
                <a:rPr lang="en-US" sz="2400" u="sng"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Basic Requirements</a:t>
              </a:r>
              <a:endParaRPr lang="en-US" sz="2400" u="sng"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grpSp>
      <p:pic>
        <p:nvPicPr>
          <p:cNvPr id="3118" name="Picture 46" descr="C:\Documents and Settings\J\Local Settings\Temporary Internet Files\Content.IE5\JO5RUKHQ\MC9004136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69" y="1993612"/>
            <a:ext cx="1246166" cy="187376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122" name="Picture 50" descr="C:\Documents and Settings\J\Local Settings\Temporary Internet Files\Content.IE5\JO5RUKHQ\MP9004386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2676">
            <a:off x="7086600" y="4541216"/>
            <a:ext cx="1143000" cy="17071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123" name="Picture 51" descr="C:\Documents and Settings\J\Local Settings\Temporary Internet Files\Content.IE5\JO5RUKHQ\MC9002338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377394"/>
            <a:ext cx="888748" cy="1642406"/>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124" name="Picture 52" descr="C:\Documents and Settings\J\Local Settings\Temporary Internet Files\Content.IE5\SC95H223\MC9000539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02542">
            <a:off x="7114206" y="2270115"/>
            <a:ext cx="1191594" cy="1155703"/>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93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9144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Historical Perception of Learning</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7" name="Content Placeholder 6"/>
          <p:cNvSpPr>
            <a:spLocks noGrp="1"/>
          </p:cNvSpPr>
          <p:nvPr>
            <p:ph idx="1"/>
          </p:nvPr>
        </p:nvSpPr>
        <p:spPr/>
        <p:txBody>
          <a:bodyPr/>
          <a:lstStyle/>
          <a:p>
            <a:pPr lvl="0">
              <a:buNone/>
            </a:pPr>
            <a:endParaRPr lang="en-US" dirty="0"/>
          </a:p>
          <a:p>
            <a:pPr lvl="0" algn="ctr">
              <a:buNone/>
            </a:pPr>
            <a:r>
              <a:rPr lang="en-US" sz="2800" b="1" dirty="0" smtClean="0">
                <a:effectLst>
                  <a:outerShdw blurRad="38100" dist="38100" dir="2700000" algn="tl">
                    <a:srgbClr val="000000">
                      <a:alpha val="43137"/>
                    </a:srgbClr>
                  </a:outerShdw>
                </a:effectLst>
              </a:rPr>
              <a:t>A process</a:t>
            </a:r>
            <a:r>
              <a:rPr lang="en-US" sz="2800" b="1" baseline="0" dirty="0" smtClean="0">
                <a:effectLst>
                  <a:outerShdw blurRad="38100" dist="38100" dir="2700000" algn="tl">
                    <a:srgbClr val="000000">
                      <a:alpha val="43137"/>
                    </a:srgbClr>
                  </a:outerShdw>
                </a:effectLst>
              </a:rPr>
              <a:t> of mental inquiry, not</a:t>
            </a:r>
            <a:r>
              <a:rPr lang="en-US" sz="2800" b="1" dirty="0" smtClean="0">
                <a:effectLst>
                  <a:outerShdw blurRad="38100" dist="38100" dir="2700000" algn="tl">
                    <a:srgbClr val="000000">
                      <a:alpha val="43137"/>
                    </a:srgbClr>
                  </a:outerShdw>
                </a:effectLst>
              </a:rPr>
              <a:t> p</a:t>
            </a:r>
            <a:r>
              <a:rPr lang="en-US" sz="2800" b="1" baseline="0" dirty="0" smtClean="0">
                <a:effectLst>
                  <a:outerShdw blurRad="38100" dist="38100" dir="2700000" algn="tl">
                    <a:srgbClr val="000000">
                      <a:alpha val="43137"/>
                    </a:srgbClr>
                  </a:outerShdw>
                </a:effectLst>
              </a:rPr>
              <a:t>assive reception of transmitted content.</a:t>
            </a:r>
          </a:p>
        </p:txBody>
      </p:sp>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4</a:t>
            </a:fld>
            <a:endParaRPr lang="en-US"/>
          </a:p>
        </p:txBody>
      </p:sp>
      <p:pic>
        <p:nvPicPr>
          <p:cNvPr id="22530" name="Picture 2" descr="http://t3.gstatic.com/images?q=tbn:HQC7BYZxdsRXsM:http://i238.photobucket.com/albums/ff177/salviaforme/askquestcreatmnew.jpg">
            <a:hlinkClick r:id="rId2"/>
          </p:cNvPr>
          <p:cNvPicPr>
            <a:picLocks noChangeAspect="1" noChangeArrowheads="1"/>
          </p:cNvPicPr>
          <p:nvPr/>
        </p:nvPicPr>
        <p:blipFill>
          <a:blip r:embed="rId3" cstate="print"/>
          <a:srcRect/>
          <a:stretch>
            <a:fillRect/>
          </a:stretch>
        </p:blipFill>
        <p:spPr bwMode="auto">
          <a:xfrm>
            <a:off x="3505200" y="3657600"/>
            <a:ext cx="2667000" cy="1905000"/>
          </a:xfrm>
          <a:prstGeom prst="rect">
            <a:avLst/>
          </a:prstGeom>
          <a:noFill/>
          <a:effectLst>
            <a:glow rad="139700">
              <a:schemeClr val="accent3">
                <a:satMod val="175000"/>
                <a:alpha val="40000"/>
              </a:schemeClr>
            </a:glow>
          </a:effectLst>
        </p:spPr>
      </p:pic>
    </p:spTree>
    <p:extLst>
      <p:ext uri="{BB962C8B-B14F-4D97-AF65-F5344CB8AC3E}">
        <p14:creationId xmlns:p14="http://schemas.microsoft.com/office/powerpoint/2010/main" val="31001211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Learning Climate: Physical </a:t>
            </a:r>
            <a:r>
              <a:rPr lang="en-US" b="1" dirty="0" smtClean="0">
                <a:effectLst>
                  <a:outerShdw blurRad="38100" dist="38100" dir="2700000" algn="tl">
                    <a:srgbClr val="000000">
                      <a:alpha val="43137"/>
                    </a:srgbClr>
                  </a:outerShdw>
                  <a:reflection blurRad="12700" stA="48000" endA="300" endPos="55000" dir="5400000" sy="-90000" algn="bl" rotWithShape="0"/>
                </a:effectLst>
              </a:rPr>
              <a:t>Environment (cont.)</a:t>
            </a:r>
            <a:endParaRPr lang="en-US" dirty="0"/>
          </a:p>
        </p:txBody>
      </p:sp>
      <p:sp>
        <p:nvSpPr>
          <p:cNvPr id="6" name="Content Placeholder 5"/>
          <p:cNvSpPr>
            <a:spLocks noGrp="1"/>
          </p:cNvSpPr>
          <p:nvPr>
            <p:ph idx="1"/>
          </p:nvPr>
        </p:nvSpPr>
        <p:spPr/>
        <p:txBody>
          <a:bodyPr>
            <a:normAutofit/>
          </a:bodyPr>
          <a:lstStyle/>
          <a:p>
            <a:pPr>
              <a:buFont typeface="Wingdings" charset="2"/>
              <a:buChar char="v"/>
            </a:pPr>
            <a:r>
              <a:rPr lang="en-US" b="1" dirty="0" smtClean="0">
                <a:solidFill>
                  <a:schemeClr val="accent1">
                    <a:lumMod val="50000"/>
                  </a:schemeClr>
                </a:solidFill>
                <a:effectLst>
                  <a:outerShdw blurRad="38100" dist="38100" dir="2700000" algn="tl">
                    <a:srgbClr val="000000">
                      <a:alpha val="43137"/>
                    </a:srgbClr>
                  </a:outerShdw>
                </a:effectLst>
              </a:rPr>
              <a:t>Features that </a:t>
            </a:r>
            <a:r>
              <a:rPr lang="en-US" b="1" dirty="0">
                <a:solidFill>
                  <a:schemeClr val="accent1">
                    <a:lumMod val="50000"/>
                  </a:schemeClr>
                </a:solidFill>
                <a:effectLst>
                  <a:outerShdw blurRad="38100" dist="38100" dir="2700000" algn="tl">
                    <a:srgbClr val="000000">
                      <a:alpha val="43137"/>
                    </a:srgbClr>
                  </a:outerShdw>
                </a:effectLst>
              </a:rPr>
              <a:t>Enhance </a:t>
            </a:r>
            <a:r>
              <a:rPr lang="en-US" b="1" dirty="0" smtClean="0">
                <a:solidFill>
                  <a:schemeClr val="accent1">
                    <a:lumMod val="50000"/>
                  </a:schemeClr>
                </a:solidFill>
                <a:effectLst>
                  <a:outerShdw blurRad="38100" dist="38100" dir="2700000" algn="tl">
                    <a:srgbClr val="000000">
                      <a:alpha val="43137"/>
                    </a:srgbClr>
                  </a:outerShdw>
                </a:effectLst>
              </a:rPr>
              <a:t>Learning</a:t>
            </a:r>
            <a:endParaRPr lang="en-US" sz="2600" dirty="0" smtClean="0"/>
          </a:p>
          <a:p>
            <a:pPr lvl="1"/>
            <a:r>
              <a:rPr lang="en-US" sz="2600" dirty="0" smtClean="0"/>
              <a:t>Color</a:t>
            </a:r>
          </a:p>
          <a:p>
            <a:pPr lvl="2">
              <a:buFont typeface="Wingdings" charset="2"/>
              <a:buChar char="ü"/>
            </a:pPr>
            <a:r>
              <a:rPr lang="en-US" sz="2400" dirty="0" smtClean="0"/>
              <a:t>Bright</a:t>
            </a:r>
          </a:p>
          <a:p>
            <a:pPr lvl="3"/>
            <a:r>
              <a:rPr lang="en-US" sz="2200" dirty="0" smtClean="0"/>
              <a:t>Cheerful/ optimistic</a:t>
            </a:r>
          </a:p>
          <a:p>
            <a:pPr marL="914400" lvl="2" indent="0">
              <a:buNone/>
            </a:pPr>
            <a:r>
              <a:rPr lang="en-US" sz="2400" dirty="0" smtClean="0">
                <a:solidFill>
                  <a:srgbClr val="F0A22E"/>
                </a:solidFill>
              </a:rPr>
              <a:t>+</a:t>
            </a:r>
            <a:r>
              <a:rPr lang="en-US" sz="2400" dirty="0" smtClean="0"/>
              <a:t> Dark</a:t>
            </a:r>
            <a:endParaRPr lang="en-US" sz="2400" dirty="0"/>
          </a:p>
          <a:p>
            <a:pPr lvl="3"/>
            <a:r>
              <a:rPr lang="en-US" sz="2200" dirty="0"/>
              <a:t>Depressed/ </a:t>
            </a:r>
            <a:r>
              <a:rPr lang="en-US" sz="2200" dirty="0" smtClean="0"/>
              <a:t>pessimistic</a:t>
            </a:r>
            <a:endParaRPr lang="en-US" sz="2600" dirty="0" smtClean="0"/>
          </a:p>
          <a:p>
            <a:pPr lvl="1"/>
            <a:r>
              <a:rPr lang="en-US" sz="2600" dirty="0" smtClean="0"/>
              <a:t>Size </a:t>
            </a:r>
            <a:r>
              <a:rPr lang="en-US" sz="2600" dirty="0"/>
              <a:t>&amp; </a:t>
            </a:r>
            <a:r>
              <a:rPr lang="en-US" sz="2600" dirty="0" smtClean="0"/>
              <a:t>Layout</a:t>
            </a:r>
          </a:p>
          <a:p>
            <a:pPr lvl="2">
              <a:buFont typeface="Wingdings" charset="2"/>
              <a:buChar char="ü"/>
            </a:pPr>
            <a:r>
              <a:rPr lang="en-US" dirty="0" smtClean="0"/>
              <a:t>Tables </a:t>
            </a:r>
            <a:r>
              <a:rPr lang="en-US" dirty="0"/>
              <a:t>to encourage interaction </a:t>
            </a:r>
            <a:r>
              <a:rPr lang="en-US" dirty="0" smtClean="0"/>
              <a:t>among learners</a:t>
            </a:r>
          </a:p>
          <a:p>
            <a:pPr lvl="3"/>
            <a:r>
              <a:rPr lang="en-US" sz="2200" dirty="0" smtClean="0"/>
              <a:t>Round</a:t>
            </a:r>
            <a:r>
              <a:rPr lang="en-US" sz="2200" dirty="0"/>
              <a:t>, oval, or </a:t>
            </a:r>
            <a:r>
              <a:rPr lang="en-US" sz="2200" dirty="0" smtClean="0"/>
              <a:t>hexagon-shaped</a:t>
            </a:r>
          </a:p>
        </p:txBody>
      </p:sp>
      <p:sp>
        <p:nvSpPr>
          <p:cNvPr id="5" name="Slide Number Placeholder 4"/>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40</a:t>
            </a:fld>
            <a:endParaRPr lang="en-US" dirty="0"/>
          </a:p>
        </p:txBody>
      </p:sp>
      <p:pic>
        <p:nvPicPr>
          <p:cNvPr id="4109" name="Picture 13" descr="C:\Documents and Settings\J\Local Settings\Temporary Internet Files\Content.IE5\QXH4CUBY\MC90023238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0"/>
            <a:ext cx="3733799" cy="2080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809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Learning </a:t>
            </a:r>
            <a:r>
              <a:rPr lang="en-US" b="1" dirty="0">
                <a:effectLst>
                  <a:outerShdw blurRad="38100" dist="38100" dir="2700000" algn="tl">
                    <a:srgbClr val="000000">
                      <a:alpha val="43137"/>
                    </a:srgbClr>
                  </a:outerShdw>
                  <a:reflection blurRad="12700" stA="48000" endA="300" endPos="55000" dir="5400000" sy="-90000" algn="bl" rotWithShape="0"/>
                </a:effectLst>
              </a:rPr>
              <a:t>Climate: Physical </a:t>
            </a:r>
            <a:r>
              <a:rPr lang="en-US" b="1" dirty="0" smtClean="0">
                <a:effectLst>
                  <a:outerShdw blurRad="38100" dist="38100" dir="2700000" algn="tl">
                    <a:srgbClr val="000000">
                      <a:alpha val="43137"/>
                    </a:srgbClr>
                  </a:outerShdw>
                  <a:reflection blurRad="12700" stA="48000" endA="300" endPos="55000" dir="5400000" sy="-90000" algn="bl" rotWithShape="0"/>
                </a:effectLst>
              </a:rPr>
              <a:t>Environment (cont.)</a:t>
            </a:r>
            <a:endParaRPr lang="en-US" dirty="0"/>
          </a:p>
        </p:txBody>
      </p:sp>
      <p:sp>
        <p:nvSpPr>
          <p:cNvPr id="3" name="Content Placeholder 2"/>
          <p:cNvSpPr>
            <a:spLocks noGrp="1"/>
          </p:cNvSpPr>
          <p:nvPr>
            <p:ph idx="1"/>
          </p:nvPr>
        </p:nvSpPr>
        <p:spPr/>
        <p:txBody>
          <a:bodyPr>
            <a:normAutofit/>
          </a:bodyPr>
          <a:lstStyle/>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Features </a:t>
            </a:r>
            <a:r>
              <a:rPr lang="en-US" sz="2800" b="1" dirty="0">
                <a:solidFill>
                  <a:schemeClr val="accent1">
                    <a:lumMod val="50000"/>
                  </a:schemeClr>
                </a:solidFill>
                <a:effectLst>
                  <a:outerShdw blurRad="38100" dist="38100" dir="2700000" algn="tl">
                    <a:srgbClr val="000000">
                      <a:alpha val="43137"/>
                    </a:srgbClr>
                  </a:outerShdw>
                </a:effectLst>
              </a:rPr>
              <a:t>that Enhance </a:t>
            </a:r>
            <a:r>
              <a:rPr lang="en-US" sz="2800" b="1" dirty="0" smtClean="0">
                <a:solidFill>
                  <a:schemeClr val="accent1">
                    <a:lumMod val="50000"/>
                  </a:schemeClr>
                </a:solidFill>
                <a:effectLst>
                  <a:outerShdw blurRad="38100" dist="38100" dir="2700000" algn="tl">
                    <a:srgbClr val="000000">
                      <a:alpha val="43137"/>
                    </a:srgbClr>
                  </a:outerShdw>
                </a:effectLst>
              </a:rPr>
              <a:t>Learning (cont.)</a:t>
            </a:r>
            <a:endParaRPr lang="en-US" sz="2800" dirty="0"/>
          </a:p>
          <a:p>
            <a:pPr lvl="1">
              <a:lnSpc>
                <a:spcPct val="80000"/>
              </a:lnSpc>
            </a:pPr>
            <a:r>
              <a:rPr lang="en-US" sz="2600" dirty="0"/>
              <a:t>Human &amp; </a:t>
            </a:r>
            <a:r>
              <a:rPr lang="en-US" sz="2600" dirty="0" smtClean="0"/>
              <a:t>material resources</a:t>
            </a:r>
            <a:endParaRPr lang="en-US" sz="2600" dirty="0"/>
          </a:p>
          <a:p>
            <a:pPr lvl="2">
              <a:lnSpc>
                <a:spcPct val="80000"/>
              </a:lnSpc>
              <a:buFont typeface="Wingdings" charset="2"/>
              <a:buChar char="ü"/>
            </a:pPr>
            <a:r>
              <a:rPr lang="en-US" dirty="0" smtClean="0"/>
              <a:t>Audiovisual</a:t>
            </a:r>
          </a:p>
          <a:p>
            <a:pPr lvl="3">
              <a:lnSpc>
                <a:spcPct val="80000"/>
              </a:lnSpc>
            </a:pPr>
            <a:r>
              <a:rPr lang="en-US" sz="2200" dirty="0"/>
              <a:t>B</a:t>
            </a:r>
            <a:r>
              <a:rPr lang="en-US" sz="2200" dirty="0" smtClean="0"/>
              <a:t>ooks, journals, films, slides</a:t>
            </a:r>
            <a:r>
              <a:rPr lang="en-US" sz="2200" dirty="0"/>
              <a:t>, </a:t>
            </a:r>
            <a:r>
              <a:rPr lang="en-US" sz="2200" dirty="0" smtClean="0"/>
              <a:t>tapes, etc.</a:t>
            </a:r>
          </a:p>
          <a:p>
            <a:pPr lvl="2">
              <a:lnSpc>
                <a:spcPct val="80000"/>
              </a:lnSpc>
              <a:buFont typeface="Wingdings" charset="2"/>
              <a:buChar char="ü"/>
            </a:pPr>
            <a:r>
              <a:rPr lang="en-US" dirty="0" smtClean="0"/>
              <a:t>Media</a:t>
            </a:r>
          </a:p>
          <a:p>
            <a:pPr lvl="3">
              <a:lnSpc>
                <a:spcPct val="80000"/>
              </a:lnSpc>
            </a:pPr>
            <a:r>
              <a:rPr lang="en-US" sz="2200" dirty="0"/>
              <a:t>T</a:t>
            </a:r>
            <a:r>
              <a:rPr lang="en-US" sz="2200" dirty="0" smtClean="0"/>
              <a:t>V, audio/video tapes, </a:t>
            </a:r>
            <a:r>
              <a:rPr lang="fr-FR" sz="2200" dirty="0" smtClean="0"/>
              <a:t>i</a:t>
            </a:r>
            <a:r>
              <a:rPr lang="en-US" sz="2200" dirty="0" err="1" smtClean="0"/>
              <a:t>nformation</a:t>
            </a:r>
            <a:r>
              <a:rPr lang="en-US" sz="2200" dirty="0" smtClean="0"/>
              <a:t> </a:t>
            </a:r>
            <a:r>
              <a:rPr lang="en-US" sz="2200" dirty="0"/>
              <a:t>retrieval systems, amplified </a:t>
            </a:r>
            <a:r>
              <a:rPr lang="en-US" sz="2200" dirty="0" smtClean="0"/>
              <a:t>telephones, learning </a:t>
            </a:r>
            <a:r>
              <a:rPr lang="en-US" sz="2200" dirty="0"/>
              <a:t>center systems, </a:t>
            </a:r>
            <a:r>
              <a:rPr lang="en-US" sz="2200" dirty="0" smtClean="0"/>
              <a:t>language labs, computer-assisted instruction, simulations, games, etc.</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41</a:t>
            </a:fld>
            <a:endParaRPr lang="en-US"/>
          </a:p>
        </p:txBody>
      </p:sp>
      <p:pic>
        <p:nvPicPr>
          <p:cNvPr id="5123" name="Picture 3" descr="C:\Documents and Settings\J\Local Settings\Temporary Internet Files\Content.IE5\JO5RUKHQ\MP9003995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9156" y="1921625"/>
            <a:ext cx="1423844" cy="11390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24" name="Picture 4" descr="C:\Documents and Settings\J\Local Settings\Temporary Internet Files\Content.IE5\QXH4CUBY\MM900173955[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0"/>
            <a:ext cx="962025" cy="1047750"/>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6" name="Picture 6" descr="C:\Documents and Settings\J\Local Settings\Temporary Internet Files\Content.IE5\TLCRLLXQ\MC9001980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800600"/>
            <a:ext cx="1800130" cy="1577642"/>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33" name="Picture 13" descr="C:\Documents and Settings\J\Local Settings\Temporary Internet Files\Content.IE5\QXH4CUBY\MC90029088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800600"/>
            <a:ext cx="1557196" cy="1190895"/>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608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Learning Climate: Human/ Interpersonal</a:t>
            </a:r>
            <a:endParaRPr lang="en-US"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42</a:t>
            </a:fld>
            <a:endParaRPr lang="en-US"/>
          </a:p>
        </p:txBody>
      </p:sp>
      <p:grpSp>
        <p:nvGrpSpPr>
          <p:cNvPr id="18" name="Group 17"/>
          <p:cNvGrpSpPr/>
          <p:nvPr/>
        </p:nvGrpSpPr>
        <p:grpSpPr>
          <a:xfrm>
            <a:off x="288036" y="1524000"/>
            <a:ext cx="8567928" cy="4325112"/>
            <a:chOff x="237605" y="1904998"/>
            <a:chExt cx="4427838" cy="4274025"/>
          </a:xfrm>
        </p:grpSpPr>
        <p:sp>
          <p:nvSpPr>
            <p:cNvPr id="19" name="Freeform 18"/>
            <p:cNvSpPr/>
            <p:nvPr/>
          </p:nvSpPr>
          <p:spPr>
            <a:xfrm>
              <a:off x="237605" y="1904998"/>
              <a:ext cx="1554480" cy="703592"/>
            </a:xfrm>
            <a:custGeom>
              <a:avLst/>
              <a:gdLst>
                <a:gd name="connsiteX0" fmla="*/ 0 w 1430114"/>
                <a:gd name="connsiteY0" fmla="*/ 70359 h 703592"/>
                <a:gd name="connsiteX1" fmla="*/ 70359 w 1430114"/>
                <a:gd name="connsiteY1" fmla="*/ 0 h 703592"/>
                <a:gd name="connsiteX2" fmla="*/ 1359755 w 1430114"/>
                <a:gd name="connsiteY2" fmla="*/ 0 h 703592"/>
                <a:gd name="connsiteX3" fmla="*/ 1430114 w 1430114"/>
                <a:gd name="connsiteY3" fmla="*/ 70359 h 703592"/>
                <a:gd name="connsiteX4" fmla="*/ 1430114 w 1430114"/>
                <a:gd name="connsiteY4" fmla="*/ 633233 h 703592"/>
                <a:gd name="connsiteX5" fmla="*/ 1359755 w 1430114"/>
                <a:gd name="connsiteY5" fmla="*/ 703592 h 703592"/>
                <a:gd name="connsiteX6" fmla="*/ 70359 w 1430114"/>
                <a:gd name="connsiteY6" fmla="*/ 703592 h 703592"/>
                <a:gd name="connsiteX7" fmla="*/ 0 w 1430114"/>
                <a:gd name="connsiteY7" fmla="*/ 633233 h 703592"/>
                <a:gd name="connsiteX8" fmla="*/ 0 w 1430114"/>
                <a:gd name="connsiteY8" fmla="*/ 70359 h 7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14" h="703592">
                  <a:moveTo>
                    <a:pt x="0" y="70359"/>
                  </a:moveTo>
                  <a:cubicBezTo>
                    <a:pt x="0" y="31501"/>
                    <a:pt x="31501" y="0"/>
                    <a:pt x="70359" y="0"/>
                  </a:cubicBezTo>
                  <a:lnTo>
                    <a:pt x="1359755" y="0"/>
                  </a:lnTo>
                  <a:cubicBezTo>
                    <a:pt x="1398613" y="0"/>
                    <a:pt x="1430114" y="31501"/>
                    <a:pt x="1430114" y="70359"/>
                  </a:cubicBezTo>
                  <a:lnTo>
                    <a:pt x="1430114" y="633233"/>
                  </a:lnTo>
                  <a:cubicBezTo>
                    <a:pt x="1430114" y="672091"/>
                    <a:pt x="1398613" y="703592"/>
                    <a:pt x="1359755" y="703592"/>
                  </a:cubicBezTo>
                  <a:lnTo>
                    <a:pt x="70359" y="703592"/>
                  </a:lnTo>
                  <a:cubicBezTo>
                    <a:pt x="31501" y="703592"/>
                    <a:pt x="0" y="672091"/>
                    <a:pt x="0" y="633233"/>
                  </a:cubicBezTo>
                  <a:lnTo>
                    <a:pt x="0" y="70359"/>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9568" tIns="99568" rIns="99568" bIns="287871" numCol="1" spcCol="1270" anchor="t" anchorCtr="0">
              <a:noAutofit/>
            </a:bodyPr>
            <a:lstStyle/>
            <a:p>
              <a:pPr defTabSz="622300">
                <a:lnSpc>
                  <a:spcPct val="90000"/>
                </a:lnSpc>
                <a:spcBef>
                  <a:spcPct val="0"/>
                </a:spcBef>
                <a:spcAft>
                  <a:spcPct val="35000"/>
                </a:spcAft>
              </a:pPr>
              <a:r>
                <a:rPr lang="en-US" b="1" dirty="0"/>
                <a:t>Behaviorists</a:t>
              </a:r>
            </a:p>
          </p:txBody>
        </p:sp>
        <p:sp>
          <p:nvSpPr>
            <p:cNvPr id="20" name="Freeform 19"/>
            <p:cNvSpPr/>
            <p:nvPr/>
          </p:nvSpPr>
          <p:spPr>
            <a:xfrm>
              <a:off x="356409" y="2438400"/>
              <a:ext cx="1920240" cy="3740623"/>
            </a:xfrm>
            <a:custGeom>
              <a:avLst/>
              <a:gdLst>
                <a:gd name="connsiteX0" fmla="*/ 0 w 1696484"/>
                <a:gd name="connsiteY0" fmla="*/ 169648 h 3740623"/>
                <a:gd name="connsiteX1" fmla="*/ 169648 w 1696484"/>
                <a:gd name="connsiteY1" fmla="*/ 0 h 3740623"/>
                <a:gd name="connsiteX2" fmla="*/ 1526836 w 1696484"/>
                <a:gd name="connsiteY2" fmla="*/ 0 h 3740623"/>
                <a:gd name="connsiteX3" fmla="*/ 1696484 w 1696484"/>
                <a:gd name="connsiteY3" fmla="*/ 169648 h 3740623"/>
                <a:gd name="connsiteX4" fmla="*/ 1696484 w 1696484"/>
                <a:gd name="connsiteY4" fmla="*/ 3570975 h 3740623"/>
                <a:gd name="connsiteX5" fmla="*/ 1526836 w 1696484"/>
                <a:gd name="connsiteY5" fmla="*/ 3740623 h 3740623"/>
                <a:gd name="connsiteX6" fmla="*/ 169648 w 1696484"/>
                <a:gd name="connsiteY6" fmla="*/ 3740623 h 3740623"/>
                <a:gd name="connsiteX7" fmla="*/ 0 w 1696484"/>
                <a:gd name="connsiteY7" fmla="*/ 3570975 h 3740623"/>
                <a:gd name="connsiteX8" fmla="*/ 0 w 1696484"/>
                <a:gd name="connsiteY8" fmla="*/ 169648 h 374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484" h="3740623">
                  <a:moveTo>
                    <a:pt x="0" y="169648"/>
                  </a:moveTo>
                  <a:cubicBezTo>
                    <a:pt x="0" y="75954"/>
                    <a:pt x="75954" y="0"/>
                    <a:pt x="169648" y="0"/>
                  </a:cubicBezTo>
                  <a:lnTo>
                    <a:pt x="1526836" y="0"/>
                  </a:lnTo>
                  <a:cubicBezTo>
                    <a:pt x="1620530" y="0"/>
                    <a:pt x="1696484" y="75954"/>
                    <a:pt x="1696484" y="169648"/>
                  </a:cubicBezTo>
                  <a:lnTo>
                    <a:pt x="1696484" y="3570975"/>
                  </a:lnTo>
                  <a:cubicBezTo>
                    <a:pt x="1696484" y="3664669"/>
                    <a:pt x="1620530" y="3740623"/>
                    <a:pt x="1526836" y="3740623"/>
                  </a:cubicBezTo>
                  <a:lnTo>
                    <a:pt x="169648" y="3740623"/>
                  </a:lnTo>
                  <a:cubicBezTo>
                    <a:pt x="75954" y="3740623"/>
                    <a:pt x="0" y="3664669"/>
                    <a:pt x="0" y="3570975"/>
                  </a:cubicBezTo>
                  <a:lnTo>
                    <a:pt x="0" y="1696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256" tIns="149256" rIns="149256" bIns="149256" numCol="1" spcCol="1270" anchor="t" anchorCtr="0">
              <a:noAutofit/>
            </a:bodyPr>
            <a:lstStyle/>
            <a:p>
              <a:pPr marL="285750" lvl="1" indent="-114300" defTabSz="622300">
                <a:lnSpc>
                  <a:spcPct val="90000"/>
                </a:lnSpc>
                <a:spcBef>
                  <a:spcPct val="0"/>
                </a:spcBef>
                <a:spcAft>
                  <a:spcPct val="15000"/>
                </a:spcAft>
                <a:buChar char="••"/>
              </a:pPr>
              <a:r>
                <a:rPr lang="en-US" sz="2000" dirty="0"/>
                <a:t>Self-improvement is approved/ rewarded</a:t>
              </a:r>
            </a:p>
            <a:p>
              <a:pPr marL="857250" lvl="3" indent="-114300" defTabSz="622300">
                <a:lnSpc>
                  <a:spcPct val="90000"/>
                </a:lnSpc>
                <a:spcBef>
                  <a:spcPct val="0"/>
                </a:spcBef>
                <a:spcAft>
                  <a:spcPct val="15000"/>
                </a:spcAft>
                <a:buChar char="••"/>
              </a:pPr>
              <a:r>
                <a:rPr lang="en-US" sz="2000" dirty="0"/>
                <a:t>Self-improvement increases</a:t>
              </a:r>
            </a:p>
            <a:p>
              <a:pPr marL="285750" lvl="1" indent="-114300" defTabSz="622300">
                <a:lnSpc>
                  <a:spcPct val="90000"/>
                </a:lnSpc>
                <a:spcBef>
                  <a:spcPct val="0"/>
                </a:spcBef>
                <a:spcAft>
                  <a:spcPct val="15000"/>
                </a:spcAft>
                <a:buChar char="••"/>
              </a:pPr>
              <a:r>
                <a:rPr lang="en-US" sz="2000" dirty="0"/>
                <a:t>New behavior is approved/ rewarded</a:t>
              </a:r>
            </a:p>
            <a:p>
              <a:pPr marL="857250" lvl="3" indent="-114300" defTabSz="622300">
                <a:lnSpc>
                  <a:spcPct val="90000"/>
                </a:lnSpc>
                <a:spcBef>
                  <a:spcPct val="0"/>
                </a:spcBef>
                <a:spcAft>
                  <a:spcPct val="15000"/>
                </a:spcAft>
                <a:buChar char="••"/>
              </a:pPr>
              <a:r>
                <a:rPr lang="en-US" sz="2000" dirty="0"/>
                <a:t>New behavior is maintained</a:t>
              </a:r>
            </a:p>
          </p:txBody>
        </p:sp>
        <p:sp>
          <p:nvSpPr>
            <p:cNvPr id="22" name="Freeform 21"/>
            <p:cNvSpPr/>
            <p:nvPr/>
          </p:nvSpPr>
          <p:spPr>
            <a:xfrm>
              <a:off x="2547505" y="1929282"/>
              <a:ext cx="1554480" cy="703592"/>
            </a:xfrm>
            <a:custGeom>
              <a:avLst/>
              <a:gdLst>
                <a:gd name="connsiteX0" fmla="*/ 0 w 1430114"/>
                <a:gd name="connsiteY0" fmla="*/ 70359 h 703592"/>
                <a:gd name="connsiteX1" fmla="*/ 70359 w 1430114"/>
                <a:gd name="connsiteY1" fmla="*/ 0 h 703592"/>
                <a:gd name="connsiteX2" fmla="*/ 1359755 w 1430114"/>
                <a:gd name="connsiteY2" fmla="*/ 0 h 703592"/>
                <a:gd name="connsiteX3" fmla="*/ 1430114 w 1430114"/>
                <a:gd name="connsiteY3" fmla="*/ 70359 h 703592"/>
                <a:gd name="connsiteX4" fmla="*/ 1430114 w 1430114"/>
                <a:gd name="connsiteY4" fmla="*/ 633233 h 703592"/>
                <a:gd name="connsiteX5" fmla="*/ 1359755 w 1430114"/>
                <a:gd name="connsiteY5" fmla="*/ 703592 h 703592"/>
                <a:gd name="connsiteX6" fmla="*/ 70359 w 1430114"/>
                <a:gd name="connsiteY6" fmla="*/ 703592 h 703592"/>
                <a:gd name="connsiteX7" fmla="*/ 0 w 1430114"/>
                <a:gd name="connsiteY7" fmla="*/ 633233 h 703592"/>
                <a:gd name="connsiteX8" fmla="*/ 0 w 1430114"/>
                <a:gd name="connsiteY8" fmla="*/ 70359 h 7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14" h="703592">
                  <a:moveTo>
                    <a:pt x="0" y="70359"/>
                  </a:moveTo>
                  <a:cubicBezTo>
                    <a:pt x="0" y="31501"/>
                    <a:pt x="31501" y="0"/>
                    <a:pt x="70359" y="0"/>
                  </a:cubicBezTo>
                  <a:lnTo>
                    <a:pt x="1359755" y="0"/>
                  </a:lnTo>
                  <a:cubicBezTo>
                    <a:pt x="1398613" y="0"/>
                    <a:pt x="1430114" y="31501"/>
                    <a:pt x="1430114" y="70359"/>
                  </a:cubicBezTo>
                  <a:lnTo>
                    <a:pt x="1430114" y="633233"/>
                  </a:lnTo>
                  <a:cubicBezTo>
                    <a:pt x="1430114" y="672091"/>
                    <a:pt x="1398613" y="703592"/>
                    <a:pt x="1359755" y="703592"/>
                  </a:cubicBezTo>
                  <a:lnTo>
                    <a:pt x="70359" y="703592"/>
                  </a:lnTo>
                  <a:cubicBezTo>
                    <a:pt x="31501" y="703592"/>
                    <a:pt x="0" y="672091"/>
                    <a:pt x="0" y="633233"/>
                  </a:cubicBezTo>
                  <a:lnTo>
                    <a:pt x="0" y="70359"/>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9568" tIns="99568" rIns="99568" bIns="287871" numCol="1" spcCol="1270" anchor="t" anchorCtr="0">
              <a:noAutofit/>
            </a:bodyPr>
            <a:lstStyle/>
            <a:p>
              <a:pPr lvl="0" defTabSz="622300">
                <a:lnSpc>
                  <a:spcPct val="90000"/>
                </a:lnSpc>
                <a:spcBef>
                  <a:spcPct val="0"/>
                </a:spcBef>
                <a:spcAft>
                  <a:spcPct val="35000"/>
                </a:spcAft>
              </a:pPr>
              <a:r>
                <a:rPr lang="en-US" b="1" dirty="0"/>
                <a:t>Cognitive Theorists</a:t>
              </a:r>
            </a:p>
          </p:txBody>
        </p:sp>
        <p:sp>
          <p:nvSpPr>
            <p:cNvPr id="23" name="Freeform 22"/>
            <p:cNvSpPr/>
            <p:nvPr/>
          </p:nvSpPr>
          <p:spPr>
            <a:xfrm>
              <a:off x="2666309" y="2458182"/>
              <a:ext cx="1999134" cy="3692368"/>
            </a:xfrm>
            <a:custGeom>
              <a:avLst/>
              <a:gdLst>
                <a:gd name="connsiteX0" fmla="*/ 0 w 1696484"/>
                <a:gd name="connsiteY0" fmla="*/ 169648 h 3692368"/>
                <a:gd name="connsiteX1" fmla="*/ 169648 w 1696484"/>
                <a:gd name="connsiteY1" fmla="*/ 0 h 3692368"/>
                <a:gd name="connsiteX2" fmla="*/ 1526836 w 1696484"/>
                <a:gd name="connsiteY2" fmla="*/ 0 h 3692368"/>
                <a:gd name="connsiteX3" fmla="*/ 1696484 w 1696484"/>
                <a:gd name="connsiteY3" fmla="*/ 169648 h 3692368"/>
                <a:gd name="connsiteX4" fmla="*/ 1696484 w 1696484"/>
                <a:gd name="connsiteY4" fmla="*/ 3522720 h 3692368"/>
                <a:gd name="connsiteX5" fmla="*/ 1526836 w 1696484"/>
                <a:gd name="connsiteY5" fmla="*/ 3692368 h 3692368"/>
                <a:gd name="connsiteX6" fmla="*/ 169648 w 1696484"/>
                <a:gd name="connsiteY6" fmla="*/ 3692368 h 3692368"/>
                <a:gd name="connsiteX7" fmla="*/ 0 w 1696484"/>
                <a:gd name="connsiteY7" fmla="*/ 3522720 h 3692368"/>
                <a:gd name="connsiteX8" fmla="*/ 0 w 1696484"/>
                <a:gd name="connsiteY8" fmla="*/ 169648 h 36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484" h="3692368">
                  <a:moveTo>
                    <a:pt x="0" y="169648"/>
                  </a:moveTo>
                  <a:cubicBezTo>
                    <a:pt x="0" y="75954"/>
                    <a:pt x="75954" y="0"/>
                    <a:pt x="169648" y="0"/>
                  </a:cubicBezTo>
                  <a:lnTo>
                    <a:pt x="1526836" y="0"/>
                  </a:lnTo>
                  <a:cubicBezTo>
                    <a:pt x="1620530" y="0"/>
                    <a:pt x="1696484" y="75954"/>
                    <a:pt x="1696484" y="169648"/>
                  </a:cubicBezTo>
                  <a:lnTo>
                    <a:pt x="1696484" y="3522720"/>
                  </a:lnTo>
                  <a:cubicBezTo>
                    <a:pt x="1696484" y="3616414"/>
                    <a:pt x="1620530" y="3692368"/>
                    <a:pt x="1526836" y="3692368"/>
                  </a:cubicBezTo>
                  <a:lnTo>
                    <a:pt x="169648" y="3692368"/>
                  </a:lnTo>
                  <a:cubicBezTo>
                    <a:pt x="75954" y="3692368"/>
                    <a:pt x="0" y="3616414"/>
                    <a:pt x="0" y="3522720"/>
                  </a:cubicBezTo>
                  <a:lnTo>
                    <a:pt x="0" y="1696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256" tIns="149256" rIns="149256" bIns="149256" numCol="1" spcCol="1270" anchor="t" anchorCtr="0">
              <a:noAutofit/>
            </a:bodyPr>
            <a:lstStyle/>
            <a:p>
              <a:pPr marL="285750" lvl="1" indent="-114300" defTabSz="622300">
                <a:lnSpc>
                  <a:spcPct val="90000"/>
                </a:lnSpc>
                <a:spcBef>
                  <a:spcPct val="0"/>
                </a:spcBef>
                <a:spcAft>
                  <a:spcPct val="15000"/>
                </a:spcAft>
                <a:buChar char="••"/>
              </a:pPr>
              <a:r>
                <a:rPr lang="en-US" sz="2000" dirty="0"/>
                <a:t>Emphasize</a:t>
              </a:r>
            </a:p>
            <a:p>
              <a:pPr marL="857250" lvl="3" indent="-114300" defTabSz="622300">
                <a:lnSpc>
                  <a:spcPct val="90000"/>
                </a:lnSpc>
                <a:spcBef>
                  <a:spcPct val="0"/>
                </a:spcBef>
                <a:spcAft>
                  <a:spcPct val="15000"/>
                </a:spcAft>
                <a:buChar char="••"/>
              </a:pPr>
              <a:r>
                <a:rPr lang="en-US" sz="2000" dirty="0"/>
                <a:t>Orderliness</a:t>
              </a:r>
            </a:p>
            <a:p>
              <a:pPr marL="857250" lvl="3" indent="-114300" defTabSz="622300">
                <a:lnSpc>
                  <a:spcPct val="90000"/>
                </a:lnSpc>
                <a:spcBef>
                  <a:spcPct val="0"/>
                </a:spcBef>
                <a:spcAft>
                  <a:spcPct val="15000"/>
                </a:spcAft>
                <a:buChar char="••"/>
              </a:pPr>
              <a:r>
                <a:rPr lang="en-US" sz="2000" dirty="0"/>
                <a:t>Clear goals</a:t>
              </a:r>
            </a:p>
            <a:p>
              <a:pPr marL="857250" lvl="3" indent="-114300" defTabSz="622300">
                <a:lnSpc>
                  <a:spcPct val="90000"/>
                </a:lnSpc>
                <a:spcBef>
                  <a:spcPct val="0"/>
                </a:spcBef>
                <a:spcAft>
                  <a:spcPct val="15000"/>
                </a:spcAft>
                <a:buChar char="••"/>
              </a:pPr>
              <a:r>
                <a:rPr lang="en-US" sz="2000" dirty="0"/>
                <a:t>Explanation of expectations &amp; opportunities</a:t>
              </a:r>
            </a:p>
            <a:p>
              <a:pPr marL="857250" lvl="3" indent="-114300" defTabSz="622300">
                <a:lnSpc>
                  <a:spcPct val="90000"/>
                </a:lnSpc>
                <a:spcBef>
                  <a:spcPct val="0"/>
                </a:spcBef>
                <a:spcAft>
                  <a:spcPct val="15000"/>
                </a:spcAft>
                <a:buChar char="••"/>
              </a:pPr>
              <a:r>
                <a:rPr lang="en-US" sz="2000" dirty="0"/>
                <a:t>Openness to </a:t>
              </a:r>
              <a:r>
                <a:rPr lang="en-US" sz="2000" dirty="0" smtClean="0"/>
                <a:t> </a:t>
              </a:r>
              <a:r>
                <a:rPr lang="en-US" sz="2000" dirty="0"/>
                <a:t>questioning of system</a:t>
              </a:r>
            </a:p>
            <a:p>
              <a:pPr marL="857250" lvl="3" indent="-114300" defTabSz="622300">
                <a:lnSpc>
                  <a:spcPct val="90000"/>
                </a:lnSpc>
                <a:spcBef>
                  <a:spcPct val="0"/>
                </a:spcBef>
                <a:spcAft>
                  <a:spcPct val="15000"/>
                </a:spcAft>
                <a:buChar char="••"/>
              </a:pPr>
              <a:r>
                <a:rPr lang="en-US" sz="2000" dirty="0"/>
                <a:t>Honest &amp; objective feedback</a:t>
              </a:r>
            </a:p>
            <a:p>
              <a:pPr marL="857250" lvl="3" indent="-114300" defTabSz="622300">
                <a:lnSpc>
                  <a:spcPct val="90000"/>
                </a:lnSpc>
                <a:spcBef>
                  <a:spcPct val="0"/>
                </a:spcBef>
                <a:spcAft>
                  <a:spcPct val="15000"/>
                </a:spcAft>
                <a:buChar char="••"/>
              </a:pPr>
              <a:r>
                <a:rPr lang="en-US" sz="2000" dirty="0"/>
                <a:t>Experimentation</a:t>
              </a:r>
            </a:p>
          </p:txBody>
        </p:sp>
      </p:grpSp>
    </p:spTree>
    <p:extLst>
      <p:ext uri="{BB962C8B-B14F-4D97-AF65-F5344CB8AC3E}">
        <p14:creationId xmlns:p14="http://schemas.microsoft.com/office/powerpoint/2010/main" val="11300607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Learning Climate: Human</a:t>
            </a:r>
            <a:r>
              <a:rPr lang="en-US" b="1" dirty="0">
                <a:effectLst>
                  <a:outerShdw blurRad="38100" dist="38100" dir="2700000" algn="tl">
                    <a:srgbClr val="000000">
                      <a:alpha val="43137"/>
                    </a:srgbClr>
                  </a:outerShdw>
                  <a:reflection blurRad="12700" stA="48000" endA="300" endPos="55000" dir="5400000" sy="-90000" algn="bl" rotWithShape="0"/>
                </a:effectLst>
              </a:rPr>
              <a:t>/ </a:t>
            </a:r>
            <a:r>
              <a:rPr lang="en-US" b="1" dirty="0" smtClean="0">
                <a:effectLst>
                  <a:outerShdw blurRad="38100" dist="38100" dir="2700000" algn="tl">
                    <a:srgbClr val="000000">
                      <a:alpha val="43137"/>
                    </a:srgbClr>
                  </a:outerShdw>
                  <a:reflection blurRad="12700" stA="48000" endA="300" endPos="55000" dir="5400000" sy="-90000" algn="bl" rotWithShape="0"/>
                </a:effectLst>
              </a:rPr>
              <a:t>Interpersonal (cont.)</a:t>
            </a:r>
            <a:endParaRPr lang="en-US"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43</a:t>
            </a:fld>
            <a:endParaRPr lang="en-US"/>
          </a:p>
        </p:txBody>
      </p:sp>
      <p:grpSp>
        <p:nvGrpSpPr>
          <p:cNvPr id="10" name="Group 9"/>
          <p:cNvGrpSpPr/>
          <p:nvPr/>
        </p:nvGrpSpPr>
        <p:grpSpPr>
          <a:xfrm>
            <a:off x="289723" y="1561783"/>
            <a:ext cx="8564554" cy="4458017"/>
            <a:chOff x="4624139" y="1823923"/>
            <a:chExt cx="4443661" cy="4205356"/>
          </a:xfrm>
        </p:grpSpPr>
        <p:sp>
          <p:nvSpPr>
            <p:cNvPr id="5" name="Freeform 4"/>
            <p:cNvSpPr/>
            <p:nvPr/>
          </p:nvSpPr>
          <p:spPr>
            <a:xfrm>
              <a:off x="4624139" y="1860163"/>
              <a:ext cx="1743915" cy="703592"/>
            </a:xfrm>
            <a:custGeom>
              <a:avLst/>
              <a:gdLst>
                <a:gd name="connsiteX0" fmla="*/ 0 w 1430114"/>
                <a:gd name="connsiteY0" fmla="*/ 70359 h 703592"/>
                <a:gd name="connsiteX1" fmla="*/ 70359 w 1430114"/>
                <a:gd name="connsiteY1" fmla="*/ 0 h 703592"/>
                <a:gd name="connsiteX2" fmla="*/ 1359755 w 1430114"/>
                <a:gd name="connsiteY2" fmla="*/ 0 h 703592"/>
                <a:gd name="connsiteX3" fmla="*/ 1430114 w 1430114"/>
                <a:gd name="connsiteY3" fmla="*/ 70359 h 703592"/>
                <a:gd name="connsiteX4" fmla="*/ 1430114 w 1430114"/>
                <a:gd name="connsiteY4" fmla="*/ 633233 h 703592"/>
                <a:gd name="connsiteX5" fmla="*/ 1359755 w 1430114"/>
                <a:gd name="connsiteY5" fmla="*/ 703592 h 703592"/>
                <a:gd name="connsiteX6" fmla="*/ 70359 w 1430114"/>
                <a:gd name="connsiteY6" fmla="*/ 703592 h 703592"/>
                <a:gd name="connsiteX7" fmla="*/ 0 w 1430114"/>
                <a:gd name="connsiteY7" fmla="*/ 633233 h 703592"/>
                <a:gd name="connsiteX8" fmla="*/ 0 w 1430114"/>
                <a:gd name="connsiteY8" fmla="*/ 70359 h 7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14" h="703592">
                  <a:moveTo>
                    <a:pt x="0" y="70359"/>
                  </a:moveTo>
                  <a:cubicBezTo>
                    <a:pt x="0" y="31501"/>
                    <a:pt x="31501" y="0"/>
                    <a:pt x="70359" y="0"/>
                  </a:cubicBezTo>
                  <a:lnTo>
                    <a:pt x="1359755" y="0"/>
                  </a:lnTo>
                  <a:cubicBezTo>
                    <a:pt x="1398613" y="0"/>
                    <a:pt x="1430114" y="31501"/>
                    <a:pt x="1430114" y="70359"/>
                  </a:cubicBezTo>
                  <a:lnTo>
                    <a:pt x="1430114" y="633233"/>
                  </a:lnTo>
                  <a:cubicBezTo>
                    <a:pt x="1430114" y="672091"/>
                    <a:pt x="1398613" y="703592"/>
                    <a:pt x="1359755" y="703592"/>
                  </a:cubicBezTo>
                  <a:lnTo>
                    <a:pt x="70359" y="703592"/>
                  </a:lnTo>
                  <a:cubicBezTo>
                    <a:pt x="31501" y="703592"/>
                    <a:pt x="0" y="672091"/>
                    <a:pt x="0" y="633233"/>
                  </a:cubicBezTo>
                  <a:lnTo>
                    <a:pt x="0" y="70359"/>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9568" tIns="99568" rIns="99568" bIns="287871" numCol="1" spcCol="1270" anchor="t" anchorCtr="0">
              <a:noAutofit/>
            </a:bodyPr>
            <a:lstStyle/>
            <a:p>
              <a:pPr lvl="0" algn="l" defTabSz="622300">
                <a:lnSpc>
                  <a:spcPct val="90000"/>
                </a:lnSpc>
                <a:spcBef>
                  <a:spcPct val="0"/>
                </a:spcBef>
                <a:spcAft>
                  <a:spcPct val="35000"/>
                </a:spcAft>
              </a:pPr>
              <a:r>
                <a:rPr lang="en-US" b="1" kern="1200" dirty="0" smtClean="0"/>
                <a:t>Personality Theorists</a:t>
              </a:r>
              <a:endParaRPr lang="en-US" b="1" kern="1200" dirty="0"/>
            </a:p>
          </p:txBody>
        </p:sp>
        <p:sp>
          <p:nvSpPr>
            <p:cNvPr id="6" name="Freeform 5"/>
            <p:cNvSpPr/>
            <p:nvPr/>
          </p:nvSpPr>
          <p:spPr>
            <a:xfrm>
              <a:off x="4837660" y="2384542"/>
              <a:ext cx="1920240" cy="3644737"/>
            </a:xfrm>
            <a:custGeom>
              <a:avLst/>
              <a:gdLst>
                <a:gd name="connsiteX0" fmla="*/ 0 w 1696484"/>
                <a:gd name="connsiteY0" fmla="*/ 169648 h 3644737"/>
                <a:gd name="connsiteX1" fmla="*/ 169648 w 1696484"/>
                <a:gd name="connsiteY1" fmla="*/ 0 h 3644737"/>
                <a:gd name="connsiteX2" fmla="*/ 1526836 w 1696484"/>
                <a:gd name="connsiteY2" fmla="*/ 0 h 3644737"/>
                <a:gd name="connsiteX3" fmla="*/ 1696484 w 1696484"/>
                <a:gd name="connsiteY3" fmla="*/ 169648 h 3644737"/>
                <a:gd name="connsiteX4" fmla="*/ 1696484 w 1696484"/>
                <a:gd name="connsiteY4" fmla="*/ 3475089 h 3644737"/>
                <a:gd name="connsiteX5" fmla="*/ 1526836 w 1696484"/>
                <a:gd name="connsiteY5" fmla="*/ 3644737 h 3644737"/>
                <a:gd name="connsiteX6" fmla="*/ 169648 w 1696484"/>
                <a:gd name="connsiteY6" fmla="*/ 3644737 h 3644737"/>
                <a:gd name="connsiteX7" fmla="*/ 0 w 1696484"/>
                <a:gd name="connsiteY7" fmla="*/ 3475089 h 3644737"/>
                <a:gd name="connsiteX8" fmla="*/ 0 w 1696484"/>
                <a:gd name="connsiteY8" fmla="*/ 169648 h 364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484" h="3644737">
                  <a:moveTo>
                    <a:pt x="0" y="169648"/>
                  </a:moveTo>
                  <a:cubicBezTo>
                    <a:pt x="0" y="75954"/>
                    <a:pt x="75954" y="0"/>
                    <a:pt x="169648" y="0"/>
                  </a:cubicBezTo>
                  <a:lnTo>
                    <a:pt x="1526836" y="0"/>
                  </a:lnTo>
                  <a:cubicBezTo>
                    <a:pt x="1620530" y="0"/>
                    <a:pt x="1696484" y="75954"/>
                    <a:pt x="1696484" y="169648"/>
                  </a:cubicBezTo>
                  <a:lnTo>
                    <a:pt x="1696484" y="3475089"/>
                  </a:lnTo>
                  <a:cubicBezTo>
                    <a:pt x="1696484" y="3568783"/>
                    <a:pt x="1620530" y="3644737"/>
                    <a:pt x="1526836" y="3644737"/>
                  </a:cubicBezTo>
                  <a:lnTo>
                    <a:pt x="169648" y="3644737"/>
                  </a:lnTo>
                  <a:cubicBezTo>
                    <a:pt x="75954" y="3644737"/>
                    <a:pt x="0" y="3568783"/>
                    <a:pt x="0" y="3475089"/>
                  </a:cubicBezTo>
                  <a:lnTo>
                    <a:pt x="0" y="1696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256" tIns="149256" rIns="149256" bIns="149256" numCol="1" spcCol="1270" anchor="t" anchorCtr="0">
              <a:noAutofit/>
            </a:bodyPr>
            <a:lstStyle/>
            <a:p>
              <a:pPr marL="114300" lvl="1" indent="-114300" algn="l" defTabSz="622300">
                <a:lnSpc>
                  <a:spcPct val="90000"/>
                </a:lnSpc>
                <a:spcBef>
                  <a:spcPct val="0"/>
                </a:spcBef>
                <a:spcAft>
                  <a:spcPct val="15000"/>
                </a:spcAft>
                <a:buChar char="••"/>
              </a:pPr>
              <a:r>
                <a:rPr lang="en-US" sz="2000" kern="1200" dirty="0" smtClean="0"/>
                <a:t>Emphasize a mentally healthful climate</a:t>
              </a:r>
              <a:endParaRPr lang="en-US" sz="2000" kern="1200" dirty="0"/>
            </a:p>
            <a:p>
              <a:pPr marL="685800" lvl="3" indent="-114300" defTabSz="622300">
                <a:lnSpc>
                  <a:spcPct val="90000"/>
                </a:lnSpc>
                <a:spcBef>
                  <a:spcPct val="0"/>
                </a:spcBef>
                <a:spcAft>
                  <a:spcPct val="15000"/>
                </a:spcAft>
                <a:buChar char="••"/>
              </a:pPr>
              <a:r>
                <a:rPr lang="en-US" sz="2000" kern="1200" dirty="0" smtClean="0"/>
                <a:t>Respect for individual &amp; cultural differences</a:t>
              </a:r>
              <a:endParaRPr lang="en-US" sz="2000" kern="1200" dirty="0"/>
            </a:p>
            <a:p>
              <a:pPr marL="685800" lvl="3" indent="-114300" defTabSz="622300">
                <a:lnSpc>
                  <a:spcPct val="90000"/>
                </a:lnSpc>
                <a:spcBef>
                  <a:spcPct val="0"/>
                </a:spcBef>
                <a:spcAft>
                  <a:spcPct val="15000"/>
                </a:spcAft>
                <a:buChar char="••"/>
              </a:pPr>
              <a:r>
                <a:rPr lang="en-US" sz="2000" kern="1200" dirty="0" smtClean="0"/>
                <a:t>Anxiety levels controlled</a:t>
              </a:r>
              <a:endParaRPr lang="en-US" sz="2000" kern="1200" dirty="0"/>
            </a:p>
            <a:p>
              <a:pPr marL="685800" lvl="3" indent="-114300" defTabSz="622300">
                <a:lnSpc>
                  <a:spcPct val="90000"/>
                </a:lnSpc>
                <a:spcBef>
                  <a:spcPct val="0"/>
                </a:spcBef>
                <a:spcAft>
                  <a:spcPct val="15000"/>
                </a:spcAft>
                <a:buChar char="••"/>
              </a:pPr>
              <a:r>
                <a:rPr lang="en-US" sz="2000" kern="1200" dirty="0" smtClean="0"/>
                <a:t>Achievement/ affiliation motivations encouraged</a:t>
              </a:r>
              <a:endParaRPr lang="en-US" sz="2000" kern="1200" dirty="0"/>
            </a:p>
            <a:p>
              <a:pPr marL="685800" lvl="3" indent="-114300" defTabSz="622300">
                <a:lnSpc>
                  <a:spcPct val="90000"/>
                </a:lnSpc>
                <a:spcBef>
                  <a:spcPct val="0"/>
                </a:spcBef>
                <a:spcAft>
                  <a:spcPct val="15000"/>
                </a:spcAft>
                <a:buChar char="••"/>
              </a:pPr>
              <a:r>
                <a:rPr lang="en-US" sz="2000" kern="1200" dirty="0" smtClean="0"/>
                <a:t>Feelings are relevant to learning</a:t>
              </a:r>
              <a:endParaRPr lang="en-US" sz="2000" kern="1200" dirty="0"/>
            </a:p>
          </p:txBody>
        </p:sp>
        <p:sp>
          <p:nvSpPr>
            <p:cNvPr id="8" name="Freeform 7"/>
            <p:cNvSpPr/>
            <p:nvPr/>
          </p:nvSpPr>
          <p:spPr>
            <a:xfrm>
              <a:off x="6934038" y="1823923"/>
              <a:ext cx="1743915" cy="703592"/>
            </a:xfrm>
            <a:custGeom>
              <a:avLst/>
              <a:gdLst>
                <a:gd name="connsiteX0" fmla="*/ 0 w 1430114"/>
                <a:gd name="connsiteY0" fmla="*/ 70359 h 703592"/>
                <a:gd name="connsiteX1" fmla="*/ 70359 w 1430114"/>
                <a:gd name="connsiteY1" fmla="*/ 0 h 703592"/>
                <a:gd name="connsiteX2" fmla="*/ 1359755 w 1430114"/>
                <a:gd name="connsiteY2" fmla="*/ 0 h 703592"/>
                <a:gd name="connsiteX3" fmla="*/ 1430114 w 1430114"/>
                <a:gd name="connsiteY3" fmla="*/ 70359 h 703592"/>
                <a:gd name="connsiteX4" fmla="*/ 1430114 w 1430114"/>
                <a:gd name="connsiteY4" fmla="*/ 633233 h 703592"/>
                <a:gd name="connsiteX5" fmla="*/ 1359755 w 1430114"/>
                <a:gd name="connsiteY5" fmla="*/ 703592 h 703592"/>
                <a:gd name="connsiteX6" fmla="*/ 70359 w 1430114"/>
                <a:gd name="connsiteY6" fmla="*/ 703592 h 703592"/>
                <a:gd name="connsiteX7" fmla="*/ 0 w 1430114"/>
                <a:gd name="connsiteY7" fmla="*/ 633233 h 703592"/>
                <a:gd name="connsiteX8" fmla="*/ 0 w 1430114"/>
                <a:gd name="connsiteY8" fmla="*/ 70359 h 70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14" h="703592">
                  <a:moveTo>
                    <a:pt x="0" y="70359"/>
                  </a:moveTo>
                  <a:cubicBezTo>
                    <a:pt x="0" y="31501"/>
                    <a:pt x="31501" y="0"/>
                    <a:pt x="70359" y="0"/>
                  </a:cubicBezTo>
                  <a:lnTo>
                    <a:pt x="1359755" y="0"/>
                  </a:lnTo>
                  <a:cubicBezTo>
                    <a:pt x="1398613" y="0"/>
                    <a:pt x="1430114" y="31501"/>
                    <a:pt x="1430114" y="70359"/>
                  </a:cubicBezTo>
                  <a:lnTo>
                    <a:pt x="1430114" y="633233"/>
                  </a:lnTo>
                  <a:cubicBezTo>
                    <a:pt x="1430114" y="672091"/>
                    <a:pt x="1398613" y="703592"/>
                    <a:pt x="1359755" y="703592"/>
                  </a:cubicBezTo>
                  <a:lnTo>
                    <a:pt x="70359" y="703592"/>
                  </a:lnTo>
                  <a:cubicBezTo>
                    <a:pt x="31501" y="703592"/>
                    <a:pt x="0" y="672091"/>
                    <a:pt x="0" y="633233"/>
                  </a:cubicBezTo>
                  <a:lnTo>
                    <a:pt x="0" y="70359"/>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99568" tIns="99568" rIns="99568" bIns="287871" numCol="1" spcCol="1270" anchor="t" anchorCtr="0">
              <a:noAutofit/>
            </a:bodyPr>
            <a:lstStyle/>
            <a:p>
              <a:pPr lvl="0" algn="l" defTabSz="622300">
                <a:lnSpc>
                  <a:spcPct val="90000"/>
                </a:lnSpc>
                <a:spcBef>
                  <a:spcPct val="0"/>
                </a:spcBef>
                <a:spcAft>
                  <a:spcPct val="35000"/>
                </a:spcAft>
              </a:pPr>
              <a:r>
                <a:rPr lang="en-US" b="1" kern="1200" dirty="0" smtClean="0"/>
                <a:t>Humanistic Psychologists</a:t>
              </a:r>
              <a:endParaRPr lang="en-US" b="1" kern="1200" dirty="0"/>
            </a:p>
          </p:txBody>
        </p:sp>
        <p:sp>
          <p:nvSpPr>
            <p:cNvPr id="9" name="Freeform 8"/>
            <p:cNvSpPr/>
            <p:nvPr/>
          </p:nvSpPr>
          <p:spPr>
            <a:xfrm>
              <a:off x="7147560" y="2403815"/>
              <a:ext cx="1920240" cy="3597720"/>
            </a:xfrm>
            <a:custGeom>
              <a:avLst/>
              <a:gdLst>
                <a:gd name="connsiteX0" fmla="*/ 0 w 1696484"/>
                <a:gd name="connsiteY0" fmla="*/ 169648 h 3597720"/>
                <a:gd name="connsiteX1" fmla="*/ 169648 w 1696484"/>
                <a:gd name="connsiteY1" fmla="*/ 0 h 3597720"/>
                <a:gd name="connsiteX2" fmla="*/ 1526836 w 1696484"/>
                <a:gd name="connsiteY2" fmla="*/ 0 h 3597720"/>
                <a:gd name="connsiteX3" fmla="*/ 1696484 w 1696484"/>
                <a:gd name="connsiteY3" fmla="*/ 169648 h 3597720"/>
                <a:gd name="connsiteX4" fmla="*/ 1696484 w 1696484"/>
                <a:gd name="connsiteY4" fmla="*/ 3428072 h 3597720"/>
                <a:gd name="connsiteX5" fmla="*/ 1526836 w 1696484"/>
                <a:gd name="connsiteY5" fmla="*/ 3597720 h 3597720"/>
                <a:gd name="connsiteX6" fmla="*/ 169648 w 1696484"/>
                <a:gd name="connsiteY6" fmla="*/ 3597720 h 3597720"/>
                <a:gd name="connsiteX7" fmla="*/ 0 w 1696484"/>
                <a:gd name="connsiteY7" fmla="*/ 3428072 h 3597720"/>
                <a:gd name="connsiteX8" fmla="*/ 0 w 1696484"/>
                <a:gd name="connsiteY8" fmla="*/ 169648 h 359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484" h="3597720">
                  <a:moveTo>
                    <a:pt x="0" y="169648"/>
                  </a:moveTo>
                  <a:cubicBezTo>
                    <a:pt x="0" y="75954"/>
                    <a:pt x="75954" y="0"/>
                    <a:pt x="169648" y="0"/>
                  </a:cubicBezTo>
                  <a:lnTo>
                    <a:pt x="1526836" y="0"/>
                  </a:lnTo>
                  <a:cubicBezTo>
                    <a:pt x="1620530" y="0"/>
                    <a:pt x="1696484" y="75954"/>
                    <a:pt x="1696484" y="169648"/>
                  </a:cubicBezTo>
                  <a:lnTo>
                    <a:pt x="1696484" y="3428072"/>
                  </a:lnTo>
                  <a:cubicBezTo>
                    <a:pt x="1696484" y="3521766"/>
                    <a:pt x="1620530" y="3597720"/>
                    <a:pt x="1526836" y="3597720"/>
                  </a:cubicBezTo>
                  <a:lnTo>
                    <a:pt x="169648" y="3597720"/>
                  </a:lnTo>
                  <a:cubicBezTo>
                    <a:pt x="75954" y="3597720"/>
                    <a:pt x="0" y="3521766"/>
                    <a:pt x="0" y="3428072"/>
                  </a:cubicBezTo>
                  <a:lnTo>
                    <a:pt x="0" y="169648"/>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149256" tIns="149256" rIns="149256" bIns="149256" numCol="1" spcCol="1270" anchor="t" anchorCtr="0">
              <a:noAutofit/>
            </a:bodyPr>
            <a:lstStyle/>
            <a:p>
              <a:pPr marL="114300" lvl="1" indent="-114300" algn="l" defTabSz="622300">
                <a:lnSpc>
                  <a:spcPct val="90000"/>
                </a:lnSpc>
                <a:spcBef>
                  <a:spcPct val="0"/>
                </a:spcBef>
                <a:spcAft>
                  <a:spcPct val="15000"/>
                </a:spcAft>
                <a:buChar char="••"/>
              </a:pPr>
              <a:r>
                <a:rPr lang="en-US" sz="2000" kern="1200" dirty="0" smtClean="0"/>
                <a:t>Create psychological climate that feels</a:t>
              </a:r>
              <a:endParaRPr lang="en-US" sz="2000" kern="1200" dirty="0"/>
            </a:p>
            <a:p>
              <a:pPr marL="685800" lvl="3" indent="-114300" defTabSz="622300">
                <a:lnSpc>
                  <a:spcPct val="90000"/>
                </a:lnSpc>
                <a:spcBef>
                  <a:spcPct val="0"/>
                </a:spcBef>
                <a:spcAft>
                  <a:spcPct val="15000"/>
                </a:spcAft>
                <a:buChar char="••"/>
              </a:pPr>
              <a:r>
                <a:rPr lang="en-US" sz="2000" kern="1200" dirty="0" smtClean="0"/>
                <a:t>Safe</a:t>
              </a:r>
              <a:endParaRPr lang="en-US" sz="2000" kern="1200" dirty="0"/>
            </a:p>
            <a:p>
              <a:pPr marL="685800" lvl="3" indent="-114300" defTabSz="622300">
                <a:lnSpc>
                  <a:spcPct val="90000"/>
                </a:lnSpc>
                <a:spcBef>
                  <a:spcPct val="0"/>
                </a:spcBef>
                <a:spcAft>
                  <a:spcPct val="15000"/>
                </a:spcAft>
                <a:buChar char="••"/>
              </a:pPr>
              <a:r>
                <a:rPr lang="en-US" sz="2000" kern="1200" dirty="0" smtClean="0"/>
                <a:t>Caring</a:t>
              </a:r>
              <a:endParaRPr lang="en-US" sz="2000" kern="1200" dirty="0"/>
            </a:p>
            <a:p>
              <a:pPr marL="685800" lvl="3" indent="-114300" defTabSz="622300">
                <a:lnSpc>
                  <a:spcPct val="90000"/>
                </a:lnSpc>
                <a:spcBef>
                  <a:spcPct val="0"/>
                </a:spcBef>
                <a:spcAft>
                  <a:spcPct val="15000"/>
                </a:spcAft>
                <a:buChar char="••"/>
              </a:pPr>
              <a:r>
                <a:rPr lang="en-US" sz="2000" kern="1200" dirty="0" smtClean="0"/>
                <a:t>Accepting</a:t>
              </a:r>
              <a:endParaRPr lang="en-US" sz="2000" kern="1200" dirty="0"/>
            </a:p>
            <a:p>
              <a:pPr marL="685800" lvl="3" indent="-114300" defTabSz="622300">
                <a:lnSpc>
                  <a:spcPct val="90000"/>
                </a:lnSpc>
                <a:spcBef>
                  <a:spcPct val="0"/>
                </a:spcBef>
                <a:spcAft>
                  <a:spcPct val="15000"/>
                </a:spcAft>
                <a:buChar char="••"/>
              </a:pPr>
              <a:r>
                <a:rPr lang="en-US" sz="2000" kern="1200" dirty="0" smtClean="0"/>
                <a:t>Trusting</a:t>
              </a:r>
              <a:endParaRPr lang="en-US" sz="2000" kern="1200" dirty="0"/>
            </a:p>
            <a:p>
              <a:pPr marL="685800" lvl="3" indent="-114300" defTabSz="622300">
                <a:lnSpc>
                  <a:spcPct val="90000"/>
                </a:lnSpc>
                <a:spcBef>
                  <a:spcPct val="0"/>
                </a:spcBef>
                <a:spcAft>
                  <a:spcPct val="15000"/>
                </a:spcAft>
                <a:buChar char="••"/>
              </a:pPr>
              <a:r>
                <a:rPr lang="en-US" sz="2000" kern="1200" dirty="0" smtClean="0"/>
                <a:t>Respectful</a:t>
              </a:r>
              <a:endParaRPr lang="en-US" sz="2000" kern="1200" dirty="0"/>
            </a:p>
            <a:p>
              <a:pPr marL="685800" lvl="3" indent="-114300" defTabSz="622300">
                <a:lnSpc>
                  <a:spcPct val="90000"/>
                </a:lnSpc>
                <a:spcBef>
                  <a:spcPct val="0"/>
                </a:spcBef>
                <a:spcAft>
                  <a:spcPct val="15000"/>
                </a:spcAft>
                <a:buChar char="••"/>
              </a:pPr>
              <a:r>
                <a:rPr lang="en-US" sz="2000" kern="1200" dirty="0" smtClean="0"/>
                <a:t>Understanding</a:t>
              </a:r>
              <a:endParaRPr lang="en-US" sz="2000" kern="1200" dirty="0"/>
            </a:p>
            <a:p>
              <a:pPr marL="749300" lvl="3" indent="-177800" defTabSz="622300">
                <a:lnSpc>
                  <a:spcPct val="90000"/>
                </a:lnSpc>
                <a:spcBef>
                  <a:spcPct val="0"/>
                </a:spcBef>
                <a:spcAft>
                  <a:spcPct val="15000"/>
                </a:spcAft>
                <a:buChar char="••"/>
              </a:pPr>
              <a:r>
                <a:rPr lang="en-US" sz="2000" kern="1200" dirty="0" smtClean="0"/>
                <a:t>Emphasize “Atmosphere of Adultness”</a:t>
              </a:r>
              <a:endParaRPr lang="en-US" sz="2000" kern="1200" dirty="0"/>
            </a:p>
          </p:txBody>
        </p:sp>
      </p:grpSp>
    </p:spTree>
    <p:extLst>
      <p:ext uri="{BB962C8B-B14F-4D97-AF65-F5344CB8AC3E}">
        <p14:creationId xmlns:p14="http://schemas.microsoft.com/office/powerpoint/2010/main" val="40795975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Learning Climate: Organizational</a:t>
            </a:r>
            <a:endParaRPr lang="en-US" dirty="0"/>
          </a:p>
        </p:txBody>
      </p:sp>
      <p:sp>
        <p:nvSpPr>
          <p:cNvPr id="3" name="Content Placeholder 2"/>
          <p:cNvSpPr>
            <a:spLocks noGrp="1"/>
          </p:cNvSpPr>
          <p:nvPr>
            <p:ph idx="1"/>
          </p:nvPr>
        </p:nvSpPr>
        <p:spPr>
          <a:xfrm>
            <a:off x="304800" y="1524000"/>
            <a:ext cx="8686800" cy="4525963"/>
          </a:xfrm>
        </p:spPr>
        <p:txBody>
          <a:bodyPr>
            <a:normAutofit/>
          </a:bodyPr>
          <a:lstStyle/>
          <a:p>
            <a:pPr>
              <a:lnSpc>
                <a:spcPct val="9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Reward System</a:t>
            </a:r>
          </a:p>
          <a:p>
            <a:pPr lvl="1">
              <a:lnSpc>
                <a:spcPct val="90000"/>
              </a:lnSpc>
            </a:pPr>
            <a:r>
              <a:rPr lang="en-US" sz="2600" dirty="0"/>
              <a:t>Behaviors that are rewarded are likely to be </a:t>
            </a:r>
            <a:r>
              <a:rPr lang="en-US" sz="2600" dirty="0" smtClean="0"/>
              <a:t>maintained</a:t>
            </a:r>
            <a:endParaRPr lang="en-US" sz="2600" dirty="0"/>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HRD </a:t>
            </a:r>
            <a:r>
              <a:rPr lang="en-US" sz="2800" b="1" dirty="0">
                <a:solidFill>
                  <a:schemeClr val="accent1">
                    <a:lumMod val="50000"/>
                  </a:schemeClr>
                </a:solidFill>
                <a:effectLst>
                  <a:outerShdw blurRad="38100" dist="38100" dir="2700000" algn="tl">
                    <a:srgbClr val="000000">
                      <a:alpha val="43137"/>
                    </a:srgbClr>
                  </a:outerShdw>
                </a:effectLst>
              </a:rPr>
              <a:t>Program </a:t>
            </a:r>
            <a:r>
              <a:rPr lang="en-US" sz="2800" b="1" dirty="0" smtClean="0">
                <a:solidFill>
                  <a:schemeClr val="accent1">
                    <a:lumMod val="50000"/>
                  </a:schemeClr>
                </a:solidFill>
                <a:effectLst>
                  <a:outerShdw blurRad="38100" dist="38100" dir="2700000" algn="tl">
                    <a:srgbClr val="000000">
                      <a:alpha val="43137"/>
                    </a:srgbClr>
                  </a:outerShdw>
                </a:effectLst>
              </a:rPr>
              <a:t>Support</a:t>
            </a:r>
          </a:p>
          <a:p>
            <a:pPr lvl="1">
              <a:lnSpc>
                <a:spcPct val="80000"/>
              </a:lnSpc>
            </a:pPr>
            <a:r>
              <a:rPr lang="en-US" sz="2600" dirty="0" smtClean="0"/>
              <a:t>Central to achieving organizational goals</a:t>
            </a:r>
          </a:p>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Management </a:t>
            </a:r>
            <a:r>
              <a:rPr lang="en-US" sz="2800" b="1" dirty="0" smtClean="0">
                <a:solidFill>
                  <a:schemeClr val="accent1">
                    <a:lumMod val="50000"/>
                  </a:schemeClr>
                </a:solidFill>
                <a:effectLst>
                  <a:outerShdw blurRad="38100" dist="38100" dir="2700000" algn="tl">
                    <a:srgbClr val="000000">
                      <a:alpha val="43137"/>
                    </a:srgbClr>
                  </a:outerShdw>
                </a:effectLst>
              </a:rPr>
              <a:t>Philosophy</a:t>
            </a:r>
          </a:p>
          <a:p>
            <a:pPr lvl="1">
              <a:lnSpc>
                <a:spcPct val="80000"/>
              </a:lnSpc>
            </a:pPr>
            <a:r>
              <a:rPr lang="en-US" sz="2600" dirty="0" smtClean="0"/>
              <a:t>Theory X</a:t>
            </a:r>
          </a:p>
          <a:p>
            <a:pPr lvl="2">
              <a:lnSpc>
                <a:spcPct val="80000"/>
              </a:lnSpc>
              <a:buFont typeface="Wingdings" charset="2"/>
              <a:buChar char="ü"/>
            </a:pPr>
            <a:r>
              <a:rPr lang="en-US" dirty="0"/>
              <a:t>Organizational </a:t>
            </a:r>
            <a:r>
              <a:rPr lang="en-US" dirty="0" smtClean="0"/>
              <a:t>climate that almost </a:t>
            </a:r>
            <a:r>
              <a:rPr lang="en-US" dirty="0"/>
              <a:t>dictates mechanistic models of </a:t>
            </a:r>
            <a:r>
              <a:rPr lang="en-US" dirty="0" smtClean="0"/>
              <a:t>training</a:t>
            </a:r>
            <a:endParaRPr lang="en-US" dirty="0"/>
          </a:p>
          <a:p>
            <a:pPr lvl="1">
              <a:lnSpc>
                <a:spcPct val="80000"/>
              </a:lnSpc>
            </a:pPr>
            <a:r>
              <a:rPr lang="en-US" sz="2600" dirty="0" smtClean="0"/>
              <a:t>Theory Y</a:t>
            </a:r>
          </a:p>
          <a:p>
            <a:pPr lvl="2">
              <a:lnSpc>
                <a:spcPct val="80000"/>
              </a:lnSpc>
              <a:buFont typeface="Wingdings" charset="2"/>
              <a:buChar char="ü"/>
            </a:pPr>
            <a:r>
              <a:rPr lang="en-US" dirty="0"/>
              <a:t>R</a:t>
            </a:r>
            <a:r>
              <a:rPr lang="en-US" dirty="0" smtClean="0"/>
              <a:t>equires </a:t>
            </a:r>
            <a:r>
              <a:rPr lang="en-US" dirty="0"/>
              <a:t>an organismic (and </a:t>
            </a:r>
            <a:r>
              <a:rPr lang="en-US" dirty="0" smtClean="0"/>
              <a:t>probably humanistic) model </a:t>
            </a:r>
            <a:r>
              <a:rPr lang="en-US" dirty="0"/>
              <a:t>of </a:t>
            </a:r>
            <a:r>
              <a:rPr lang="en-US" dirty="0" smtClean="0"/>
              <a:t>HRD</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44</a:t>
            </a:fld>
            <a:endParaRPr lang="en-US"/>
          </a:p>
        </p:txBody>
      </p:sp>
    </p:spTree>
    <p:extLst>
      <p:ext uri="{BB962C8B-B14F-4D97-AF65-F5344CB8AC3E}">
        <p14:creationId xmlns:p14="http://schemas.microsoft.com/office/powerpoint/2010/main" val="14425191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Learning Climate: </a:t>
            </a:r>
            <a:r>
              <a:rPr lang="en-US" b="1" dirty="0" smtClean="0">
                <a:effectLst>
                  <a:outerShdw blurRad="38100" dist="38100" dir="2700000" algn="tl">
                    <a:srgbClr val="000000">
                      <a:alpha val="43137"/>
                    </a:srgbClr>
                  </a:outerShdw>
                  <a:reflection blurRad="12700" stA="48000" endA="300" endPos="55000" dir="5400000" sy="-90000" algn="bl" rotWithShape="0"/>
                </a:effectLst>
              </a:rPr>
              <a:t>Organizational (cont.)</a:t>
            </a:r>
            <a:endParaRPr lang="en-US" dirty="0"/>
          </a:p>
        </p:txBody>
      </p:sp>
      <p:sp>
        <p:nvSpPr>
          <p:cNvPr id="3" name="Content Placeholder 2"/>
          <p:cNvSpPr>
            <a:spLocks noGrp="1"/>
          </p:cNvSpPr>
          <p:nvPr>
            <p:ph idx="1"/>
          </p:nvPr>
        </p:nvSpPr>
        <p:spPr>
          <a:xfrm>
            <a:off x="304800" y="1524000"/>
            <a:ext cx="8686800" cy="4525963"/>
          </a:xfrm>
        </p:spPr>
        <p:txBody>
          <a:bodyPr>
            <a:normAutofit/>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Structure of the organization</a:t>
            </a:r>
          </a:p>
          <a:p>
            <a:pPr lvl="1">
              <a:lnSpc>
                <a:spcPct val="90000"/>
              </a:lnSpc>
            </a:pPr>
            <a:r>
              <a:rPr lang="en-US" sz="2600" dirty="0"/>
              <a:t>Hierarchically structured organizations (compared to functionally structured)</a:t>
            </a:r>
          </a:p>
          <a:p>
            <a:pPr lvl="2">
              <a:lnSpc>
                <a:spcPct val="90000"/>
              </a:lnSpc>
              <a:buFont typeface="Wingdings" charset="2"/>
              <a:buChar char="ü"/>
            </a:pPr>
            <a:r>
              <a:rPr lang="en-US" dirty="0"/>
              <a:t>Less motivation for self-improvement</a:t>
            </a:r>
          </a:p>
          <a:p>
            <a:pPr lvl="2">
              <a:lnSpc>
                <a:spcPct val="90000"/>
              </a:lnSpc>
              <a:buFont typeface="Wingdings" charset="2"/>
              <a:buChar char="ü"/>
            </a:pPr>
            <a:r>
              <a:rPr lang="en-US" dirty="0"/>
              <a:t>More blocks to </a:t>
            </a:r>
            <a:r>
              <a:rPr lang="en-US" dirty="0" smtClean="0"/>
              <a:t>learning</a:t>
            </a:r>
          </a:p>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Financial </a:t>
            </a:r>
            <a:r>
              <a:rPr lang="en-US" sz="2800" b="1" dirty="0" smtClean="0">
                <a:solidFill>
                  <a:schemeClr val="accent1">
                    <a:lumMod val="50000"/>
                  </a:schemeClr>
                </a:solidFill>
                <a:effectLst>
                  <a:outerShdw blurRad="38100" dist="38100" dir="2700000" algn="tl">
                    <a:srgbClr val="000000">
                      <a:alpha val="43137"/>
                    </a:srgbClr>
                  </a:outerShdw>
                </a:effectLst>
              </a:rPr>
              <a:t>Policies</a:t>
            </a:r>
          </a:p>
          <a:p>
            <a:pPr lvl="1">
              <a:lnSpc>
                <a:spcPct val="90000"/>
              </a:lnSpc>
            </a:pPr>
            <a:r>
              <a:rPr lang="en-US" sz="2600" dirty="0"/>
              <a:t>Financial resources available to HRD </a:t>
            </a:r>
            <a:r>
              <a:rPr lang="en-US" sz="2600" dirty="0" smtClean="0"/>
              <a:t>influences</a:t>
            </a:r>
          </a:p>
          <a:p>
            <a:pPr lvl="2">
              <a:lnSpc>
                <a:spcPct val="90000"/>
              </a:lnSpc>
              <a:buFont typeface="Wingdings" charset="2"/>
              <a:buChar char="ü"/>
            </a:pPr>
            <a:r>
              <a:rPr lang="en-US" dirty="0" smtClean="0"/>
              <a:t>Organizational attitudes </a:t>
            </a:r>
            <a:r>
              <a:rPr lang="en-US" dirty="0"/>
              <a:t>toward personnel </a:t>
            </a:r>
            <a:r>
              <a:rPr lang="en-US" dirty="0" smtClean="0"/>
              <a:t>development</a:t>
            </a:r>
          </a:p>
          <a:p>
            <a:pPr lvl="1"/>
            <a:r>
              <a:rPr lang="en-US" sz="2600" dirty="0"/>
              <a:t>Key to success</a:t>
            </a:r>
          </a:p>
          <a:p>
            <a:pPr lvl="2">
              <a:buFont typeface="Wingdings" charset="2"/>
              <a:buChar char="ü"/>
            </a:pPr>
            <a:r>
              <a:rPr lang="en-US" dirty="0"/>
              <a:t>HRD budget handled as a capital investment rather than as an operating cost</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45</a:t>
            </a:fld>
            <a:endParaRPr lang="en-US"/>
          </a:p>
        </p:txBody>
      </p:sp>
    </p:spTree>
    <p:extLst>
      <p:ext uri="{BB962C8B-B14F-4D97-AF65-F5344CB8AC3E}">
        <p14:creationId xmlns:p14="http://schemas.microsoft.com/office/powerpoint/2010/main" val="14047375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Organizational Climate: Role of Human Resource Developer</a:t>
            </a:r>
            <a:endParaRPr lang="en-US" dirty="0"/>
          </a:p>
        </p:txBody>
      </p:sp>
      <p:sp>
        <p:nvSpPr>
          <p:cNvPr id="3" name="Content Placeholder 2"/>
          <p:cNvSpPr>
            <a:spLocks noGrp="1"/>
          </p:cNvSpPr>
          <p:nvPr>
            <p:ph idx="1"/>
          </p:nvPr>
        </p:nvSpPr>
        <p:spPr/>
        <p:txBody>
          <a:bodyPr>
            <a:normAutofit/>
          </a:bodyPr>
          <a:lstStyle/>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3 Roles of HRD Consultant</a:t>
            </a:r>
          </a:p>
          <a:p>
            <a:pPr marL="971550" lvl="1" indent="-514350">
              <a:lnSpc>
                <a:spcPct val="90000"/>
              </a:lnSpc>
              <a:buFont typeface="+mj-lt"/>
              <a:buAutoNum type="arabicPeriod"/>
            </a:pPr>
            <a:r>
              <a:rPr lang="en-US" sz="2600" dirty="0"/>
              <a:t>Advocate</a:t>
            </a:r>
          </a:p>
          <a:p>
            <a:pPr marL="971550" lvl="1" indent="-514350">
              <a:lnSpc>
                <a:spcPct val="90000"/>
              </a:lnSpc>
              <a:buFont typeface="+mj-lt"/>
              <a:buAutoNum type="arabicPeriod"/>
            </a:pPr>
            <a:r>
              <a:rPr lang="en-US" sz="2600" dirty="0"/>
              <a:t>Stimulator</a:t>
            </a:r>
          </a:p>
          <a:p>
            <a:pPr marL="971550" lvl="1" indent="-514350">
              <a:lnSpc>
                <a:spcPct val="90000"/>
              </a:lnSpc>
              <a:buFont typeface="+mj-lt"/>
              <a:buAutoNum type="arabicPeriod"/>
            </a:pPr>
            <a:r>
              <a:rPr lang="en-US" sz="2600" dirty="0"/>
              <a:t>Change </a:t>
            </a:r>
            <a:r>
              <a:rPr lang="en-US" sz="2600" dirty="0" smtClean="0"/>
              <a:t>Agent</a:t>
            </a:r>
          </a:p>
          <a:p>
            <a:pPr marL="457200" lvl="1" indent="0">
              <a:lnSpc>
                <a:spcPct val="90000"/>
              </a:lnSpc>
              <a:buNone/>
            </a:pPr>
            <a:endParaRPr lang="en-US" sz="2600" dirty="0" smtClean="0"/>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Objective</a:t>
            </a:r>
          </a:p>
          <a:p>
            <a:pPr lvl="1">
              <a:lnSpc>
                <a:spcPct val="90000"/>
              </a:lnSpc>
            </a:pPr>
            <a:r>
              <a:rPr lang="en-US" sz="2600" dirty="0"/>
              <a:t>To improve the total organization’s quality as an environment for the growth &amp; development of </a:t>
            </a:r>
            <a:r>
              <a:rPr lang="en-US" sz="2600" dirty="0" smtClean="0"/>
              <a:t>people</a:t>
            </a:r>
            <a:endParaRPr lang="en-US" sz="26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46</a:t>
            </a:fld>
            <a:endParaRPr lang="en-US"/>
          </a:p>
        </p:txBody>
      </p:sp>
    </p:spTree>
    <p:extLst>
      <p:ext uri="{BB962C8B-B14F-4D97-AF65-F5344CB8AC3E}">
        <p14:creationId xmlns:p14="http://schemas.microsoft.com/office/powerpoint/2010/main" val="347158161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458200" cy="5207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Creating a Mechanism for Mutual Planning</a:t>
            </a:r>
          </a:p>
        </p:txBody>
      </p:sp>
      <p:pic>
        <p:nvPicPr>
          <p:cNvPr id="1028" name="Picture 4" descr="C:\Documents and Settings\J\Local Settings\Temporary Internet Files\Content.IE5\1XEVIC2N\MC900078734[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91000" y="152400"/>
            <a:ext cx="4743450" cy="3613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half" idx="2"/>
          </p:nvPr>
        </p:nvSpPr>
        <p:spPr>
          <a:xfrm>
            <a:off x="457200" y="609600"/>
            <a:ext cx="3657600" cy="2590800"/>
          </a:xfrm>
        </p:spPr>
        <p:txBody>
          <a:bodyPr>
            <a:noAutofit/>
          </a:bodyPr>
          <a:lstStyle/>
          <a:p>
            <a:pPr>
              <a:lnSpc>
                <a:spcPct val="80000"/>
              </a:lnSpc>
            </a:pPr>
            <a:r>
              <a:rPr lang="en-US" sz="2400" b="1" dirty="0" smtClean="0">
                <a:solidFill>
                  <a:schemeClr val="accent1">
                    <a:lumMod val="50000"/>
                  </a:schemeClr>
                </a:solidFill>
                <a:effectLst>
                  <a:outerShdw blurRad="38100" dist="38100" dir="2700000" algn="tl">
                    <a:srgbClr val="000000">
                      <a:alpha val="43137"/>
                    </a:srgbClr>
                  </a:outerShdw>
                </a:effectLst>
              </a:rPr>
              <a:t>“</a:t>
            </a:r>
            <a:r>
              <a:rPr lang="en-US" sz="2400" b="1" dirty="0">
                <a:solidFill>
                  <a:schemeClr val="accent1">
                    <a:lumMod val="50000"/>
                  </a:schemeClr>
                </a:solidFill>
                <a:effectLst>
                  <a:outerShdw blurRad="38100" dist="38100" dir="2700000" algn="tl">
                    <a:srgbClr val="000000">
                      <a:alpha val="43137"/>
                    </a:srgbClr>
                  </a:outerShdw>
                </a:effectLst>
              </a:rPr>
              <a:t>People tend to feel uncommitted to </a:t>
            </a:r>
            <a:r>
              <a:rPr lang="en-US" sz="2400" b="1" dirty="0" smtClean="0">
                <a:solidFill>
                  <a:schemeClr val="accent1">
                    <a:lumMod val="50000"/>
                  </a:schemeClr>
                </a:solidFill>
                <a:effectLst>
                  <a:outerShdw blurRad="38100" dist="38100" dir="2700000" algn="tl">
                    <a:srgbClr val="000000">
                      <a:alpha val="43137"/>
                    </a:srgbClr>
                  </a:outerShdw>
                </a:effectLst>
              </a:rPr>
              <a:t>any decision </a:t>
            </a:r>
            <a:r>
              <a:rPr lang="en-US" sz="2400" b="1" dirty="0">
                <a:solidFill>
                  <a:schemeClr val="accent1">
                    <a:lumMod val="50000"/>
                  </a:schemeClr>
                </a:solidFill>
                <a:effectLst>
                  <a:outerShdw blurRad="38100" dist="38100" dir="2700000" algn="tl">
                    <a:srgbClr val="000000">
                      <a:alpha val="43137"/>
                    </a:srgbClr>
                  </a:outerShdw>
                </a:effectLst>
              </a:rPr>
              <a:t>or activity that they feel is being imposed on them </a:t>
            </a:r>
            <a:r>
              <a:rPr lang="en-US" sz="2400" b="1" dirty="0" smtClean="0">
                <a:solidFill>
                  <a:schemeClr val="accent1">
                    <a:lumMod val="50000"/>
                  </a:schemeClr>
                </a:solidFill>
                <a:effectLst>
                  <a:outerShdw blurRad="38100" dist="38100" dir="2700000" algn="tl">
                    <a:srgbClr val="000000">
                      <a:alpha val="43137"/>
                    </a:srgbClr>
                  </a:outerShdw>
                </a:effectLst>
              </a:rPr>
              <a:t>without their </a:t>
            </a:r>
            <a:r>
              <a:rPr lang="en-US" sz="2400" b="1" dirty="0">
                <a:solidFill>
                  <a:schemeClr val="accent1">
                    <a:lumMod val="50000"/>
                  </a:schemeClr>
                </a:solidFill>
                <a:effectLst>
                  <a:outerShdw blurRad="38100" dist="38100" dir="2700000" algn="tl">
                    <a:srgbClr val="000000">
                      <a:alpha val="43137"/>
                    </a:srgbClr>
                  </a:outerShdw>
                </a:effectLst>
              </a:rPr>
              <a:t>having a chance to influence it.”</a:t>
            </a:r>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47</a:t>
            </a:fld>
            <a:endParaRPr lang="en-US"/>
          </a:p>
        </p:txBody>
      </p:sp>
    </p:spTree>
    <p:extLst>
      <p:ext uri="{BB962C8B-B14F-4D97-AF65-F5344CB8AC3E}">
        <p14:creationId xmlns:p14="http://schemas.microsoft.com/office/powerpoint/2010/main" val="415355827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Diagnosing the Needs for Learning</a:t>
            </a:r>
          </a:p>
        </p:txBody>
      </p:sp>
      <p:sp>
        <p:nvSpPr>
          <p:cNvPr id="3" name="Content Placeholder 2"/>
          <p:cNvSpPr>
            <a:spLocks noGrp="1"/>
          </p:cNvSpPr>
          <p:nvPr>
            <p:ph idx="1"/>
          </p:nvPr>
        </p:nvSpPr>
        <p:spPr/>
        <p:txBody>
          <a:bodyPr>
            <a:normAutofit/>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Vehicle for Determining Learning </a:t>
            </a:r>
            <a:r>
              <a:rPr lang="en-US" sz="2800" b="1" dirty="0" smtClean="0">
                <a:solidFill>
                  <a:schemeClr val="accent1">
                    <a:lumMod val="50000"/>
                  </a:schemeClr>
                </a:solidFill>
                <a:effectLst>
                  <a:outerShdw blurRad="38100" dist="38100" dir="2700000" algn="tl">
                    <a:srgbClr val="000000">
                      <a:alpha val="43137"/>
                    </a:srgbClr>
                  </a:outerShdw>
                </a:effectLst>
              </a:rPr>
              <a:t>Needs</a:t>
            </a:r>
          </a:p>
          <a:p>
            <a:pPr lvl="1">
              <a:lnSpc>
                <a:spcPct val="80000"/>
              </a:lnSpc>
            </a:pPr>
            <a:r>
              <a:rPr lang="en-US" sz="2600" dirty="0"/>
              <a:t>Model of Desired Behavior, Performance, or Competencies</a:t>
            </a:r>
          </a:p>
          <a:p>
            <a:pPr marL="0" lvl="2"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marL="457200" lvl="2" indent="-457200">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3 </a:t>
            </a:r>
            <a:r>
              <a:rPr lang="en-US" sz="2800" b="1" dirty="0">
                <a:solidFill>
                  <a:schemeClr val="accent1">
                    <a:lumMod val="50000"/>
                  </a:schemeClr>
                </a:solidFill>
                <a:effectLst>
                  <a:outerShdw blurRad="38100" dist="38100" dir="2700000" algn="tl">
                    <a:srgbClr val="000000">
                      <a:alpha val="43137"/>
                    </a:srgbClr>
                  </a:outerShdw>
                </a:effectLst>
              </a:rPr>
              <a:t>Data </a:t>
            </a:r>
            <a:r>
              <a:rPr lang="en-US" sz="2800" b="1" dirty="0" smtClean="0">
                <a:solidFill>
                  <a:schemeClr val="accent1">
                    <a:lumMod val="50000"/>
                  </a:schemeClr>
                </a:solidFill>
                <a:effectLst>
                  <a:outerShdw blurRad="38100" dist="38100" dir="2700000" algn="tl">
                    <a:srgbClr val="000000">
                      <a:alpha val="43137"/>
                    </a:srgbClr>
                  </a:outerShdw>
                </a:effectLst>
              </a:rPr>
              <a:t>Sources to Build Model</a:t>
            </a:r>
          </a:p>
          <a:p>
            <a:pPr marL="914400" lvl="3" indent="-457200">
              <a:lnSpc>
                <a:spcPct val="80000"/>
              </a:lnSpc>
              <a:buFont typeface="Wingdings" charset="2"/>
              <a:buChar char="ü"/>
            </a:pPr>
            <a:r>
              <a:rPr lang="en-US" sz="2600" dirty="0"/>
              <a:t>Individual</a:t>
            </a:r>
          </a:p>
          <a:p>
            <a:pPr marL="914400" lvl="3" indent="-457200">
              <a:lnSpc>
                <a:spcPct val="80000"/>
              </a:lnSpc>
              <a:buFont typeface="Wingdings" charset="2"/>
              <a:buChar char="ü"/>
            </a:pPr>
            <a:r>
              <a:rPr lang="en-US" sz="2600" dirty="0"/>
              <a:t>Organization</a:t>
            </a:r>
          </a:p>
          <a:p>
            <a:pPr marL="914400" lvl="3" indent="-457200">
              <a:lnSpc>
                <a:spcPct val="80000"/>
              </a:lnSpc>
              <a:buFont typeface="Wingdings" charset="2"/>
              <a:buChar char="ü"/>
            </a:pPr>
            <a:r>
              <a:rPr lang="en-US" sz="2600" dirty="0"/>
              <a:t>Society</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48</a:t>
            </a:fld>
            <a:endParaRPr lang="en-US"/>
          </a:p>
        </p:txBody>
      </p:sp>
      <p:pic>
        <p:nvPicPr>
          <p:cNvPr id="2050" name="Picture 2" descr="C:\Documents and Settings\J\Local Settings\Temporary Internet Files\Content.IE5\LX5SYXBX\MC9000552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962400"/>
            <a:ext cx="2310143" cy="225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8896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Assessing Learning Discrepancies</a:t>
            </a:r>
          </a:p>
        </p:txBody>
      </p:sp>
      <p:sp>
        <p:nvSpPr>
          <p:cNvPr id="3" name="Content Placeholder 2"/>
          <p:cNvSpPr>
            <a:spLocks noGrp="1"/>
          </p:cNvSpPr>
          <p:nvPr>
            <p:ph idx="1"/>
          </p:nvPr>
        </p:nvSpPr>
        <p:spPr/>
        <p:txBody>
          <a:bodyPr>
            <a:normAutofit lnSpcReduction="10000"/>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Learning </a:t>
            </a:r>
            <a:r>
              <a:rPr lang="en-US" sz="2800" b="1" dirty="0" smtClean="0">
                <a:solidFill>
                  <a:schemeClr val="accent1">
                    <a:lumMod val="50000"/>
                  </a:schemeClr>
                </a:solidFill>
                <a:effectLst>
                  <a:outerShdw blurRad="38100" dist="38100" dir="2700000" algn="tl">
                    <a:srgbClr val="000000">
                      <a:alpha val="43137"/>
                    </a:srgbClr>
                  </a:outerShdw>
                </a:effectLst>
              </a:rPr>
              <a:t>Need</a:t>
            </a:r>
          </a:p>
          <a:p>
            <a:pPr lvl="1">
              <a:lnSpc>
                <a:spcPct val="80000"/>
              </a:lnSpc>
            </a:pPr>
            <a:r>
              <a:rPr lang="en-US" sz="2600" dirty="0"/>
              <a:t>The discrepancy or gap between the competencies specified in the model and their present level of development by the </a:t>
            </a:r>
            <a:r>
              <a:rPr lang="en-US" sz="2600" dirty="0" smtClean="0"/>
              <a:t>learners.</a:t>
            </a:r>
          </a:p>
          <a:p>
            <a:pPr marL="0"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marL="0"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Learning Need Assessment</a:t>
            </a:r>
          </a:p>
          <a:p>
            <a:pPr lvl="1">
              <a:lnSpc>
                <a:spcPct val="80000"/>
              </a:lnSpc>
            </a:pPr>
            <a:r>
              <a:rPr lang="en-US" sz="2600" dirty="0" smtClean="0"/>
              <a:t>Learner</a:t>
            </a:r>
          </a:p>
          <a:p>
            <a:pPr lvl="2">
              <a:lnSpc>
                <a:spcPct val="80000"/>
              </a:lnSpc>
              <a:buFont typeface="Wingdings" charset="2"/>
              <a:buChar char="ü"/>
            </a:pPr>
            <a:r>
              <a:rPr lang="en-US" dirty="0" smtClean="0"/>
              <a:t>Self-Assessment (own perception </a:t>
            </a:r>
            <a:r>
              <a:rPr lang="en-US" dirty="0"/>
              <a:t>of learning </a:t>
            </a:r>
            <a:r>
              <a:rPr lang="en-US" dirty="0" smtClean="0"/>
              <a:t>need)</a:t>
            </a:r>
            <a:endParaRPr lang="en-US" dirty="0"/>
          </a:p>
          <a:p>
            <a:pPr lvl="1">
              <a:lnSpc>
                <a:spcPct val="80000"/>
              </a:lnSpc>
            </a:pPr>
            <a:r>
              <a:rPr lang="en-US" sz="2600" dirty="0" smtClean="0"/>
              <a:t>Human Resource Developer</a:t>
            </a:r>
          </a:p>
          <a:p>
            <a:pPr lvl="2">
              <a:lnSpc>
                <a:spcPct val="80000"/>
              </a:lnSpc>
              <a:buFont typeface="Wingdings" charset="2"/>
              <a:buChar char="ü"/>
            </a:pPr>
            <a:r>
              <a:rPr lang="en-US" sz="2200" dirty="0"/>
              <a:t>P</a:t>
            </a:r>
            <a:r>
              <a:rPr lang="en-US" sz="2200" dirty="0" smtClean="0"/>
              <a:t>rovides tools to help learner make responsible judgments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49</a:t>
            </a:fld>
            <a:endParaRPr lang="en-US"/>
          </a:p>
        </p:txBody>
      </p:sp>
      <p:pic>
        <p:nvPicPr>
          <p:cNvPr id="3076" name="Picture 4" descr="C:\Documents and Settings\J\Local Settings\Temporary Internet Files\Content.IE5\KIB60JUW\MC9000788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2666999"/>
            <a:ext cx="2109787" cy="1970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553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Learning Techniques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7114386"/>
              </p:ext>
            </p:extLst>
          </p:nvPr>
        </p:nvGraphicFramePr>
        <p:xfrm>
          <a:off x="406400" y="1557338"/>
          <a:ext cx="8205788"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5</a:t>
            </a:fld>
            <a:endParaRPr lang="en-US"/>
          </a:p>
        </p:txBody>
      </p:sp>
    </p:spTree>
    <p:extLst>
      <p:ext uri="{BB962C8B-B14F-4D97-AF65-F5344CB8AC3E}">
        <p14:creationId xmlns:p14="http://schemas.microsoft.com/office/powerpoint/2010/main" val="37829486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Formulating Program Objectives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0383580"/>
              </p:ext>
            </p:extLst>
          </p:nvPr>
        </p:nvGraphicFramePr>
        <p:xfrm>
          <a:off x="381000" y="19812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50</a:t>
            </a:fld>
            <a:endParaRPr lang="en-US"/>
          </a:p>
        </p:txBody>
      </p:sp>
      <p:sp>
        <p:nvSpPr>
          <p:cNvPr id="7" name="TextBox 6"/>
          <p:cNvSpPr txBox="1"/>
          <p:nvPr/>
        </p:nvSpPr>
        <p:spPr>
          <a:xfrm>
            <a:off x="336395" y="1268302"/>
            <a:ext cx="5636941" cy="437043"/>
          </a:xfrm>
          <a:prstGeom prst="rect">
            <a:avLst/>
          </a:prstGeom>
          <a:noFill/>
        </p:spPr>
        <p:txBody>
          <a:bodyPr wrap="square" rtlCol="0">
            <a:spAutoFit/>
          </a:bodyPr>
          <a:lstStyle/>
          <a:p>
            <a:pPr>
              <a:lnSpc>
                <a:spcPct val="80000"/>
              </a:lnSpc>
              <a:spcBef>
                <a:spcPct val="20000"/>
              </a:spcBef>
              <a:buClr>
                <a:schemeClr val="accent1"/>
              </a:buClr>
              <a:buSzPct val="70000"/>
            </a:pPr>
            <a:r>
              <a:rPr lang="en-US" sz="2800" b="1" dirty="0">
                <a:solidFill>
                  <a:schemeClr val="accent1">
                    <a:lumMod val="50000"/>
                  </a:schemeClr>
                </a:solidFill>
                <a:effectLst>
                  <a:outerShdw blurRad="38100" dist="38100" dir="2700000" algn="tl">
                    <a:srgbClr val="000000">
                      <a:alpha val="43137"/>
                    </a:srgbClr>
                  </a:outerShdw>
                </a:effectLst>
              </a:rPr>
              <a:t>Differing Views of Objectives</a:t>
            </a:r>
          </a:p>
        </p:txBody>
      </p:sp>
    </p:spTree>
    <p:extLst>
      <p:ext uri="{BB962C8B-B14F-4D97-AF65-F5344CB8AC3E}">
        <p14:creationId xmlns:p14="http://schemas.microsoft.com/office/powerpoint/2010/main" val="367247341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Designing a Pattern of Learning Experiences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7980952"/>
              </p:ext>
            </p:extLst>
          </p:nvPr>
        </p:nvGraphicFramePr>
        <p:xfrm>
          <a:off x="304800" y="1295400"/>
          <a:ext cx="8686800" cy="477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51</a:t>
            </a:fld>
            <a:endParaRPr lang="en-US"/>
          </a:p>
        </p:txBody>
      </p:sp>
    </p:spTree>
    <p:extLst>
      <p:ext uri="{BB962C8B-B14F-4D97-AF65-F5344CB8AC3E}">
        <p14:creationId xmlns:p14="http://schemas.microsoft.com/office/powerpoint/2010/main" val="36858656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Designing a Pattern of Learning </a:t>
            </a:r>
            <a:r>
              <a:rPr lang="en-US" b="1" dirty="0" smtClean="0">
                <a:effectLst>
                  <a:outerShdw blurRad="38100" dist="38100" dir="2700000" algn="tl">
                    <a:srgbClr val="000000">
                      <a:alpha val="43137"/>
                    </a:srgbClr>
                  </a:outerShdw>
                  <a:reflection blurRad="12700" stA="48000" endA="300" endPos="55000" dir="5400000" sy="-90000" algn="bl" rotWithShape="0"/>
                </a:effectLst>
              </a:rPr>
              <a:t>Experiences (cont.)</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949060544"/>
              </p:ext>
            </p:extLst>
          </p:nvPr>
        </p:nvGraphicFramePr>
        <p:xfrm>
          <a:off x="4419600" y="4038600"/>
          <a:ext cx="44958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228600" y="1295400"/>
            <a:ext cx="8686800" cy="2667000"/>
          </a:xfrm>
        </p:spPr>
        <p:txBody>
          <a:bodyPr>
            <a:normAutofit fontScale="92500" lnSpcReduction="10000"/>
          </a:bodyPr>
          <a:lstStyle/>
          <a:p>
            <a:pPr marL="0" indent="0">
              <a:lnSpc>
                <a:spcPct val="80000"/>
              </a:lnSpc>
              <a:buNone/>
            </a:pPr>
            <a:r>
              <a:rPr lang="en-US" sz="3000" b="1" dirty="0">
                <a:solidFill>
                  <a:schemeClr val="accent1">
                    <a:lumMod val="50000"/>
                  </a:schemeClr>
                </a:solidFill>
                <a:effectLst>
                  <a:outerShdw blurRad="38100" dist="38100" dir="2700000" algn="tl">
                    <a:srgbClr val="000000">
                      <a:alpha val="43137"/>
                    </a:srgbClr>
                  </a:outerShdw>
                </a:effectLst>
              </a:rPr>
              <a:t>The Andragogical Design Model</a:t>
            </a:r>
          </a:p>
          <a:p>
            <a:pPr lvl="1">
              <a:lnSpc>
                <a:spcPct val="80000"/>
              </a:lnSpc>
            </a:pPr>
            <a:r>
              <a:rPr lang="en-US" sz="2600" dirty="0" smtClean="0"/>
              <a:t>Choosing </a:t>
            </a:r>
            <a:r>
              <a:rPr lang="en-US" sz="2600" dirty="0"/>
              <a:t>problem areas that have been identified by the learners through self-diagnostic </a:t>
            </a:r>
            <a:r>
              <a:rPr lang="en-US" sz="2600" dirty="0" smtClean="0"/>
              <a:t>procedures</a:t>
            </a:r>
            <a:endParaRPr lang="en-US" sz="2600" dirty="0"/>
          </a:p>
          <a:p>
            <a:pPr lvl="1">
              <a:lnSpc>
                <a:spcPct val="80000"/>
              </a:lnSpc>
            </a:pPr>
            <a:r>
              <a:rPr lang="en-US" sz="2600" dirty="0"/>
              <a:t>Selecting appropriate formats for </a:t>
            </a:r>
            <a:r>
              <a:rPr lang="en-US" sz="2600" dirty="0" smtClean="0"/>
              <a:t>learning</a:t>
            </a:r>
            <a:endParaRPr lang="en-US" sz="2600" dirty="0"/>
          </a:p>
          <a:p>
            <a:pPr lvl="1">
              <a:lnSpc>
                <a:spcPct val="80000"/>
              </a:lnSpc>
            </a:pPr>
            <a:r>
              <a:rPr lang="en-US" sz="2600" dirty="0"/>
              <a:t>Designing units of experiential learning utilizing indicated methods and materials, and arranging them in sequence according to the learners’ readiness and aesthetic principles</a:t>
            </a:r>
          </a:p>
          <a:p>
            <a:endParaRPr lang="en-US" dirty="0"/>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52</a:t>
            </a:fld>
            <a:endParaRPr lang="en-US"/>
          </a:p>
        </p:txBody>
      </p:sp>
    </p:spTree>
    <p:extLst>
      <p:ext uri="{BB962C8B-B14F-4D97-AF65-F5344CB8AC3E}">
        <p14:creationId xmlns:p14="http://schemas.microsoft.com/office/powerpoint/2010/main" val="7208648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458200" cy="520700"/>
          </a:xfrm>
        </p:spPr>
        <p:txBody>
          <a:bodyPr>
            <a:normAutofit fontScale="90000"/>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Conducting Learning Activities</a:t>
            </a:r>
          </a:p>
        </p:txBody>
      </p:sp>
      <p:pic>
        <p:nvPicPr>
          <p:cNvPr id="5126" name="Picture 6" descr="C:\Documents and Settings\J\Local Settings\Temporary Internet Files\Content.IE5\1DO63QAR\MC900071116[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609600"/>
            <a:ext cx="3784979"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a:xfrm>
            <a:off x="457200" y="838200"/>
            <a:ext cx="3008313" cy="4691063"/>
          </a:xfrm>
        </p:spPr>
        <p:txBody>
          <a:bodyPr>
            <a:normAutofit/>
          </a:bodyPr>
          <a:lstStyle/>
          <a:p>
            <a:pPr>
              <a:lnSpc>
                <a:spcPct val="70000"/>
              </a:lnSpc>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70000"/>
              </a:lnSpc>
            </a:pPr>
            <a:endParaRPr lang="en-US" sz="2800" b="1" dirty="0">
              <a:solidFill>
                <a:schemeClr val="accent1">
                  <a:lumMod val="50000"/>
                </a:schemeClr>
              </a:solidFill>
              <a:effectLst>
                <a:outerShdw blurRad="38100" dist="38100" dir="2700000" algn="tl">
                  <a:srgbClr val="000000">
                    <a:alpha val="43137"/>
                  </a:srgbClr>
                </a:outerShdw>
              </a:effectLst>
            </a:endParaRPr>
          </a:p>
          <a:p>
            <a:pPr algn="ctr">
              <a:lnSpc>
                <a:spcPct val="70000"/>
              </a:lnSpc>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gn="ctr">
              <a:lnSpc>
                <a:spcPct val="70000"/>
              </a:lnSpc>
            </a:pPr>
            <a:r>
              <a:rPr lang="en-US" sz="2800" b="1" dirty="0" smtClean="0">
                <a:solidFill>
                  <a:schemeClr val="accent1">
                    <a:lumMod val="50000"/>
                  </a:schemeClr>
                </a:solidFill>
                <a:effectLst>
                  <a:outerShdw blurRad="38100" dist="38100" dir="2700000" algn="tl">
                    <a:srgbClr val="000000">
                      <a:alpha val="43137"/>
                    </a:srgbClr>
                  </a:outerShdw>
                </a:effectLst>
              </a:rPr>
              <a:t>Concerned </a:t>
            </a:r>
            <a:r>
              <a:rPr lang="en-US" sz="2800" b="1" dirty="0">
                <a:solidFill>
                  <a:schemeClr val="accent1">
                    <a:lumMod val="50000"/>
                  </a:schemeClr>
                </a:solidFill>
                <a:effectLst>
                  <a:outerShdw blurRad="38100" dist="38100" dir="2700000" algn="tl">
                    <a:srgbClr val="000000">
                      <a:alpha val="43137"/>
                    </a:srgbClr>
                  </a:outerShdw>
                </a:effectLst>
              </a:rPr>
              <a:t>with human resources developer’s role as administrator</a:t>
            </a:r>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E5548678-1B58-4A43-AE2D-BE57600B7964}" type="slidenum">
              <a:rPr lang="en-US" smtClean="0"/>
              <a:pPr/>
              <a:t>53</a:t>
            </a:fld>
            <a:endParaRPr lang="en-US"/>
          </a:p>
        </p:txBody>
      </p:sp>
    </p:spTree>
    <p:extLst>
      <p:ext uri="{BB962C8B-B14F-4D97-AF65-F5344CB8AC3E}">
        <p14:creationId xmlns:p14="http://schemas.microsoft.com/office/powerpoint/2010/main" val="161558013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Evaluating the Program</a:t>
            </a:r>
          </a:p>
        </p:txBody>
      </p:sp>
      <p:sp>
        <p:nvSpPr>
          <p:cNvPr id="3" name="Content Placeholder 2"/>
          <p:cNvSpPr>
            <a:spLocks noGrp="1"/>
          </p:cNvSpPr>
          <p:nvPr>
            <p:ph idx="1"/>
          </p:nvPr>
        </p:nvSpPr>
        <p:spPr>
          <a:xfrm>
            <a:off x="304800" y="1371600"/>
            <a:ext cx="8686800" cy="4999038"/>
          </a:xfrm>
        </p:spPr>
        <p:txBody>
          <a:bodyPr>
            <a:normAutofit lnSpcReduction="10000"/>
          </a:bodyPr>
          <a:lstStyle/>
          <a:p>
            <a:pPr>
              <a:lnSpc>
                <a:spcPct val="80000"/>
              </a:lnSpc>
            </a:pPr>
            <a:r>
              <a:rPr lang="en-US" sz="2800" b="1" dirty="0">
                <a:solidFill>
                  <a:schemeClr val="accent1">
                    <a:lumMod val="50000"/>
                  </a:schemeClr>
                </a:solidFill>
                <a:effectLst>
                  <a:outerShdw blurRad="38100" dist="38100" dir="2700000" algn="tl">
                    <a:srgbClr val="000000">
                      <a:alpha val="43137"/>
                    </a:srgbClr>
                  </a:outerShdw>
                </a:effectLst>
              </a:rPr>
              <a:t>Primary Purpose of </a:t>
            </a:r>
            <a:r>
              <a:rPr lang="en-US" sz="2800" b="1" dirty="0" smtClean="0">
                <a:solidFill>
                  <a:schemeClr val="accent1">
                    <a:lumMod val="50000"/>
                  </a:schemeClr>
                </a:solidFill>
                <a:effectLst>
                  <a:outerShdw blurRad="38100" dist="38100" dir="2700000" algn="tl">
                    <a:srgbClr val="000000">
                      <a:alpha val="43137"/>
                    </a:srgbClr>
                  </a:outerShdw>
                </a:effectLst>
              </a:rPr>
              <a:t>Evaluation</a:t>
            </a:r>
          </a:p>
          <a:p>
            <a:pPr lvl="1">
              <a:lnSpc>
                <a:spcPct val="80000"/>
              </a:lnSpc>
            </a:pPr>
            <a:r>
              <a:rPr lang="en-US" sz="2600" dirty="0"/>
              <a:t>To improve teaching and </a:t>
            </a:r>
            <a:r>
              <a:rPr lang="en-US" sz="2600" dirty="0" smtClean="0"/>
              <a:t>learning</a:t>
            </a:r>
          </a:p>
          <a:p>
            <a:pPr marL="0" indent="0">
              <a:lnSpc>
                <a:spcPct val="9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90000"/>
              </a:lnSpc>
            </a:pPr>
            <a:r>
              <a:rPr lang="en-US" sz="2800" b="1" dirty="0" smtClean="0">
                <a:solidFill>
                  <a:schemeClr val="accent1">
                    <a:lumMod val="50000"/>
                  </a:schemeClr>
                </a:solidFill>
                <a:effectLst>
                  <a:outerShdw blurRad="38100" dist="38100" dir="2700000" algn="tl">
                    <a:srgbClr val="000000">
                      <a:alpha val="43137"/>
                    </a:srgbClr>
                  </a:outerShdw>
                </a:effectLst>
              </a:rPr>
              <a:t>Kirkpatrick’s </a:t>
            </a:r>
            <a:r>
              <a:rPr lang="en-US" sz="2800" b="1" dirty="0">
                <a:solidFill>
                  <a:schemeClr val="accent1">
                    <a:lumMod val="50000"/>
                  </a:schemeClr>
                </a:solidFill>
                <a:effectLst>
                  <a:outerShdw blurRad="38100" dist="38100" dir="2700000" algn="tl">
                    <a:srgbClr val="000000">
                      <a:alpha val="43137"/>
                    </a:srgbClr>
                  </a:outerShdw>
                </a:effectLst>
              </a:rPr>
              <a:t>4 Steps of Evaluation</a:t>
            </a:r>
          </a:p>
          <a:p>
            <a:pPr marL="971550" lvl="1" indent="-514350">
              <a:lnSpc>
                <a:spcPct val="80000"/>
              </a:lnSpc>
              <a:buFont typeface="+mj-lt"/>
              <a:buAutoNum type="arabicPeriod"/>
            </a:pPr>
            <a:r>
              <a:rPr lang="en-US" sz="2600" dirty="0"/>
              <a:t>Reaction </a:t>
            </a:r>
            <a:r>
              <a:rPr lang="en-US" sz="2600" dirty="0" smtClean="0"/>
              <a:t>Evaluation</a:t>
            </a:r>
          </a:p>
          <a:p>
            <a:pPr marL="1371600" lvl="2" indent="-514350">
              <a:lnSpc>
                <a:spcPct val="80000"/>
              </a:lnSpc>
              <a:buFont typeface="Arial" pitchFamily="34" charset="0"/>
              <a:buChar char="•"/>
            </a:pPr>
            <a:r>
              <a:rPr lang="en-US" sz="1800" dirty="0"/>
              <a:t>Getting data about how participants are responding to the program as it take</a:t>
            </a:r>
          </a:p>
          <a:p>
            <a:pPr marL="971550" lvl="1" indent="-514350">
              <a:lnSpc>
                <a:spcPct val="80000"/>
              </a:lnSpc>
              <a:buFont typeface="+mj-lt"/>
              <a:buAutoNum type="arabicPeriod"/>
            </a:pPr>
            <a:r>
              <a:rPr lang="en-US" sz="2600" dirty="0" smtClean="0"/>
              <a:t>Learning </a:t>
            </a:r>
            <a:r>
              <a:rPr lang="en-US" sz="2600" dirty="0"/>
              <a:t>Evaluation</a:t>
            </a:r>
          </a:p>
          <a:p>
            <a:pPr marL="1371600" lvl="2" indent="-514350">
              <a:lnSpc>
                <a:spcPct val="80000"/>
              </a:lnSpc>
              <a:buFont typeface="Arial" pitchFamily="34" charset="0"/>
              <a:buChar char="•"/>
            </a:pPr>
            <a:r>
              <a:rPr lang="en-US" sz="1800" dirty="0"/>
              <a:t>Getting data about the principles, facts, and techniques acquired by the participants</a:t>
            </a:r>
          </a:p>
          <a:p>
            <a:pPr marL="971550" lvl="1" indent="-514350">
              <a:lnSpc>
                <a:spcPct val="80000"/>
              </a:lnSpc>
              <a:buFont typeface="+mj-lt"/>
              <a:buAutoNum type="arabicPeriod"/>
            </a:pPr>
            <a:r>
              <a:rPr lang="en-US" sz="2600" dirty="0"/>
              <a:t>Behavior Evaluation</a:t>
            </a:r>
          </a:p>
          <a:p>
            <a:pPr marL="1371600" lvl="2" indent="-514350">
              <a:lnSpc>
                <a:spcPct val="80000"/>
              </a:lnSpc>
              <a:buFont typeface="Arial" pitchFamily="34" charset="0"/>
              <a:buChar char="•"/>
            </a:pPr>
            <a:r>
              <a:rPr lang="en-US" sz="1800" dirty="0"/>
              <a:t>Data about actual changes in what the learner does after the training compared to before</a:t>
            </a:r>
          </a:p>
          <a:p>
            <a:pPr marL="971550" lvl="1" indent="-514350">
              <a:lnSpc>
                <a:spcPct val="80000"/>
              </a:lnSpc>
              <a:buFont typeface="+mj-lt"/>
              <a:buAutoNum type="arabicPeriod"/>
            </a:pPr>
            <a:r>
              <a:rPr lang="en-US" sz="2600" dirty="0"/>
              <a:t>Results Evaluation</a:t>
            </a:r>
          </a:p>
          <a:p>
            <a:pPr marL="1371600" lvl="2" indent="-514350">
              <a:lnSpc>
                <a:spcPct val="80000"/>
              </a:lnSpc>
              <a:buFont typeface="Arial" pitchFamily="34" charset="0"/>
              <a:buChar char="•"/>
            </a:pPr>
            <a:r>
              <a:rPr lang="en-US" sz="1800" dirty="0"/>
              <a:t>Effects on turnover, costs, efficiency, </a:t>
            </a:r>
            <a:r>
              <a:rPr lang="en-US" sz="1800" dirty="0" smtClean="0"/>
              <a:t>etc.</a:t>
            </a:r>
            <a:endParaRPr lang="en-US" sz="18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54</a:t>
            </a:fld>
            <a:endParaRPr lang="en-US"/>
          </a:p>
        </p:txBody>
      </p:sp>
      <p:pic>
        <p:nvPicPr>
          <p:cNvPr id="6146" name="Picture 2" descr="C:\Documents and Settings\J\Local Settings\Temporary Internet Files\Content.IE5\1DO63QAR\MC9004414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100" y="12192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8107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Evolving Human </a:t>
            </a:r>
            <a:r>
              <a:rPr lang="en-US" sz="3200" b="1" dirty="0">
                <a:effectLst>
                  <a:outerShdw blurRad="38100" dist="38100" dir="2700000" algn="tl">
                    <a:srgbClr val="000000">
                      <a:alpha val="43137"/>
                    </a:srgbClr>
                  </a:outerShdw>
                  <a:reflection blurRad="12700" stA="48000" endA="300" endPos="55000" dir="5400000" sy="-90000" algn="bl" rotWithShape="0"/>
                </a:effectLst>
              </a:rPr>
              <a:t>Resource Development</a:t>
            </a:r>
          </a:p>
        </p:txBody>
      </p:sp>
      <p:sp>
        <p:nvSpPr>
          <p:cNvPr id="3" name="Content Placeholder 2"/>
          <p:cNvSpPr>
            <a:spLocks noGrp="1"/>
          </p:cNvSpPr>
          <p:nvPr>
            <p:ph idx="1"/>
          </p:nvPr>
        </p:nvSpPr>
        <p:spPr/>
        <p:txBody>
          <a:bodyPr>
            <a:normAutofit/>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Questions the future human resource developer will </a:t>
            </a:r>
            <a:r>
              <a:rPr lang="en-US" sz="2800" b="1" dirty="0" smtClean="0">
                <a:solidFill>
                  <a:schemeClr val="accent1">
                    <a:lumMod val="50000"/>
                  </a:schemeClr>
                </a:solidFill>
                <a:effectLst>
                  <a:outerShdw blurRad="38100" dist="38100" dir="2700000" algn="tl">
                    <a:srgbClr val="000000">
                      <a:alpha val="43137"/>
                    </a:srgbClr>
                  </a:outerShdw>
                </a:effectLst>
              </a:rPr>
              <a:t>ask</a:t>
            </a:r>
          </a:p>
          <a:p>
            <a:pPr marL="457200" lvl="1" indent="0">
              <a:lnSpc>
                <a:spcPct val="80000"/>
              </a:lnSpc>
              <a:buNone/>
            </a:pPr>
            <a:endParaRPr lang="en-US" sz="2600" dirty="0" smtClean="0"/>
          </a:p>
          <a:p>
            <a:pPr lvl="1">
              <a:lnSpc>
                <a:spcPct val="80000"/>
              </a:lnSpc>
            </a:pPr>
            <a:r>
              <a:rPr lang="en-US" sz="2600" dirty="0" smtClean="0"/>
              <a:t>What </a:t>
            </a:r>
            <a:r>
              <a:rPr lang="en-US" sz="2600" dirty="0"/>
              <a:t>are all of the resources in our system that are potentially available for the growth and development of </a:t>
            </a:r>
            <a:r>
              <a:rPr lang="en-US" sz="2600" dirty="0" smtClean="0"/>
              <a:t>people?</a:t>
            </a:r>
          </a:p>
          <a:p>
            <a:pPr marL="457200" lvl="1" indent="0">
              <a:lnSpc>
                <a:spcPct val="80000"/>
              </a:lnSpc>
              <a:buNone/>
            </a:pPr>
            <a:endParaRPr lang="en-US" sz="2600" dirty="0" smtClean="0"/>
          </a:p>
          <a:p>
            <a:pPr lvl="1">
              <a:lnSpc>
                <a:spcPct val="80000"/>
              </a:lnSpc>
            </a:pPr>
            <a:r>
              <a:rPr lang="en-US" sz="2600" dirty="0" smtClean="0"/>
              <a:t>How </a:t>
            </a:r>
            <a:r>
              <a:rPr lang="en-US" sz="2600" dirty="0"/>
              <a:t>can we make more effective use of these resources for the systematic and continuous development of our </a:t>
            </a:r>
            <a:r>
              <a:rPr lang="en-US" sz="2600" dirty="0" smtClean="0"/>
              <a:t>people?</a:t>
            </a:r>
            <a:endParaRPr lang="en-US" sz="26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55</a:t>
            </a:fld>
            <a:endParaRPr lang="en-US"/>
          </a:p>
        </p:txBody>
      </p:sp>
    </p:spTree>
    <p:extLst>
      <p:ext uri="{BB962C8B-B14F-4D97-AF65-F5344CB8AC3E}">
        <p14:creationId xmlns:p14="http://schemas.microsoft.com/office/powerpoint/2010/main" val="306143886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Reflection </a:t>
            </a:r>
            <a:r>
              <a:rPr lang="en-US" sz="3200" b="1" dirty="0">
                <a:effectLst>
                  <a:outerShdw blurRad="38100" dist="38100" dir="2700000" algn="tl">
                    <a:srgbClr val="000000">
                      <a:alpha val="43137"/>
                    </a:srgbClr>
                  </a:outerShdw>
                  <a:reflection blurRad="12700" stA="48000" endA="300" endPos="55000" dir="5400000" sy="-90000" algn="bl" rotWithShape="0"/>
                </a:effectLst>
              </a:rPr>
              <a:t>Questions</a:t>
            </a:r>
          </a:p>
        </p:txBody>
      </p:sp>
      <p:sp>
        <p:nvSpPr>
          <p:cNvPr id="3" name="Content Placeholder 2"/>
          <p:cNvSpPr>
            <a:spLocks noGrp="1"/>
          </p:cNvSpPr>
          <p:nvPr>
            <p:ph idx="1"/>
          </p:nvPr>
        </p:nvSpPr>
        <p:spPr>
          <a:xfrm>
            <a:off x="381000" y="990600"/>
            <a:ext cx="8205788" cy="4233862"/>
          </a:xfrm>
        </p:spPr>
        <p:txBody>
          <a:bodyPr>
            <a:noAutofit/>
          </a:bodyPr>
          <a:lstStyle/>
          <a:p>
            <a:pPr marL="514350" indent="-514350">
              <a:buFont typeface="+mj-lt"/>
              <a:buAutoNum type="arabicPeriod"/>
            </a:pPr>
            <a:r>
              <a:rPr lang="en-US" sz="2100" b="1" dirty="0" smtClean="0">
                <a:solidFill>
                  <a:schemeClr val="accent1">
                    <a:lumMod val="50000"/>
                  </a:schemeClr>
                </a:solidFill>
                <a:effectLst>
                  <a:outerShdw blurRad="38100" dist="38100" dir="2700000" algn="tl">
                    <a:srgbClr val="000000">
                      <a:alpha val="43137"/>
                    </a:srgbClr>
                  </a:outerShdw>
                </a:effectLst>
              </a:rPr>
              <a:t>Discuss the implications of dealing with the learning process first and then content, versus dealing with content and then learning the process.</a:t>
            </a:r>
            <a:endParaRPr lang="en-US" sz="21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100" b="1" dirty="0" smtClean="0">
                <a:solidFill>
                  <a:schemeClr val="accent1">
                    <a:lumMod val="50000"/>
                  </a:schemeClr>
                </a:solidFill>
                <a:effectLst>
                  <a:outerShdw blurRad="38100" dist="38100" dir="2700000" algn="tl">
                    <a:srgbClr val="000000">
                      <a:alpha val="43137"/>
                    </a:srgbClr>
                  </a:outerShdw>
                </a:effectLst>
              </a:rPr>
              <a:t>Report on a personal experience where the climate was not conductive to learning. Cite ideas from the chapter that speak directly to the situation.</a:t>
            </a:r>
            <a:endParaRPr lang="en-US" sz="21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100" b="1" dirty="0">
                <a:solidFill>
                  <a:schemeClr val="accent1">
                    <a:lumMod val="50000"/>
                  </a:schemeClr>
                </a:solidFill>
                <a:effectLst>
                  <a:outerShdw blurRad="38100" dist="38100" dir="2700000" algn="tl">
                    <a:srgbClr val="000000">
                      <a:alpha val="43137"/>
                    </a:srgbClr>
                  </a:outerShdw>
                </a:effectLst>
              </a:rPr>
              <a:t>Why </a:t>
            </a:r>
            <a:r>
              <a:rPr lang="en-US" sz="2100" b="1" dirty="0" smtClean="0">
                <a:solidFill>
                  <a:schemeClr val="accent1">
                    <a:lumMod val="50000"/>
                  </a:schemeClr>
                </a:solidFill>
                <a:effectLst>
                  <a:outerShdw blurRad="38100" dist="38100" dir="2700000" algn="tl">
                    <a:srgbClr val="000000">
                      <a:alpha val="43137"/>
                    </a:srgbClr>
                  </a:outerShdw>
                </a:effectLst>
              </a:rPr>
              <a:t>is the idea of program/learning objectives so controversial? </a:t>
            </a:r>
            <a:endParaRPr lang="en-US" sz="21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100" b="1" dirty="0" smtClean="0">
                <a:solidFill>
                  <a:schemeClr val="accent1">
                    <a:lumMod val="50000"/>
                  </a:schemeClr>
                </a:solidFill>
                <a:effectLst>
                  <a:outerShdw blurRad="38100" dist="38100" dir="2700000" algn="tl">
                    <a:srgbClr val="000000">
                      <a:alpha val="43137"/>
                    </a:srgbClr>
                  </a:outerShdw>
                </a:effectLst>
              </a:rPr>
              <a:t>Discuss the purpose and process of program evaluation and then comment on the primary evidence that you think (1) would satisfy the learner, (2) the facilitator, and (3) the agency financially underwriting the program. </a:t>
            </a:r>
            <a:endParaRPr lang="en-US" sz="2100" b="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E5548678-1B58-4A43-AE2D-BE57600B7964}" type="slidenum">
              <a:rPr lang="en-US" smtClean="0"/>
              <a:pPr/>
              <a:t>56</a:t>
            </a:fld>
            <a:endParaRPr lang="en-US"/>
          </a:p>
        </p:txBody>
      </p:sp>
    </p:spTree>
    <p:extLst>
      <p:ext uri="{BB962C8B-B14F-4D97-AF65-F5344CB8AC3E}">
        <p14:creationId xmlns:p14="http://schemas.microsoft.com/office/powerpoint/2010/main" val="845967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ffectLst>
                  <a:outerShdw blurRad="38100" dist="38100" dir="2700000" algn="tl">
                    <a:srgbClr val="000000">
                      <a:alpha val="43137"/>
                    </a:srgbClr>
                  </a:outerShdw>
                  <a:reflection blurRad="12700" stA="48000" endA="300" endPos="55000" dir="5400000" sy="-90000" algn="bl" rotWithShape="0"/>
                </a:effectLst>
              </a:rPr>
              <a:t>Case Method</a:t>
            </a:r>
          </a:p>
        </p:txBody>
      </p:sp>
      <p:sp>
        <p:nvSpPr>
          <p:cNvPr id="3" name="Content Placeholder 2"/>
          <p:cNvSpPr>
            <a:spLocks noGrp="1"/>
          </p:cNvSpPr>
          <p:nvPr>
            <p:ph idx="1"/>
          </p:nvPr>
        </p:nvSpPr>
        <p:spPr>
          <a:xfrm>
            <a:off x="3810000" y="760428"/>
            <a:ext cx="5111750" cy="4832350"/>
          </a:xfrm>
        </p:spPr>
        <p:txBody>
          <a:bodyPr>
            <a:normAutofit/>
          </a:bodyPr>
          <a:lstStyle/>
          <a:p>
            <a:pPr>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Used </a:t>
            </a:r>
            <a:r>
              <a:rPr lang="en-US" sz="2800" b="1" dirty="0">
                <a:solidFill>
                  <a:schemeClr val="accent1">
                    <a:lumMod val="50000"/>
                  </a:schemeClr>
                </a:solidFill>
                <a:effectLst>
                  <a:outerShdw blurRad="38100" dist="38100" dir="2700000" algn="tl">
                    <a:srgbClr val="000000">
                      <a:alpha val="43137"/>
                    </a:srgbClr>
                  </a:outerShdw>
                </a:effectLst>
              </a:rPr>
              <a:t>by</a:t>
            </a:r>
          </a:p>
          <a:p>
            <a:pPr lvl="1"/>
            <a:r>
              <a:rPr lang="en-US" sz="2400" dirty="0"/>
              <a:t>Ancient Chinese</a:t>
            </a:r>
          </a:p>
          <a:p>
            <a:pPr lvl="1"/>
            <a:r>
              <a:rPr lang="en-US" sz="2400" dirty="0"/>
              <a:t>Hebrews</a:t>
            </a:r>
          </a:p>
          <a:p>
            <a:pPr lvl="0">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Definition</a:t>
            </a:r>
            <a:endParaRPr lang="en-US" sz="3000" b="1" dirty="0">
              <a:solidFill>
                <a:schemeClr val="accent1">
                  <a:lumMod val="50000"/>
                </a:schemeClr>
              </a:solidFill>
              <a:effectLst>
                <a:outerShdw blurRad="38100" dist="38100" dir="2700000" algn="tl">
                  <a:srgbClr val="000000">
                    <a:alpha val="43137"/>
                  </a:srgbClr>
                </a:outerShdw>
              </a:effectLst>
            </a:endParaRPr>
          </a:p>
          <a:p>
            <a:pPr lvl="1"/>
            <a:r>
              <a:rPr lang="en-US" sz="2400" dirty="0"/>
              <a:t>Leader or group member describes a situation</a:t>
            </a:r>
          </a:p>
          <a:p>
            <a:pPr lvl="2">
              <a:buFont typeface="Wingdings" charset="2"/>
              <a:buChar char="ü"/>
            </a:pPr>
            <a:r>
              <a:rPr lang="en-US" sz="2000" dirty="0"/>
              <a:t>Often in the form of a parable</a:t>
            </a:r>
          </a:p>
          <a:p>
            <a:pPr lvl="1"/>
            <a:r>
              <a:rPr lang="en-US" sz="2400" dirty="0"/>
              <a:t>Group explores</a:t>
            </a:r>
          </a:p>
          <a:p>
            <a:pPr lvl="2">
              <a:buFont typeface="Wingdings" charset="2"/>
              <a:buChar char="ü"/>
            </a:pPr>
            <a:r>
              <a:rPr lang="en-US" sz="2000" dirty="0"/>
              <a:t>Characteristics</a:t>
            </a:r>
          </a:p>
          <a:p>
            <a:pPr lvl="2">
              <a:buFont typeface="Wingdings" charset="2"/>
              <a:buChar char="ü"/>
            </a:pPr>
            <a:r>
              <a:rPr lang="en-US" sz="2000" dirty="0"/>
              <a:t>Possible resolutions</a:t>
            </a:r>
          </a:p>
        </p:txBody>
      </p:sp>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58507D54-37B0-4219-963E-F6C85E41E927}" type="slidenum">
              <a:rPr lang="en-US" smtClean="0"/>
              <a:pPr/>
              <a:t>6</a:t>
            </a:fld>
            <a:endParaRPr lang="en-US"/>
          </a:p>
        </p:txBody>
      </p:sp>
      <p:pic>
        <p:nvPicPr>
          <p:cNvPr id="2053" name="Picture 5" descr="C:\Documents and Settings\J\Local Settings\Temporary Internet Files\Content.IE5\8USOIFZD\MC9001940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445" y="1905000"/>
            <a:ext cx="3600555" cy="368777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3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Socratic Dialogue</a:t>
            </a:r>
          </a:p>
        </p:txBody>
      </p:sp>
      <p:sp>
        <p:nvSpPr>
          <p:cNvPr id="3" name="Content Placeholder 2"/>
          <p:cNvSpPr>
            <a:spLocks noGrp="1"/>
          </p:cNvSpPr>
          <p:nvPr>
            <p:ph idx="1"/>
          </p:nvPr>
        </p:nvSpPr>
        <p:spPr>
          <a:xfrm>
            <a:off x="304800" y="1143000"/>
            <a:ext cx="8686800" cy="4846638"/>
          </a:xfrm>
        </p:spPr>
        <p:txBody>
          <a:bodyPr>
            <a:normAutofit/>
          </a:bodyPr>
          <a:lstStyle/>
          <a:p>
            <a:pPr>
              <a:buFont typeface="Wingdings" charset="2"/>
              <a:buChar char="v"/>
            </a:pPr>
            <a:r>
              <a:rPr lang="en-US" sz="3000" b="1" dirty="0" smtClean="0">
                <a:solidFill>
                  <a:schemeClr val="accent1">
                    <a:lumMod val="50000"/>
                  </a:schemeClr>
                </a:solidFill>
                <a:effectLst>
                  <a:outerShdw blurRad="38100" dist="38100" dir="2700000" algn="tl">
                    <a:srgbClr val="000000">
                      <a:alpha val="43137"/>
                    </a:srgbClr>
                  </a:outerShdw>
                </a:effectLst>
              </a:rPr>
              <a:t>Used </a:t>
            </a:r>
            <a:r>
              <a:rPr lang="en-US" sz="3000" b="1" dirty="0">
                <a:solidFill>
                  <a:schemeClr val="accent1">
                    <a:lumMod val="50000"/>
                  </a:schemeClr>
                </a:solidFill>
                <a:effectLst>
                  <a:outerShdw blurRad="38100" dist="38100" dir="2700000" algn="tl">
                    <a:srgbClr val="000000">
                      <a:alpha val="43137"/>
                    </a:srgbClr>
                  </a:outerShdw>
                </a:effectLst>
              </a:rPr>
              <a:t>by </a:t>
            </a:r>
            <a:r>
              <a:rPr lang="en-US" sz="3000" b="1" dirty="0" smtClean="0">
                <a:solidFill>
                  <a:schemeClr val="accent1">
                    <a:lumMod val="50000"/>
                  </a:schemeClr>
                </a:solidFill>
                <a:effectLst>
                  <a:outerShdw blurRad="38100" dist="38100" dir="2700000" algn="tl">
                    <a:srgbClr val="000000">
                      <a:alpha val="43137"/>
                    </a:srgbClr>
                  </a:outerShdw>
                </a:effectLst>
              </a:rPr>
              <a:t>Greeks</a:t>
            </a:r>
          </a:p>
          <a:p>
            <a:pPr marL="0" indent="0">
              <a:buNone/>
            </a:pPr>
            <a:endParaRPr lang="en-US" sz="2800" b="1" dirty="0">
              <a:solidFill>
                <a:schemeClr val="accent1">
                  <a:lumMod val="50000"/>
                </a:schemeClr>
              </a:solidFill>
              <a:effectLst>
                <a:outerShdw blurRad="38100" dist="38100" dir="2700000" algn="tl">
                  <a:srgbClr val="000000">
                    <a:alpha val="43137"/>
                  </a:srgbClr>
                </a:outerShdw>
              </a:effectLst>
            </a:endParaRPr>
          </a:p>
          <a:p>
            <a:pPr marL="0" indent="0">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marL="0" indent="0">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marL="0" indent="0">
              <a:buNone/>
            </a:pPr>
            <a:endParaRPr lang="en-US" sz="2800" b="1" dirty="0">
              <a:solidFill>
                <a:schemeClr val="accent1">
                  <a:lumMod val="50000"/>
                </a:schemeClr>
              </a:solidFill>
              <a:effectLst>
                <a:outerShdw blurRad="38100" dist="38100" dir="2700000" algn="tl">
                  <a:srgbClr val="000000">
                    <a:alpha val="43137"/>
                  </a:srgbClr>
                </a:outerShdw>
              </a:effectLst>
            </a:endParaRPr>
          </a:p>
          <a:p>
            <a:pPr marL="0" indent="0">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buFont typeface="Wingdings" charset="2"/>
              <a:buChar char="v"/>
            </a:pPr>
            <a:r>
              <a:rPr lang="en-US" sz="3000" b="1" dirty="0">
                <a:solidFill>
                  <a:schemeClr val="accent1">
                    <a:lumMod val="50000"/>
                  </a:schemeClr>
                </a:solidFill>
                <a:effectLst>
                  <a:outerShdw blurRad="38100" dist="38100" dir="2700000" algn="tl">
                    <a:srgbClr val="000000">
                      <a:alpha val="43137"/>
                    </a:srgbClr>
                  </a:outerShdw>
                </a:effectLst>
              </a:rPr>
              <a:t>Definition</a:t>
            </a:r>
          </a:p>
          <a:p>
            <a:pPr lvl="1"/>
            <a:r>
              <a:rPr lang="en-US" dirty="0" smtClean="0"/>
              <a:t>Leader </a:t>
            </a:r>
            <a:r>
              <a:rPr lang="en-US" dirty="0"/>
              <a:t>or group member poses a question or dilemma</a:t>
            </a:r>
          </a:p>
          <a:p>
            <a:pPr lvl="1"/>
            <a:r>
              <a:rPr lang="en-US" dirty="0" smtClean="0"/>
              <a:t>Group </a:t>
            </a:r>
            <a:r>
              <a:rPr lang="en-US" dirty="0"/>
              <a:t>members pool their thinking and experience to seek an answer or solution</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7</a:t>
            </a:fld>
            <a:endParaRPr lang="en-US"/>
          </a:p>
        </p:txBody>
      </p:sp>
      <p:pic>
        <p:nvPicPr>
          <p:cNvPr id="3074" name="Picture 2" descr="C:\Documents and Settings\J\Local Settings\Temporary Internet Files\Content.IE5\9EW9RFZ7\MP900255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09800"/>
            <a:ext cx="3657600" cy="2444496"/>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16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pPr lvl="0"/>
            <a:r>
              <a:rPr lang="en-US" sz="3200" b="1" dirty="0">
                <a:effectLst>
                  <a:outerShdw blurRad="38100" dist="38100" dir="2700000" algn="tl">
                    <a:srgbClr val="000000">
                      <a:alpha val="43137"/>
                    </a:srgbClr>
                  </a:outerShdw>
                  <a:reflection blurRad="12700" stA="48000" endA="300" endPos="55000" dir="5400000" sy="-90000" algn="bl" rotWithShape="0"/>
                </a:effectLst>
              </a:rPr>
              <a:t>Confrontational Learning Technique</a:t>
            </a:r>
          </a:p>
        </p:txBody>
      </p:sp>
      <p:sp>
        <p:nvSpPr>
          <p:cNvPr id="3" name="Content Placeholder 2"/>
          <p:cNvSpPr>
            <a:spLocks noGrp="1"/>
          </p:cNvSpPr>
          <p:nvPr>
            <p:ph idx="1"/>
          </p:nvPr>
        </p:nvSpPr>
        <p:spPr/>
        <p:txBody>
          <a:bodyPr/>
          <a:lstStyle/>
          <a:p>
            <a:pPr lvl="0">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Used </a:t>
            </a:r>
            <a:r>
              <a:rPr lang="en-US" sz="2800" b="1" dirty="0">
                <a:solidFill>
                  <a:schemeClr val="accent1">
                    <a:lumMod val="50000"/>
                  </a:schemeClr>
                </a:solidFill>
                <a:effectLst>
                  <a:outerShdw blurRad="38100" dist="38100" dir="2700000" algn="tl">
                    <a:srgbClr val="000000">
                      <a:alpha val="43137"/>
                    </a:srgbClr>
                  </a:outerShdw>
                </a:effectLst>
              </a:rPr>
              <a:t>by Romans</a:t>
            </a:r>
          </a:p>
          <a:p>
            <a:pPr>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Definition</a:t>
            </a:r>
            <a:endParaRPr lang="en-US" sz="2800" b="1" dirty="0">
              <a:solidFill>
                <a:schemeClr val="accent1">
                  <a:lumMod val="50000"/>
                </a:schemeClr>
              </a:solidFill>
              <a:effectLst>
                <a:outerShdw blurRad="38100" dist="38100" dir="2700000" algn="tl">
                  <a:srgbClr val="000000">
                    <a:alpha val="43137"/>
                  </a:srgbClr>
                </a:outerShdw>
              </a:effectLst>
            </a:endParaRPr>
          </a:p>
          <a:p>
            <a:pPr lvl="1"/>
            <a:r>
              <a:rPr lang="en-US" sz="2600" dirty="0" smtClean="0"/>
              <a:t>Used </a:t>
            </a:r>
            <a:r>
              <a:rPr lang="en-US" sz="2600" dirty="0"/>
              <a:t>challenges that forced group members to</a:t>
            </a:r>
          </a:p>
          <a:p>
            <a:pPr lvl="2">
              <a:buFont typeface="Wingdings" charset="2"/>
              <a:buChar char="ü"/>
            </a:pPr>
            <a:r>
              <a:rPr lang="en-US" dirty="0" smtClean="0"/>
              <a:t>State </a:t>
            </a:r>
            <a:r>
              <a:rPr lang="en-US" dirty="0"/>
              <a:t>positions</a:t>
            </a:r>
          </a:p>
          <a:p>
            <a:pPr lvl="2">
              <a:buFont typeface="Wingdings" charset="2"/>
              <a:buChar char="ü"/>
            </a:pPr>
            <a:r>
              <a:rPr lang="en-US" dirty="0" smtClean="0"/>
              <a:t>Defend </a:t>
            </a:r>
            <a:r>
              <a:rPr lang="en-US" dirty="0"/>
              <a:t>those positions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8</a:t>
            </a:fld>
            <a:endParaRPr lang="en-US"/>
          </a:p>
        </p:txBody>
      </p:sp>
      <p:pic>
        <p:nvPicPr>
          <p:cNvPr id="4098" name="Picture 2" descr="C:\Documents and Settings\J\Local Settings\Temporary Internet Files\Content.IE5\CCYY72DN\MC9004124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310550"/>
            <a:ext cx="3814527" cy="2937850"/>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21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Pedagogy</a:t>
            </a:r>
          </a:p>
        </p:txBody>
      </p:sp>
      <p:sp>
        <p:nvSpPr>
          <p:cNvPr id="3" name="Content Placeholder 2"/>
          <p:cNvSpPr>
            <a:spLocks noGrp="1"/>
          </p:cNvSpPr>
          <p:nvPr>
            <p:ph idx="1"/>
          </p:nvPr>
        </p:nvSpPr>
        <p:spPr>
          <a:xfrm>
            <a:off x="304800" y="1371600"/>
            <a:ext cx="8686800" cy="5075238"/>
          </a:xfrm>
        </p:spPr>
        <p:txBody>
          <a:bodyPr>
            <a:normAutofit/>
          </a:bodyPr>
          <a:lstStyle/>
          <a:p>
            <a:pPr>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Used in 7th Century </a:t>
            </a:r>
          </a:p>
          <a:p>
            <a:pPr marL="0" indent="0">
              <a:buNone/>
            </a:pPr>
            <a:r>
              <a:rPr lang="en-US" sz="2800" b="1" dirty="0">
                <a:solidFill>
                  <a:schemeClr val="accent1">
                    <a:lumMod val="50000"/>
                  </a:schemeClr>
                </a:solidFill>
                <a:effectLst>
                  <a:outerShdw blurRad="38100" dist="38100" dir="2700000" algn="tl">
                    <a:srgbClr val="000000">
                      <a:alpha val="43137"/>
                    </a:srgbClr>
                  </a:outerShdw>
                </a:effectLst>
              </a:rPr>
              <a:t>   </a:t>
            </a:r>
            <a:r>
              <a:rPr lang="en-US" sz="2800" b="1" dirty="0" smtClean="0">
                <a:solidFill>
                  <a:schemeClr val="accent1">
                    <a:lumMod val="50000"/>
                  </a:schemeClr>
                </a:solidFill>
                <a:effectLst>
                  <a:outerShdw blurRad="38100" dist="38100" dir="2700000" algn="tl">
                    <a:srgbClr val="000000">
                      <a:alpha val="43137"/>
                    </a:srgbClr>
                  </a:outerShdw>
                </a:effectLst>
              </a:rPr>
              <a:t> Monastic </a:t>
            </a:r>
            <a:r>
              <a:rPr lang="en-US" sz="2800" b="1" dirty="0">
                <a:solidFill>
                  <a:schemeClr val="accent1">
                    <a:lumMod val="50000"/>
                  </a:schemeClr>
                </a:solidFill>
                <a:effectLst>
                  <a:outerShdw blurRad="38100" dist="38100" dir="2700000" algn="tl">
                    <a:srgbClr val="000000">
                      <a:alpha val="43137"/>
                    </a:srgbClr>
                  </a:outerShdw>
                </a:effectLst>
              </a:rPr>
              <a:t>schools</a:t>
            </a:r>
          </a:p>
          <a:p>
            <a:pPr marL="0" indent="0">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Definition</a:t>
            </a:r>
            <a:endParaRPr lang="en-US" sz="2800" b="1" dirty="0">
              <a:solidFill>
                <a:schemeClr val="accent1">
                  <a:lumMod val="50000"/>
                </a:schemeClr>
              </a:solidFill>
              <a:effectLst>
                <a:outerShdw blurRad="38100" dist="38100" dir="2700000" algn="tl">
                  <a:srgbClr val="000000">
                    <a:alpha val="43137"/>
                  </a:srgbClr>
                </a:outerShdw>
              </a:effectLst>
            </a:endParaRPr>
          </a:p>
          <a:p>
            <a:pPr lvl="1"/>
            <a:r>
              <a:rPr lang="en-US" sz="2600" dirty="0"/>
              <a:t>“The art and science of teaching children”</a:t>
            </a:r>
          </a:p>
          <a:p>
            <a:pPr lvl="2">
              <a:buFont typeface="Wingdings" charset="2"/>
              <a:buChar char="ü"/>
            </a:pPr>
            <a:r>
              <a:rPr lang="en-US" dirty="0" smtClean="0"/>
              <a:t>Greek Derivative</a:t>
            </a:r>
          </a:p>
          <a:p>
            <a:pPr lvl="3"/>
            <a:r>
              <a:rPr lang="en-US" sz="2200" dirty="0" smtClean="0"/>
              <a:t>“Paid</a:t>
            </a:r>
            <a:r>
              <a:rPr lang="en-US" sz="2200" dirty="0"/>
              <a:t>” meaning “</a:t>
            </a:r>
            <a:r>
              <a:rPr lang="en-US" sz="2200" dirty="0" smtClean="0"/>
              <a:t>child”</a:t>
            </a:r>
          </a:p>
          <a:p>
            <a:pPr lvl="3"/>
            <a:r>
              <a:rPr lang="en-US" sz="2200" dirty="0"/>
              <a:t>“</a:t>
            </a:r>
            <a:r>
              <a:rPr lang="en-US" sz="2200" dirty="0" err="1"/>
              <a:t>Agogus</a:t>
            </a:r>
            <a:r>
              <a:rPr lang="en-US" sz="2200" dirty="0"/>
              <a:t>” meaning “leader of”</a:t>
            </a:r>
          </a:p>
          <a:p>
            <a:pPr lvl="1"/>
            <a:r>
              <a:rPr lang="en-US" sz="2600" dirty="0"/>
              <a:t>Organizational basis for today’s American educational system</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58507D54-37B0-4219-963E-F6C85E41E927}" type="slidenum">
              <a:rPr lang="en-US" smtClean="0"/>
              <a:pPr/>
              <a:t>9</a:t>
            </a:fld>
            <a:endParaRPr lang="en-US"/>
          </a:p>
        </p:txBody>
      </p:sp>
      <p:pic>
        <p:nvPicPr>
          <p:cNvPr id="5122" name="Picture 2" descr="C:\Documents and Settings\J\Local Settings\Temporary Internet Files\Content.IE5\8USOIFZD\MC9003103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762000"/>
            <a:ext cx="1711868" cy="2306136"/>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483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11147D"/>
      </a:dk2>
      <a:lt2>
        <a:srgbClr val="9DBCDB"/>
      </a:lt2>
      <a:accent1>
        <a:srgbClr val="DEF0FC"/>
      </a:accent1>
      <a:accent2>
        <a:srgbClr val="11147D"/>
      </a:accent2>
      <a:accent3>
        <a:srgbClr val="FFFFFF"/>
      </a:accent3>
      <a:accent4>
        <a:srgbClr val="000000"/>
      </a:accent4>
      <a:accent5>
        <a:srgbClr val="ECF6FD"/>
      </a:accent5>
      <a:accent6>
        <a:srgbClr val="0E1171"/>
      </a:accent6>
      <a:hlink>
        <a:srgbClr val="ADDAF7"/>
      </a:hlink>
      <a:folHlink>
        <a:srgbClr val="3E7AB8"/>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3416</TotalTime>
  <Words>6264</Words>
  <Application>Microsoft Macintosh PowerPoint</Application>
  <PresentationFormat>On-screen Show (4:3)</PresentationFormat>
  <Paragraphs>695</Paragraphs>
  <Slides>56</Slides>
  <Notes>19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Part I: Adult Learning </vt:lpstr>
      <vt:lpstr>Chapter 3: A Theory of Adult Learning: Andragogy</vt:lpstr>
      <vt:lpstr>Historical Teachers of Adults</vt:lpstr>
      <vt:lpstr>Historical Perception of Learning</vt:lpstr>
      <vt:lpstr>Learning Techniques</vt:lpstr>
      <vt:lpstr>Case Method</vt:lpstr>
      <vt:lpstr>Socratic Dialogue</vt:lpstr>
      <vt:lpstr>Confrontational Learning Technique</vt:lpstr>
      <vt:lpstr>Pedagogy</vt:lpstr>
      <vt:lpstr>The Pedagogical Model</vt:lpstr>
      <vt:lpstr>Pedagogical Assumptions About Learners</vt:lpstr>
      <vt:lpstr>Pedagogical Assumptions About Learners (cont.)</vt:lpstr>
      <vt:lpstr>Adult Learning</vt:lpstr>
      <vt:lpstr>Adult Learning: 2 Streams of Inquiry</vt:lpstr>
      <vt:lpstr>Adult Education</vt:lpstr>
      <vt:lpstr>Lindeman’s 5 Key Assumptions</vt:lpstr>
      <vt:lpstr>Evolution of Adult Education</vt:lpstr>
      <vt:lpstr>American Association of Adult Education</vt:lpstr>
      <vt:lpstr>Contributions from the Social Sciences</vt:lpstr>
      <vt:lpstr>4 Functions of Human Consciousness</vt:lpstr>
      <vt:lpstr>PowerPoint Presentation</vt:lpstr>
      <vt:lpstr>5 Hypotheses of student-centered approach to education</vt:lpstr>
      <vt:lpstr>Contributions from Adult Education</vt:lpstr>
      <vt:lpstr>Houle’s 3 Types of Learners</vt:lpstr>
      <vt:lpstr>Unique Characteristics of Adult Learners</vt:lpstr>
      <vt:lpstr>Andragogy</vt:lpstr>
      <vt:lpstr> 4 Definitions of “Adult”</vt:lpstr>
      <vt:lpstr>The Andragogical Model</vt:lpstr>
      <vt:lpstr>The Andragogical Model’s Assumptions About Learners</vt:lpstr>
      <vt:lpstr>Reflection Questions</vt:lpstr>
      <vt:lpstr>Chapter 4: An Andragogical Process Model for Learning</vt:lpstr>
      <vt:lpstr>Pedagogical Approach</vt:lpstr>
      <vt:lpstr>Andragogical Approach</vt:lpstr>
      <vt:lpstr>Content Model vs. Process Model</vt:lpstr>
      <vt:lpstr>Preparing the Learner: Why?</vt:lpstr>
      <vt:lpstr>Preparing the Learner: How?</vt:lpstr>
      <vt:lpstr>Establishing a Climate Conducive to Learning</vt:lpstr>
      <vt:lpstr>Establishing a Climate Conducive to Learning (cont.)</vt:lpstr>
      <vt:lpstr>Learning Climate: Physical Environment</vt:lpstr>
      <vt:lpstr>Learning Climate: Physical Environment (cont.)</vt:lpstr>
      <vt:lpstr>Learning Climate: Physical Environment (cont.)</vt:lpstr>
      <vt:lpstr>Learning Climate: Human/ Interpersonal</vt:lpstr>
      <vt:lpstr>Learning Climate: Human/ Interpersonal (cont.)</vt:lpstr>
      <vt:lpstr>Learning Climate: Organizational</vt:lpstr>
      <vt:lpstr>Learning Climate: Organizational (cont.)</vt:lpstr>
      <vt:lpstr>Organizational Climate: Role of Human Resource Developer</vt:lpstr>
      <vt:lpstr>Creating a Mechanism for Mutual Planning</vt:lpstr>
      <vt:lpstr>Diagnosing the Needs for Learning</vt:lpstr>
      <vt:lpstr>Assessing Learning Discrepancies</vt:lpstr>
      <vt:lpstr>Formulating Program Objectives</vt:lpstr>
      <vt:lpstr>Designing a Pattern of Learning Experiences</vt:lpstr>
      <vt:lpstr>Designing a Pattern of Learning Experiences (cont.)</vt:lpstr>
      <vt:lpstr>Conducting Learning Activities</vt:lpstr>
      <vt:lpstr>Evaluating the Program</vt:lpstr>
      <vt:lpstr>Evolving Human Resource Development</vt:lpstr>
      <vt:lpstr>Reflection Questions</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Lindsey Eason All</dc:creator>
  <cp:lastModifiedBy>Patti Wilkins</cp:lastModifiedBy>
  <cp:revision>71</cp:revision>
  <dcterms:created xsi:type="dcterms:W3CDTF">2010-01-30T17:38:12Z</dcterms:created>
  <dcterms:modified xsi:type="dcterms:W3CDTF">2015-07-30T18:00:02Z</dcterms:modified>
</cp:coreProperties>
</file>