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9"/>
  </p:notesMasterIdLst>
  <p:sldIdLst>
    <p:sldId id="31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317" r:id="rId20"/>
    <p:sldId id="292" r:id="rId21"/>
    <p:sldId id="293" r:id="rId22"/>
    <p:sldId id="294" r:id="rId23"/>
    <p:sldId id="295" r:id="rId24"/>
    <p:sldId id="296" r:id="rId25"/>
    <p:sldId id="297"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515" autoAdjust="0"/>
  </p:normalViewPr>
  <p:slideViewPr>
    <p:cSldViewPr>
      <p:cViewPr varScale="1">
        <p:scale>
          <a:sx n="162" d="100"/>
          <a:sy n="162" d="100"/>
        </p:scale>
        <p:origin x="-120" y="-96"/>
      </p:cViewPr>
      <p:guideLst>
        <p:guide orient="horz" pos="2160"/>
        <p:guide pos="2880"/>
      </p:guideLst>
    </p:cSldViewPr>
  </p:slideViewPr>
  <p:outlineViewPr>
    <p:cViewPr>
      <p:scale>
        <a:sx n="33" d="100"/>
        <a:sy n="33" d="100"/>
      </p:scale>
      <p:origin x="0" y="9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9.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wmf"/><Relationship Id="rId5" Type="http://schemas.openxmlformats.org/officeDocument/2006/relationships/image" Target="../media/image13.wmf"/><Relationship Id="rId1" Type="http://schemas.openxmlformats.org/officeDocument/2006/relationships/image" Target="../media/image9.wmf"/><Relationship Id="rId2" Type="http://schemas.openxmlformats.org/officeDocument/2006/relationships/image" Target="../media/image10.wmf"/></Relationships>
</file>

<file path=ppt/diagrams/_rels/data7.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8.wmf"/></Relationships>
</file>

<file path=ppt/diagrams/_rels/drawing19.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wmf"/><Relationship Id="rId5" Type="http://schemas.openxmlformats.org/officeDocument/2006/relationships/image" Target="../media/image13.wmf"/><Relationship Id="rId1" Type="http://schemas.openxmlformats.org/officeDocument/2006/relationships/image" Target="../media/image9.wmf"/><Relationship Id="rId2" Type="http://schemas.openxmlformats.org/officeDocument/2006/relationships/image" Target="../media/image10.wmf"/></Relationships>
</file>

<file path=ppt/diagrams/_rels/drawing7.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8.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F6F92-DCDF-4EC9-9AB7-E2D39AF039D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93C3D12-DFEF-4612-95BB-0DF300084E73}">
      <dgm:prSet custT="1"/>
      <dgm:spPr/>
      <dgm:t>
        <a:bodyPr anchor="ctr" anchorCtr="0"/>
        <a:lstStyle/>
        <a:p>
          <a:pPr rtl="0"/>
          <a:r>
            <a:rPr kumimoji="0" lang="en-US" sz="2000" b="1" kern="1200" dirty="0" smtClean="0">
              <a:solidFill>
                <a:schemeClr val="tx1"/>
              </a:solidFill>
              <a:effectLst/>
              <a:latin typeface="+mn-lt"/>
              <a:ea typeface="+mn-ea"/>
              <a:cs typeface="+mn-cs"/>
            </a:rPr>
            <a:t>Learner should be active, rather than a passive listener or viewer</a:t>
          </a:r>
          <a:endParaRPr kumimoji="0" lang="en-US" sz="2000" b="1" kern="1200" dirty="0">
            <a:solidFill>
              <a:schemeClr val="tx1"/>
            </a:solidFill>
            <a:effectLst/>
            <a:latin typeface="+mn-lt"/>
            <a:ea typeface="+mn-ea"/>
            <a:cs typeface="+mn-cs"/>
          </a:endParaRPr>
        </a:p>
      </dgm:t>
    </dgm:pt>
    <dgm:pt modelId="{AC4D3646-DD9C-4236-9798-00C410B609B1}" type="parTrans" cxnId="{74C5B04D-1A3A-45E2-9C0E-8D45D24AA5F8}">
      <dgm:prSet/>
      <dgm:spPr/>
      <dgm:t>
        <a:bodyPr/>
        <a:lstStyle/>
        <a:p>
          <a:endParaRPr lang="en-US" sz="2400">
            <a:solidFill>
              <a:schemeClr val="tx1"/>
            </a:solidFill>
          </a:endParaRPr>
        </a:p>
      </dgm:t>
    </dgm:pt>
    <dgm:pt modelId="{39BB845E-62C3-480F-B961-5155053D22CF}" type="sibTrans" cxnId="{74C5B04D-1A3A-45E2-9C0E-8D45D24AA5F8}">
      <dgm:prSet/>
      <dgm:spPr/>
      <dgm:t>
        <a:bodyPr/>
        <a:lstStyle/>
        <a:p>
          <a:endParaRPr lang="en-US" sz="2400">
            <a:solidFill>
              <a:schemeClr val="tx1"/>
            </a:solidFill>
          </a:endParaRPr>
        </a:p>
      </dgm:t>
    </dgm:pt>
    <dgm:pt modelId="{EF2F38D2-FF81-430A-AA9B-52EF17DADD98}">
      <dgm:prSet custT="1"/>
      <dgm:spPr/>
      <dgm:t>
        <a:bodyPr anchor="ctr" anchorCtr="0"/>
        <a:lstStyle/>
        <a:p>
          <a:pPr rtl="0"/>
          <a:r>
            <a:rPr kumimoji="0" lang="en-US" sz="2000" b="1" kern="1200" dirty="0" smtClean="0">
              <a:solidFill>
                <a:schemeClr val="tx1"/>
              </a:solidFill>
              <a:effectLst/>
              <a:latin typeface="+mn-lt"/>
              <a:ea typeface="+mn-ea"/>
              <a:cs typeface="+mn-cs"/>
            </a:rPr>
            <a:t>Frequency of repetition is important in acquiring skill and for retention through over-learning</a:t>
          </a:r>
          <a:endParaRPr kumimoji="0" lang="en-US" sz="2000" b="1" kern="1200" dirty="0">
            <a:solidFill>
              <a:schemeClr val="tx1"/>
            </a:solidFill>
            <a:effectLst/>
            <a:latin typeface="+mn-lt"/>
            <a:ea typeface="+mn-ea"/>
            <a:cs typeface="+mn-cs"/>
          </a:endParaRPr>
        </a:p>
      </dgm:t>
    </dgm:pt>
    <dgm:pt modelId="{16CD4786-4C2E-4083-B280-B526E5E50E8A}" type="parTrans" cxnId="{47A63DA9-31E3-4995-8BF8-C8F97367192B}">
      <dgm:prSet/>
      <dgm:spPr/>
      <dgm:t>
        <a:bodyPr/>
        <a:lstStyle/>
        <a:p>
          <a:endParaRPr lang="en-US" sz="2400">
            <a:solidFill>
              <a:schemeClr val="tx1"/>
            </a:solidFill>
          </a:endParaRPr>
        </a:p>
      </dgm:t>
    </dgm:pt>
    <dgm:pt modelId="{73C120F4-6751-40AA-9927-3A00A82A9E4D}" type="sibTrans" cxnId="{47A63DA9-31E3-4995-8BF8-C8F97367192B}">
      <dgm:prSet/>
      <dgm:spPr/>
      <dgm:t>
        <a:bodyPr/>
        <a:lstStyle/>
        <a:p>
          <a:endParaRPr lang="en-US" sz="2400">
            <a:solidFill>
              <a:schemeClr val="tx1"/>
            </a:solidFill>
          </a:endParaRPr>
        </a:p>
      </dgm:t>
    </dgm:pt>
    <dgm:pt modelId="{351E47C2-301C-4023-8062-DE8F6B473A36}">
      <dgm:prSet custT="1"/>
      <dgm:spPr/>
      <dgm:t>
        <a:bodyPr anchor="ctr" anchorCtr="0"/>
        <a:lstStyle/>
        <a:p>
          <a:pPr rtl="0"/>
          <a:r>
            <a:rPr kumimoji="0" lang="en-US" sz="2000" b="1" kern="1200" dirty="0" smtClean="0">
              <a:solidFill>
                <a:schemeClr val="tx1"/>
              </a:solidFill>
              <a:effectLst/>
              <a:latin typeface="+mn-lt"/>
              <a:ea typeface="+mn-ea"/>
              <a:cs typeface="+mn-cs"/>
            </a:rPr>
            <a:t>Reinforcement is important</a:t>
          </a:r>
          <a:endParaRPr kumimoji="0" lang="en-US" sz="2000" b="1" kern="1200" dirty="0">
            <a:solidFill>
              <a:schemeClr val="tx1"/>
            </a:solidFill>
            <a:effectLst/>
            <a:latin typeface="+mn-lt"/>
            <a:ea typeface="+mn-ea"/>
            <a:cs typeface="+mn-cs"/>
          </a:endParaRPr>
        </a:p>
      </dgm:t>
    </dgm:pt>
    <dgm:pt modelId="{7FD67CBC-DA2D-4252-9099-6FBB9FF4D476}" type="parTrans" cxnId="{8400FA0E-3CE5-493A-AB39-8B6241330FEF}">
      <dgm:prSet/>
      <dgm:spPr/>
      <dgm:t>
        <a:bodyPr/>
        <a:lstStyle/>
        <a:p>
          <a:endParaRPr lang="en-US" sz="2400">
            <a:solidFill>
              <a:schemeClr val="tx1"/>
            </a:solidFill>
          </a:endParaRPr>
        </a:p>
      </dgm:t>
    </dgm:pt>
    <dgm:pt modelId="{5B558DED-15C5-46DD-B750-AE18FE148E3D}" type="sibTrans" cxnId="{8400FA0E-3CE5-493A-AB39-8B6241330FEF}">
      <dgm:prSet/>
      <dgm:spPr/>
      <dgm:t>
        <a:bodyPr/>
        <a:lstStyle/>
        <a:p>
          <a:endParaRPr lang="en-US" sz="2400">
            <a:solidFill>
              <a:schemeClr val="tx1"/>
            </a:solidFill>
          </a:endParaRPr>
        </a:p>
      </dgm:t>
    </dgm:pt>
    <dgm:pt modelId="{79B573D0-246C-4DAB-88A6-535F6A34D20E}">
      <dgm:prSet custT="1"/>
      <dgm:spPr/>
      <dgm:t>
        <a:bodyPr anchor="ctr" anchorCtr="0"/>
        <a:lstStyle/>
        <a:p>
          <a:pPr rtl="0"/>
          <a:r>
            <a:rPr kumimoji="0" lang="en-US" sz="2000" b="1" kern="1200" dirty="0" smtClean="0">
              <a:solidFill>
                <a:schemeClr val="tx1"/>
              </a:solidFill>
              <a:effectLst/>
              <a:latin typeface="+mn-lt"/>
              <a:ea typeface="+mn-ea"/>
              <a:cs typeface="+mn-cs"/>
            </a:rPr>
            <a:t>Generalization &amp; discrimination suggest the importance of practice in varied contexts, so that learning will become appropriate to a wider (or more restricted) range of stimuli</a:t>
          </a:r>
          <a:endParaRPr kumimoji="0" lang="en-US" sz="2000" b="1" kern="1200" dirty="0">
            <a:solidFill>
              <a:schemeClr val="tx1"/>
            </a:solidFill>
            <a:effectLst/>
            <a:latin typeface="+mn-lt"/>
            <a:ea typeface="+mn-ea"/>
            <a:cs typeface="+mn-cs"/>
          </a:endParaRPr>
        </a:p>
      </dgm:t>
    </dgm:pt>
    <dgm:pt modelId="{3EC39CDF-23DB-4D80-BB0D-89E398C9644F}" type="parTrans" cxnId="{273DE287-0C69-43AB-BF06-D335914413D0}">
      <dgm:prSet/>
      <dgm:spPr/>
      <dgm:t>
        <a:bodyPr/>
        <a:lstStyle/>
        <a:p>
          <a:endParaRPr lang="en-US" sz="2400">
            <a:solidFill>
              <a:schemeClr val="tx1"/>
            </a:solidFill>
          </a:endParaRPr>
        </a:p>
      </dgm:t>
    </dgm:pt>
    <dgm:pt modelId="{4A6B21E4-FE5A-4AF6-A4B4-C517886BC88C}" type="sibTrans" cxnId="{273DE287-0C69-43AB-BF06-D335914413D0}">
      <dgm:prSet/>
      <dgm:spPr/>
      <dgm:t>
        <a:bodyPr/>
        <a:lstStyle/>
        <a:p>
          <a:endParaRPr lang="en-US" sz="2400">
            <a:solidFill>
              <a:schemeClr val="tx1"/>
            </a:solidFill>
          </a:endParaRPr>
        </a:p>
      </dgm:t>
    </dgm:pt>
    <dgm:pt modelId="{A09BB1BB-D946-4C5F-8F00-A479F4436469}" type="pres">
      <dgm:prSet presAssocID="{E45F6F92-DCDF-4EC9-9AB7-E2D39AF039D5}" presName="vert0" presStyleCnt="0">
        <dgm:presLayoutVars>
          <dgm:dir/>
          <dgm:animOne val="branch"/>
          <dgm:animLvl val="lvl"/>
        </dgm:presLayoutVars>
      </dgm:prSet>
      <dgm:spPr/>
      <dgm:t>
        <a:bodyPr/>
        <a:lstStyle/>
        <a:p>
          <a:endParaRPr lang="en-US"/>
        </a:p>
      </dgm:t>
    </dgm:pt>
    <dgm:pt modelId="{0892D114-2E7F-4C81-BFBB-B98CBFB58CC3}" type="pres">
      <dgm:prSet presAssocID="{193C3D12-DFEF-4612-95BB-0DF300084E73}" presName="thickLine" presStyleLbl="alignNode1" presStyleIdx="0" presStyleCnt="4"/>
      <dgm:spPr/>
    </dgm:pt>
    <dgm:pt modelId="{E528D14A-D775-407B-A7D2-77244E8AB66A}" type="pres">
      <dgm:prSet presAssocID="{193C3D12-DFEF-4612-95BB-0DF300084E73}" presName="horz1" presStyleCnt="0"/>
      <dgm:spPr/>
    </dgm:pt>
    <dgm:pt modelId="{8D127095-D8D9-4152-BCD5-61A5869A880D}" type="pres">
      <dgm:prSet presAssocID="{193C3D12-DFEF-4612-95BB-0DF300084E73}" presName="tx1" presStyleLbl="revTx" presStyleIdx="0" presStyleCnt="4" custScaleY="34141"/>
      <dgm:spPr/>
      <dgm:t>
        <a:bodyPr/>
        <a:lstStyle/>
        <a:p>
          <a:endParaRPr lang="en-US"/>
        </a:p>
      </dgm:t>
    </dgm:pt>
    <dgm:pt modelId="{A9001854-3881-461E-B4F5-E67D4BF9948D}" type="pres">
      <dgm:prSet presAssocID="{193C3D12-DFEF-4612-95BB-0DF300084E73}" presName="vert1" presStyleCnt="0"/>
      <dgm:spPr/>
    </dgm:pt>
    <dgm:pt modelId="{321523EC-78E0-458B-92B1-D13DF09CB982}" type="pres">
      <dgm:prSet presAssocID="{EF2F38D2-FF81-430A-AA9B-52EF17DADD98}" presName="thickLine" presStyleLbl="alignNode1" presStyleIdx="1" presStyleCnt="4"/>
      <dgm:spPr/>
    </dgm:pt>
    <dgm:pt modelId="{D92ED100-CD6F-4358-9B0A-99134EE5FF14}" type="pres">
      <dgm:prSet presAssocID="{EF2F38D2-FF81-430A-AA9B-52EF17DADD98}" presName="horz1" presStyleCnt="0"/>
      <dgm:spPr/>
    </dgm:pt>
    <dgm:pt modelId="{EA3F7A27-4BA8-44F8-A3EF-10452DB96F94}" type="pres">
      <dgm:prSet presAssocID="{EF2F38D2-FF81-430A-AA9B-52EF17DADD98}" presName="tx1" presStyleLbl="revTx" presStyleIdx="1" presStyleCnt="4" custScaleY="34141"/>
      <dgm:spPr/>
      <dgm:t>
        <a:bodyPr/>
        <a:lstStyle/>
        <a:p>
          <a:endParaRPr lang="en-US"/>
        </a:p>
      </dgm:t>
    </dgm:pt>
    <dgm:pt modelId="{8CEE66EB-8017-4ABE-9ADB-536EFEB1DAB3}" type="pres">
      <dgm:prSet presAssocID="{EF2F38D2-FF81-430A-AA9B-52EF17DADD98}" presName="vert1" presStyleCnt="0"/>
      <dgm:spPr/>
    </dgm:pt>
    <dgm:pt modelId="{51377237-39D4-4B60-9B33-D984D978105A}" type="pres">
      <dgm:prSet presAssocID="{351E47C2-301C-4023-8062-DE8F6B473A36}" presName="thickLine" presStyleLbl="alignNode1" presStyleIdx="2" presStyleCnt="4"/>
      <dgm:spPr/>
    </dgm:pt>
    <dgm:pt modelId="{126E5FD8-5B47-4BA6-A098-42B067D1B3EE}" type="pres">
      <dgm:prSet presAssocID="{351E47C2-301C-4023-8062-DE8F6B473A36}" presName="horz1" presStyleCnt="0"/>
      <dgm:spPr/>
    </dgm:pt>
    <dgm:pt modelId="{7E0A807B-0599-4A7F-81B8-3DAEBC1B86A9}" type="pres">
      <dgm:prSet presAssocID="{351E47C2-301C-4023-8062-DE8F6B473A36}" presName="tx1" presStyleLbl="revTx" presStyleIdx="2" presStyleCnt="4" custScaleY="34141"/>
      <dgm:spPr/>
      <dgm:t>
        <a:bodyPr/>
        <a:lstStyle/>
        <a:p>
          <a:endParaRPr lang="en-US"/>
        </a:p>
      </dgm:t>
    </dgm:pt>
    <dgm:pt modelId="{0F144235-3852-4930-83FC-EA9CC4A9F7FA}" type="pres">
      <dgm:prSet presAssocID="{351E47C2-301C-4023-8062-DE8F6B473A36}" presName="vert1" presStyleCnt="0"/>
      <dgm:spPr/>
    </dgm:pt>
    <dgm:pt modelId="{94D17616-A653-4D27-BC6C-67BF27224FB7}" type="pres">
      <dgm:prSet presAssocID="{79B573D0-246C-4DAB-88A6-535F6A34D20E}" presName="thickLine" presStyleLbl="alignNode1" presStyleIdx="3" presStyleCnt="4"/>
      <dgm:spPr/>
    </dgm:pt>
    <dgm:pt modelId="{10D4F3E0-B292-49C2-B431-9595BFABD32F}" type="pres">
      <dgm:prSet presAssocID="{79B573D0-246C-4DAB-88A6-535F6A34D20E}" presName="horz1" presStyleCnt="0"/>
      <dgm:spPr/>
    </dgm:pt>
    <dgm:pt modelId="{08A5B79F-2F93-4BD5-888D-73F8225734B6}" type="pres">
      <dgm:prSet presAssocID="{79B573D0-246C-4DAB-88A6-535F6A34D20E}" presName="tx1" presStyleLbl="revTx" presStyleIdx="3" presStyleCnt="4" custScaleY="34141"/>
      <dgm:spPr/>
      <dgm:t>
        <a:bodyPr/>
        <a:lstStyle/>
        <a:p>
          <a:endParaRPr lang="en-US"/>
        </a:p>
      </dgm:t>
    </dgm:pt>
    <dgm:pt modelId="{EA368744-6D63-49AC-A2B3-0D678C2F58DA}" type="pres">
      <dgm:prSet presAssocID="{79B573D0-246C-4DAB-88A6-535F6A34D20E}" presName="vert1" presStyleCnt="0"/>
      <dgm:spPr/>
    </dgm:pt>
  </dgm:ptLst>
  <dgm:cxnLst>
    <dgm:cxn modelId="{273DE287-0C69-43AB-BF06-D335914413D0}" srcId="{E45F6F92-DCDF-4EC9-9AB7-E2D39AF039D5}" destId="{79B573D0-246C-4DAB-88A6-535F6A34D20E}" srcOrd="3" destOrd="0" parTransId="{3EC39CDF-23DB-4D80-BB0D-89E398C9644F}" sibTransId="{4A6B21E4-FE5A-4AF6-A4B4-C517886BC88C}"/>
    <dgm:cxn modelId="{6B6DE617-C526-5B4A-A411-057A854CB582}" type="presOf" srcId="{79B573D0-246C-4DAB-88A6-535F6A34D20E}" destId="{08A5B79F-2F93-4BD5-888D-73F8225734B6}" srcOrd="0" destOrd="0" presId="urn:microsoft.com/office/officeart/2008/layout/LinedList"/>
    <dgm:cxn modelId="{8400FA0E-3CE5-493A-AB39-8B6241330FEF}" srcId="{E45F6F92-DCDF-4EC9-9AB7-E2D39AF039D5}" destId="{351E47C2-301C-4023-8062-DE8F6B473A36}" srcOrd="2" destOrd="0" parTransId="{7FD67CBC-DA2D-4252-9099-6FBB9FF4D476}" sibTransId="{5B558DED-15C5-46DD-B750-AE18FE148E3D}"/>
    <dgm:cxn modelId="{54068A4B-A617-CF49-AD0D-7D725D26DB28}" type="presOf" srcId="{EF2F38D2-FF81-430A-AA9B-52EF17DADD98}" destId="{EA3F7A27-4BA8-44F8-A3EF-10452DB96F94}" srcOrd="0" destOrd="0" presId="urn:microsoft.com/office/officeart/2008/layout/LinedList"/>
    <dgm:cxn modelId="{939E9275-E5DD-F84D-AFC1-02469261593C}" type="presOf" srcId="{351E47C2-301C-4023-8062-DE8F6B473A36}" destId="{7E0A807B-0599-4A7F-81B8-3DAEBC1B86A9}" srcOrd="0" destOrd="0" presId="urn:microsoft.com/office/officeart/2008/layout/LinedList"/>
    <dgm:cxn modelId="{47A63DA9-31E3-4995-8BF8-C8F97367192B}" srcId="{E45F6F92-DCDF-4EC9-9AB7-E2D39AF039D5}" destId="{EF2F38D2-FF81-430A-AA9B-52EF17DADD98}" srcOrd="1" destOrd="0" parTransId="{16CD4786-4C2E-4083-B280-B526E5E50E8A}" sibTransId="{73C120F4-6751-40AA-9927-3A00A82A9E4D}"/>
    <dgm:cxn modelId="{74C5B04D-1A3A-45E2-9C0E-8D45D24AA5F8}" srcId="{E45F6F92-DCDF-4EC9-9AB7-E2D39AF039D5}" destId="{193C3D12-DFEF-4612-95BB-0DF300084E73}" srcOrd="0" destOrd="0" parTransId="{AC4D3646-DD9C-4236-9798-00C410B609B1}" sibTransId="{39BB845E-62C3-480F-B961-5155053D22CF}"/>
    <dgm:cxn modelId="{007981BA-BFEE-EB46-A6C0-D4C2020B2684}" type="presOf" srcId="{E45F6F92-DCDF-4EC9-9AB7-E2D39AF039D5}" destId="{A09BB1BB-D946-4C5F-8F00-A479F4436469}" srcOrd="0" destOrd="0" presId="urn:microsoft.com/office/officeart/2008/layout/LinedList"/>
    <dgm:cxn modelId="{5F5275B7-EB3F-3249-9F11-0180C4332F2E}" type="presOf" srcId="{193C3D12-DFEF-4612-95BB-0DF300084E73}" destId="{8D127095-D8D9-4152-BCD5-61A5869A880D}" srcOrd="0" destOrd="0" presId="urn:microsoft.com/office/officeart/2008/layout/LinedList"/>
    <dgm:cxn modelId="{04E0777A-CB29-CA4B-A881-82757C1B6834}" type="presParOf" srcId="{A09BB1BB-D946-4C5F-8F00-A479F4436469}" destId="{0892D114-2E7F-4C81-BFBB-B98CBFB58CC3}" srcOrd="0" destOrd="0" presId="urn:microsoft.com/office/officeart/2008/layout/LinedList"/>
    <dgm:cxn modelId="{DB1BB56B-24DB-0544-B91D-87717B491051}" type="presParOf" srcId="{A09BB1BB-D946-4C5F-8F00-A479F4436469}" destId="{E528D14A-D775-407B-A7D2-77244E8AB66A}" srcOrd="1" destOrd="0" presId="urn:microsoft.com/office/officeart/2008/layout/LinedList"/>
    <dgm:cxn modelId="{39E2BC2D-928B-5F43-99EE-D5DF79D2AC57}" type="presParOf" srcId="{E528D14A-D775-407B-A7D2-77244E8AB66A}" destId="{8D127095-D8D9-4152-BCD5-61A5869A880D}" srcOrd="0" destOrd="0" presId="urn:microsoft.com/office/officeart/2008/layout/LinedList"/>
    <dgm:cxn modelId="{77B15BD4-47E0-2F4E-A0E8-4AC7AA99D273}" type="presParOf" srcId="{E528D14A-D775-407B-A7D2-77244E8AB66A}" destId="{A9001854-3881-461E-B4F5-E67D4BF9948D}" srcOrd="1" destOrd="0" presId="urn:microsoft.com/office/officeart/2008/layout/LinedList"/>
    <dgm:cxn modelId="{B99A315E-2789-1D47-8981-3C7CBF5CDE02}" type="presParOf" srcId="{A09BB1BB-D946-4C5F-8F00-A479F4436469}" destId="{321523EC-78E0-458B-92B1-D13DF09CB982}" srcOrd="2" destOrd="0" presId="urn:microsoft.com/office/officeart/2008/layout/LinedList"/>
    <dgm:cxn modelId="{3A717EED-D412-7248-87A7-64C00BB8E518}" type="presParOf" srcId="{A09BB1BB-D946-4C5F-8F00-A479F4436469}" destId="{D92ED100-CD6F-4358-9B0A-99134EE5FF14}" srcOrd="3" destOrd="0" presId="urn:microsoft.com/office/officeart/2008/layout/LinedList"/>
    <dgm:cxn modelId="{A4134D25-D45C-CC4E-99AC-B0E71751581F}" type="presParOf" srcId="{D92ED100-CD6F-4358-9B0A-99134EE5FF14}" destId="{EA3F7A27-4BA8-44F8-A3EF-10452DB96F94}" srcOrd="0" destOrd="0" presId="urn:microsoft.com/office/officeart/2008/layout/LinedList"/>
    <dgm:cxn modelId="{A77D1945-130C-FF4E-B325-6CCD5D978A52}" type="presParOf" srcId="{D92ED100-CD6F-4358-9B0A-99134EE5FF14}" destId="{8CEE66EB-8017-4ABE-9ADB-536EFEB1DAB3}" srcOrd="1" destOrd="0" presId="urn:microsoft.com/office/officeart/2008/layout/LinedList"/>
    <dgm:cxn modelId="{ACDF1172-72DC-8045-BA9F-406020B1F316}" type="presParOf" srcId="{A09BB1BB-D946-4C5F-8F00-A479F4436469}" destId="{51377237-39D4-4B60-9B33-D984D978105A}" srcOrd="4" destOrd="0" presId="urn:microsoft.com/office/officeart/2008/layout/LinedList"/>
    <dgm:cxn modelId="{CA446D46-D12F-6249-A55F-668830F06D79}" type="presParOf" srcId="{A09BB1BB-D946-4C5F-8F00-A479F4436469}" destId="{126E5FD8-5B47-4BA6-A098-42B067D1B3EE}" srcOrd="5" destOrd="0" presId="urn:microsoft.com/office/officeart/2008/layout/LinedList"/>
    <dgm:cxn modelId="{1D0C834E-B47E-4448-A20B-ED557477FDB9}" type="presParOf" srcId="{126E5FD8-5B47-4BA6-A098-42B067D1B3EE}" destId="{7E0A807B-0599-4A7F-81B8-3DAEBC1B86A9}" srcOrd="0" destOrd="0" presId="urn:microsoft.com/office/officeart/2008/layout/LinedList"/>
    <dgm:cxn modelId="{1835C599-D955-D444-A831-ED5D49130E53}" type="presParOf" srcId="{126E5FD8-5B47-4BA6-A098-42B067D1B3EE}" destId="{0F144235-3852-4930-83FC-EA9CC4A9F7FA}" srcOrd="1" destOrd="0" presId="urn:microsoft.com/office/officeart/2008/layout/LinedList"/>
    <dgm:cxn modelId="{453BF1DC-290F-1746-8A0F-862536631BAE}" type="presParOf" srcId="{A09BB1BB-D946-4C5F-8F00-A479F4436469}" destId="{94D17616-A653-4D27-BC6C-67BF27224FB7}" srcOrd="6" destOrd="0" presId="urn:microsoft.com/office/officeart/2008/layout/LinedList"/>
    <dgm:cxn modelId="{996A3CEE-8BCE-1345-BCED-FF0367ED9424}" type="presParOf" srcId="{A09BB1BB-D946-4C5F-8F00-A479F4436469}" destId="{10D4F3E0-B292-49C2-B431-9595BFABD32F}" srcOrd="7" destOrd="0" presId="urn:microsoft.com/office/officeart/2008/layout/LinedList"/>
    <dgm:cxn modelId="{5FAA099D-4151-A647-9F79-33C3C943F7F3}" type="presParOf" srcId="{10D4F3E0-B292-49C2-B431-9595BFABD32F}" destId="{08A5B79F-2F93-4BD5-888D-73F8225734B6}" srcOrd="0" destOrd="0" presId="urn:microsoft.com/office/officeart/2008/layout/LinedList"/>
    <dgm:cxn modelId="{A460304E-C495-4544-9964-2F4E9D716871}" type="presParOf" srcId="{10D4F3E0-B292-49C2-B431-9595BFABD32F}" destId="{EA368744-6D63-49AC-A2B3-0D678C2F58D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9DA80B-688E-4D5E-83D2-6F675CAE07F4}"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242E69FE-1EB8-407D-A7B2-FF30D977A725}">
      <dgm:prSet/>
      <dgm:spPr/>
      <dgm:t>
        <a:bodyPr/>
        <a:lstStyle/>
        <a:p>
          <a:pPr rtl="0"/>
          <a:r>
            <a:rPr lang="en-US" b="1" dirty="0" smtClean="0"/>
            <a:t>1. Signal Learning</a:t>
          </a:r>
          <a:endParaRPr lang="en-US" dirty="0"/>
        </a:p>
      </dgm:t>
    </dgm:pt>
    <dgm:pt modelId="{4A52E263-65DB-44E8-97A6-243843B10E92}" type="parTrans" cxnId="{F982AD20-F24A-48A1-AD25-CA94EC54667C}">
      <dgm:prSet/>
      <dgm:spPr/>
      <dgm:t>
        <a:bodyPr/>
        <a:lstStyle/>
        <a:p>
          <a:endParaRPr lang="en-US"/>
        </a:p>
      </dgm:t>
    </dgm:pt>
    <dgm:pt modelId="{47ED2DF8-3923-4BAD-8D11-1D604AE8C570}" type="sibTrans" cxnId="{F982AD20-F24A-48A1-AD25-CA94EC54667C}">
      <dgm:prSet/>
      <dgm:spPr/>
      <dgm:t>
        <a:bodyPr/>
        <a:lstStyle/>
        <a:p>
          <a:endParaRPr lang="en-US"/>
        </a:p>
      </dgm:t>
    </dgm:pt>
    <dgm:pt modelId="{D0F45F27-F507-4A2B-AC69-201199770109}">
      <dgm:prSet/>
      <dgm:spPr/>
      <dgm:t>
        <a:bodyPr/>
        <a:lstStyle/>
        <a:p>
          <a:pPr rtl="0"/>
          <a:r>
            <a:rPr lang="en-US" dirty="0" smtClean="0"/>
            <a:t>The individual learns to make a general, diffuse response to a signal</a:t>
          </a:r>
          <a:endParaRPr lang="en-US" dirty="0"/>
        </a:p>
      </dgm:t>
    </dgm:pt>
    <dgm:pt modelId="{93EB1B26-ECBD-4020-940E-F93F0193CFF9}" type="parTrans" cxnId="{302AC64D-7616-4E44-A63F-55A869CDB9A7}">
      <dgm:prSet/>
      <dgm:spPr/>
      <dgm:t>
        <a:bodyPr/>
        <a:lstStyle/>
        <a:p>
          <a:endParaRPr lang="en-US"/>
        </a:p>
      </dgm:t>
    </dgm:pt>
    <dgm:pt modelId="{D4D2B3AB-BBCE-437C-9513-E16E9E93B278}" type="sibTrans" cxnId="{302AC64D-7616-4E44-A63F-55A869CDB9A7}">
      <dgm:prSet/>
      <dgm:spPr/>
      <dgm:t>
        <a:bodyPr/>
        <a:lstStyle/>
        <a:p>
          <a:endParaRPr lang="en-US"/>
        </a:p>
      </dgm:t>
    </dgm:pt>
    <dgm:pt modelId="{1C059A40-7FC4-43D3-8BA9-0948F3012107}">
      <dgm:prSet/>
      <dgm:spPr/>
      <dgm:t>
        <a:bodyPr/>
        <a:lstStyle/>
        <a:p>
          <a:pPr rtl="0"/>
          <a:r>
            <a:rPr lang="en-US" b="1" dirty="0" smtClean="0"/>
            <a:t>2. Stimulus-Response Learning</a:t>
          </a:r>
          <a:endParaRPr lang="en-US" dirty="0"/>
        </a:p>
      </dgm:t>
    </dgm:pt>
    <dgm:pt modelId="{CA1F3CAE-A587-4304-B828-0C56EBD499E5}" type="parTrans" cxnId="{FF5350D6-38BA-441E-9DFE-D821DF982D8A}">
      <dgm:prSet/>
      <dgm:spPr/>
      <dgm:t>
        <a:bodyPr/>
        <a:lstStyle/>
        <a:p>
          <a:endParaRPr lang="en-US"/>
        </a:p>
      </dgm:t>
    </dgm:pt>
    <dgm:pt modelId="{B3C685D6-6E3D-476C-9000-40F80A20DD9F}" type="sibTrans" cxnId="{FF5350D6-38BA-441E-9DFE-D821DF982D8A}">
      <dgm:prSet/>
      <dgm:spPr/>
      <dgm:t>
        <a:bodyPr/>
        <a:lstStyle/>
        <a:p>
          <a:endParaRPr lang="en-US"/>
        </a:p>
      </dgm:t>
    </dgm:pt>
    <dgm:pt modelId="{7F1338C8-DB9D-4F65-80AC-E990359720F1}">
      <dgm:prSet/>
      <dgm:spPr/>
      <dgm:t>
        <a:bodyPr/>
        <a:lstStyle/>
        <a:p>
          <a:pPr rtl="0"/>
          <a:r>
            <a:rPr lang="en-US" smtClean="0"/>
            <a:t>The learner acquires a precise response to a discriminated stimulus</a:t>
          </a:r>
          <a:endParaRPr lang="en-US"/>
        </a:p>
      </dgm:t>
    </dgm:pt>
    <dgm:pt modelId="{8D804018-BDC4-423E-A49B-F97605DDC325}" type="parTrans" cxnId="{23C5E65E-34C7-49E1-B9C1-88F39C6C9526}">
      <dgm:prSet/>
      <dgm:spPr/>
      <dgm:t>
        <a:bodyPr/>
        <a:lstStyle/>
        <a:p>
          <a:endParaRPr lang="en-US"/>
        </a:p>
      </dgm:t>
    </dgm:pt>
    <dgm:pt modelId="{E6A84632-E366-484E-BFFC-6CF8BF683C89}" type="sibTrans" cxnId="{23C5E65E-34C7-49E1-B9C1-88F39C6C9526}">
      <dgm:prSet/>
      <dgm:spPr/>
      <dgm:t>
        <a:bodyPr/>
        <a:lstStyle/>
        <a:p>
          <a:endParaRPr lang="en-US"/>
        </a:p>
      </dgm:t>
    </dgm:pt>
    <dgm:pt modelId="{41B7EE30-13B7-4799-8921-0A62FDDA8440}">
      <dgm:prSet/>
      <dgm:spPr/>
      <dgm:t>
        <a:bodyPr/>
        <a:lstStyle/>
        <a:p>
          <a:pPr rtl="0"/>
          <a:r>
            <a:rPr lang="en-US" b="1" dirty="0" smtClean="0"/>
            <a:t>3. Chaining</a:t>
          </a:r>
          <a:endParaRPr lang="en-US" dirty="0"/>
        </a:p>
      </dgm:t>
    </dgm:pt>
    <dgm:pt modelId="{45E3DF98-2C43-40F7-8982-3A6891C5B023}" type="parTrans" cxnId="{96D12CA1-FF45-410F-B212-34BC4FA251AE}">
      <dgm:prSet/>
      <dgm:spPr/>
      <dgm:t>
        <a:bodyPr/>
        <a:lstStyle/>
        <a:p>
          <a:endParaRPr lang="en-US"/>
        </a:p>
      </dgm:t>
    </dgm:pt>
    <dgm:pt modelId="{A04C124B-3A4D-4DCA-BF9F-AF21685E11E9}" type="sibTrans" cxnId="{96D12CA1-FF45-410F-B212-34BC4FA251AE}">
      <dgm:prSet/>
      <dgm:spPr/>
      <dgm:t>
        <a:bodyPr/>
        <a:lstStyle/>
        <a:p>
          <a:endParaRPr lang="en-US"/>
        </a:p>
      </dgm:t>
    </dgm:pt>
    <dgm:pt modelId="{E3722AC0-4EAB-4820-8709-B6FA76F01FFC}">
      <dgm:prSet/>
      <dgm:spPr/>
      <dgm:t>
        <a:bodyPr/>
        <a:lstStyle/>
        <a:p>
          <a:pPr rtl="0"/>
          <a:r>
            <a:rPr lang="en-US" smtClean="0"/>
            <a:t>What is acquired is a chain of two or more stimulus-response connections</a:t>
          </a:r>
          <a:endParaRPr lang="en-US"/>
        </a:p>
      </dgm:t>
    </dgm:pt>
    <dgm:pt modelId="{E01BA42F-E4DF-465C-B14D-A6EF68FF151B}" type="parTrans" cxnId="{0CFA99DE-3C69-4B86-B9D5-0795911F608A}">
      <dgm:prSet/>
      <dgm:spPr/>
      <dgm:t>
        <a:bodyPr/>
        <a:lstStyle/>
        <a:p>
          <a:endParaRPr lang="en-US"/>
        </a:p>
      </dgm:t>
    </dgm:pt>
    <dgm:pt modelId="{743B26ED-53DA-4D7C-BF62-5FB305372224}" type="sibTrans" cxnId="{0CFA99DE-3C69-4B86-B9D5-0795911F608A}">
      <dgm:prSet/>
      <dgm:spPr/>
      <dgm:t>
        <a:bodyPr/>
        <a:lstStyle/>
        <a:p>
          <a:endParaRPr lang="en-US"/>
        </a:p>
      </dgm:t>
    </dgm:pt>
    <dgm:pt modelId="{038956A0-717A-406B-8587-507D7725EB55}">
      <dgm:prSet/>
      <dgm:spPr/>
      <dgm:t>
        <a:bodyPr/>
        <a:lstStyle/>
        <a:p>
          <a:pPr rtl="0"/>
          <a:r>
            <a:rPr lang="en-US" b="1" dirty="0" smtClean="0"/>
            <a:t>4. Verbal Association</a:t>
          </a:r>
          <a:endParaRPr lang="en-US" dirty="0"/>
        </a:p>
      </dgm:t>
    </dgm:pt>
    <dgm:pt modelId="{80B377B1-B769-4683-85C9-3E795089515F}" type="parTrans" cxnId="{38E905F0-4F13-4D3B-BCB3-F51547A91A3F}">
      <dgm:prSet/>
      <dgm:spPr/>
      <dgm:t>
        <a:bodyPr/>
        <a:lstStyle/>
        <a:p>
          <a:endParaRPr lang="en-US"/>
        </a:p>
      </dgm:t>
    </dgm:pt>
    <dgm:pt modelId="{351F0DCE-9CF3-4F08-A669-BA614EC98E70}" type="sibTrans" cxnId="{38E905F0-4F13-4D3B-BCB3-F51547A91A3F}">
      <dgm:prSet/>
      <dgm:spPr/>
      <dgm:t>
        <a:bodyPr/>
        <a:lstStyle/>
        <a:p>
          <a:endParaRPr lang="en-US"/>
        </a:p>
      </dgm:t>
    </dgm:pt>
    <dgm:pt modelId="{71273929-E5B6-4447-BB40-D7BA9FD6B813}">
      <dgm:prSet/>
      <dgm:spPr/>
      <dgm:t>
        <a:bodyPr/>
        <a:lstStyle/>
        <a:p>
          <a:pPr rtl="0"/>
          <a:r>
            <a:rPr lang="en-US" smtClean="0"/>
            <a:t>The learning of chains that are verbal</a:t>
          </a:r>
          <a:endParaRPr lang="en-US"/>
        </a:p>
      </dgm:t>
    </dgm:pt>
    <dgm:pt modelId="{C3B606E0-A5B3-4AC2-AFC7-560D16B36B32}" type="parTrans" cxnId="{580C9888-D4DC-433F-8D58-3C9D34A9E11D}">
      <dgm:prSet/>
      <dgm:spPr/>
      <dgm:t>
        <a:bodyPr/>
        <a:lstStyle/>
        <a:p>
          <a:endParaRPr lang="en-US"/>
        </a:p>
      </dgm:t>
    </dgm:pt>
    <dgm:pt modelId="{2114340D-6910-453D-A0C9-B76FF92021EB}" type="sibTrans" cxnId="{580C9888-D4DC-433F-8D58-3C9D34A9E11D}">
      <dgm:prSet/>
      <dgm:spPr/>
      <dgm:t>
        <a:bodyPr/>
        <a:lstStyle/>
        <a:p>
          <a:endParaRPr lang="en-US"/>
        </a:p>
      </dgm:t>
    </dgm:pt>
    <dgm:pt modelId="{7D8ECB8E-BDB3-401C-9DC8-C2D31C334039}" type="pres">
      <dgm:prSet presAssocID="{429DA80B-688E-4D5E-83D2-6F675CAE07F4}" presName="diagram" presStyleCnt="0">
        <dgm:presLayoutVars>
          <dgm:dir/>
          <dgm:resizeHandles val="exact"/>
        </dgm:presLayoutVars>
      </dgm:prSet>
      <dgm:spPr/>
      <dgm:t>
        <a:bodyPr/>
        <a:lstStyle/>
        <a:p>
          <a:endParaRPr lang="en-US"/>
        </a:p>
      </dgm:t>
    </dgm:pt>
    <dgm:pt modelId="{12078CB0-14AA-4503-A9C8-320BF5A94402}" type="pres">
      <dgm:prSet presAssocID="{242E69FE-1EB8-407D-A7B2-FF30D977A725}" presName="node" presStyleLbl="node1" presStyleIdx="0" presStyleCnt="4" custLinFactNeighborX="116" custLinFactNeighborY="-7039">
        <dgm:presLayoutVars>
          <dgm:bulletEnabled val="1"/>
        </dgm:presLayoutVars>
      </dgm:prSet>
      <dgm:spPr/>
      <dgm:t>
        <a:bodyPr/>
        <a:lstStyle/>
        <a:p>
          <a:endParaRPr lang="en-US"/>
        </a:p>
      </dgm:t>
    </dgm:pt>
    <dgm:pt modelId="{2A2C3E64-B894-47C6-8C4C-55B6CEF8F9FE}" type="pres">
      <dgm:prSet presAssocID="{47ED2DF8-3923-4BAD-8D11-1D604AE8C570}" presName="sibTrans" presStyleCnt="0"/>
      <dgm:spPr/>
      <dgm:t>
        <a:bodyPr/>
        <a:lstStyle/>
        <a:p>
          <a:endParaRPr lang="en-US"/>
        </a:p>
      </dgm:t>
    </dgm:pt>
    <dgm:pt modelId="{8969F785-5851-496D-9911-E53BABCE7B2F}" type="pres">
      <dgm:prSet presAssocID="{1C059A40-7FC4-43D3-8BA9-0948F3012107}" presName="node" presStyleLbl="node1" presStyleIdx="1" presStyleCnt="4">
        <dgm:presLayoutVars>
          <dgm:bulletEnabled val="1"/>
        </dgm:presLayoutVars>
      </dgm:prSet>
      <dgm:spPr/>
      <dgm:t>
        <a:bodyPr/>
        <a:lstStyle/>
        <a:p>
          <a:endParaRPr lang="en-US"/>
        </a:p>
      </dgm:t>
    </dgm:pt>
    <dgm:pt modelId="{482AE5B0-C6D8-4D3C-B7FE-DA1AF9945C16}" type="pres">
      <dgm:prSet presAssocID="{B3C685D6-6E3D-476C-9000-40F80A20DD9F}" presName="sibTrans" presStyleCnt="0"/>
      <dgm:spPr/>
      <dgm:t>
        <a:bodyPr/>
        <a:lstStyle/>
        <a:p>
          <a:endParaRPr lang="en-US"/>
        </a:p>
      </dgm:t>
    </dgm:pt>
    <dgm:pt modelId="{76AD6E93-6A29-4966-8EDA-DEA9848A39C0}" type="pres">
      <dgm:prSet presAssocID="{41B7EE30-13B7-4799-8921-0A62FDDA8440}" presName="node" presStyleLbl="node1" presStyleIdx="2" presStyleCnt="4">
        <dgm:presLayoutVars>
          <dgm:bulletEnabled val="1"/>
        </dgm:presLayoutVars>
      </dgm:prSet>
      <dgm:spPr/>
      <dgm:t>
        <a:bodyPr/>
        <a:lstStyle/>
        <a:p>
          <a:endParaRPr lang="en-US"/>
        </a:p>
      </dgm:t>
    </dgm:pt>
    <dgm:pt modelId="{53D5D0DD-33B1-40ED-A117-AD0C524CF7C6}" type="pres">
      <dgm:prSet presAssocID="{A04C124B-3A4D-4DCA-BF9F-AF21685E11E9}" presName="sibTrans" presStyleCnt="0"/>
      <dgm:spPr/>
      <dgm:t>
        <a:bodyPr/>
        <a:lstStyle/>
        <a:p>
          <a:endParaRPr lang="en-US"/>
        </a:p>
      </dgm:t>
    </dgm:pt>
    <dgm:pt modelId="{B1C74409-E7BC-4DD9-A997-9DD96344585C}" type="pres">
      <dgm:prSet presAssocID="{038956A0-717A-406B-8587-507D7725EB55}" presName="node" presStyleLbl="node1" presStyleIdx="3" presStyleCnt="4">
        <dgm:presLayoutVars>
          <dgm:bulletEnabled val="1"/>
        </dgm:presLayoutVars>
      </dgm:prSet>
      <dgm:spPr/>
      <dgm:t>
        <a:bodyPr/>
        <a:lstStyle/>
        <a:p>
          <a:endParaRPr lang="en-US"/>
        </a:p>
      </dgm:t>
    </dgm:pt>
  </dgm:ptLst>
  <dgm:cxnLst>
    <dgm:cxn modelId="{0CFA99DE-3C69-4B86-B9D5-0795911F608A}" srcId="{41B7EE30-13B7-4799-8921-0A62FDDA8440}" destId="{E3722AC0-4EAB-4820-8709-B6FA76F01FFC}" srcOrd="0" destOrd="0" parTransId="{E01BA42F-E4DF-465C-B14D-A6EF68FF151B}" sibTransId="{743B26ED-53DA-4D7C-BF62-5FB305372224}"/>
    <dgm:cxn modelId="{A3E0D2BB-C023-4445-A51B-999C4208C4C7}" type="presOf" srcId="{7F1338C8-DB9D-4F65-80AC-E990359720F1}" destId="{8969F785-5851-496D-9911-E53BABCE7B2F}" srcOrd="0" destOrd="1" presId="urn:microsoft.com/office/officeart/2005/8/layout/default"/>
    <dgm:cxn modelId="{691EA9CC-BAEE-D648-8097-F8058B4ACD51}" type="presOf" srcId="{D0F45F27-F507-4A2B-AC69-201199770109}" destId="{12078CB0-14AA-4503-A9C8-320BF5A94402}" srcOrd="0" destOrd="1" presId="urn:microsoft.com/office/officeart/2005/8/layout/default"/>
    <dgm:cxn modelId="{96D12CA1-FF45-410F-B212-34BC4FA251AE}" srcId="{429DA80B-688E-4D5E-83D2-6F675CAE07F4}" destId="{41B7EE30-13B7-4799-8921-0A62FDDA8440}" srcOrd="2" destOrd="0" parTransId="{45E3DF98-2C43-40F7-8982-3A6891C5B023}" sibTransId="{A04C124B-3A4D-4DCA-BF9F-AF21685E11E9}"/>
    <dgm:cxn modelId="{2DAE6F19-101A-A34D-9964-1D0560D17EA9}" type="presOf" srcId="{1C059A40-7FC4-43D3-8BA9-0948F3012107}" destId="{8969F785-5851-496D-9911-E53BABCE7B2F}" srcOrd="0" destOrd="0" presId="urn:microsoft.com/office/officeart/2005/8/layout/default"/>
    <dgm:cxn modelId="{23C5E65E-34C7-49E1-B9C1-88F39C6C9526}" srcId="{1C059A40-7FC4-43D3-8BA9-0948F3012107}" destId="{7F1338C8-DB9D-4F65-80AC-E990359720F1}" srcOrd="0" destOrd="0" parTransId="{8D804018-BDC4-423E-A49B-F97605DDC325}" sibTransId="{E6A84632-E366-484E-BFFC-6CF8BF683C89}"/>
    <dgm:cxn modelId="{265F3CBC-376C-BC40-AB96-ABA6FC9A2E2D}" type="presOf" srcId="{41B7EE30-13B7-4799-8921-0A62FDDA8440}" destId="{76AD6E93-6A29-4966-8EDA-DEA9848A39C0}" srcOrd="0" destOrd="0" presId="urn:microsoft.com/office/officeart/2005/8/layout/default"/>
    <dgm:cxn modelId="{F982AD20-F24A-48A1-AD25-CA94EC54667C}" srcId="{429DA80B-688E-4D5E-83D2-6F675CAE07F4}" destId="{242E69FE-1EB8-407D-A7B2-FF30D977A725}" srcOrd="0" destOrd="0" parTransId="{4A52E263-65DB-44E8-97A6-243843B10E92}" sibTransId="{47ED2DF8-3923-4BAD-8D11-1D604AE8C570}"/>
    <dgm:cxn modelId="{7BDD06DA-3F29-3248-884A-38C4ADA1755C}" type="presOf" srcId="{242E69FE-1EB8-407D-A7B2-FF30D977A725}" destId="{12078CB0-14AA-4503-A9C8-320BF5A94402}" srcOrd="0" destOrd="0" presId="urn:microsoft.com/office/officeart/2005/8/layout/default"/>
    <dgm:cxn modelId="{4457E5CB-DC22-0642-88FF-F89AABD83BCE}" type="presOf" srcId="{71273929-E5B6-4447-BB40-D7BA9FD6B813}" destId="{B1C74409-E7BC-4DD9-A997-9DD96344585C}" srcOrd="0" destOrd="1" presId="urn:microsoft.com/office/officeart/2005/8/layout/default"/>
    <dgm:cxn modelId="{FF5350D6-38BA-441E-9DFE-D821DF982D8A}" srcId="{429DA80B-688E-4D5E-83D2-6F675CAE07F4}" destId="{1C059A40-7FC4-43D3-8BA9-0948F3012107}" srcOrd="1" destOrd="0" parTransId="{CA1F3CAE-A587-4304-B828-0C56EBD499E5}" sibTransId="{B3C685D6-6E3D-476C-9000-40F80A20DD9F}"/>
    <dgm:cxn modelId="{302AC64D-7616-4E44-A63F-55A869CDB9A7}" srcId="{242E69FE-1EB8-407D-A7B2-FF30D977A725}" destId="{D0F45F27-F507-4A2B-AC69-201199770109}" srcOrd="0" destOrd="0" parTransId="{93EB1B26-ECBD-4020-940E-F93F0193CFF9}" sibTransId="{D4D2B3AB-BBCE-437C-9513-E16E9E93B278}"/>
    <dgm:cxn modelId="{150B859D-02C5-7D46-A1F0-6194B9814FEA}" type="presOf" srcId="{E3722AC0-4EAB-4820-8709-B6FA76F01FFC}" destId="{76AD6E93-6A29-4966-8EDA-DEA9848A39C0}" srcOrd="0" destOrd="1" presId="urn:microsoft.com/office/officeart/2005/8/layout/default"/>
    <dgm:cxn modelId="{38E905F0-4F13-4D3B-BCB3-F51547A91A3F}" srcId="{429DA80B-688E-4D5E-83D2-6F675CAE07F4}" destId="{038956A0-717A-406B-8587-507D7725EB55}" srcOrd="3" destOrd="0" parTransId="{80B377B1-B769-4683-85C9-3E795089515F}" sibTransId="{351F0DCE-9CF3-4F08-A669-BA614EC98E70}"/>
    <dgm:cxn modelId="{A468E407-8948-C44F-B86F-64791FEA86F5}" type="presOf" srcId="{429DA80B-688E-4D5E-83D2-6F675CAE07F4}" destId="{7D8ECB8E-BDB3-401C-9DC8-C2D31C334039}" srcOrd="0" destOrd="0" presId="urn:microsoft.com/office/officeart/2005/8/layout/default"/>
    <dgm:cxn modelId="{580C9888-D4DC-433F-8D58-3C9D34A9E11D}" srcId="{038956A0-717A-406B-8587-507D7725EB55}" destId="{71273929-E5B6-4447-BB40-D7BA9FD6B813}" srcOrd="0" destOrd="0" parTransId="{C3B606E0-A5B3-4AC2-AFC7-560D16B36B32}" sibTransId="{2114340D-6910-453D-A0C9-B76FF92021EB}"/>
    <dgm:cxn modelId="{98A237C6-189C-E04A-B861-05F3EE970B10}" type="presOf" srcId="{038956A0-717A-406B-8587-507D7725EB55}" destId="{B1C74409-E7BC-4DD9-A997-9DD96344585C}" srcOrd="0" destOrd="0" presId="urn:microsoft.com/office/officeart/2005/8/layout/default"/>
    <dgm:cxn modelId="{1CD70CC0-1ED7-5241-B8E9-96B9BFCA256A}" type="presParOf" srcId="{7D8ECB8E-BDB3-401C-9DC8-C2D31C334039}" destId="{12078CB0-14AA-4503-A9C8-320BF5A94402}" srcOrd="0" destOrd="0" presId="urn:microsoft.com/office/officeart/2005/8/layout/default"/>
    <dgm:cxn modelId="{656F7157-3138-6D44-8C24-64C20225C0E2}" type="presParOf" srcId="{7D8ECB8E-BDB3-401C-9DC8-C2D31C334039}" destId="{2A2C3E64-B894-47C6-8C4C-55B6CEF8F9FE}" srcOrd="1" destOrd="0" presId="urn:microsoft.com/office/officeart/2005/8/layout/default"/>
    <dgm:cxn modelId="{A751426E-4D83-C24E-855C-0E7D0F46090A}" type="presParOf" srcId="{7D8ECB8E-BDB3-401C-9DC8-C2D31C334039}" destId="{8969F785-5851-496D-9911-E53BABCE7B2F}" srcOrd="2" destOrd="0" presId="urn:microsoft.com/office/officeart/2005/8/layout/default"/>
    <dgm:cxn modelId="{97E7E87D-F5C4-7D48-96E9-1F269D8EE0F1}" type="presParOf" srcId="{7D8ECB8E-BDB3-401C-9DC8-C2D31C334039}" destId="{482AE5B0-C6D8-4D3C-B7FE-DA1AF9945C16}" srcOrd="3" destOrd="0" presId="urn:microsoft.com/office/officeart/2005/8/layout/default"/>
    <dgm:cxn modelId="{80DCF733-F73E-1941-A709-095C1FD784AC}" type="presParOf" srcId="{7D8ECB8E-BDB3-401C-9DC8-C2D31C334039}" destId="{76AD6E93-6A29-4966-8EDA-DEA9848A39C0}" srcOrd="4" destOrd="0" presId="urn:microsoft.com/office/officeart/2005/8/layout/default"/>
    <dgm:cxn modelId="{FE12A9BF-56F8-A944-B51E-664B28B0CA31}" type="presParOf" srcId="{7D8ECB8E-BDB3-401C-9DC8-C2D31C334039}" destId="{53D5D0DD-33B1-40ED-A117-AD0C524CF7C6}" srcOrd="5" destOrd="0" presId="urn:microsoft.com/office/officeart/2005/8/layout/default"/>
    <dgm:cxn modelId="{6F9ECB05-16CD-6F42-898F-2ECC5AA1948E}" type="presParOf" srcId="{7D8ECB8E-BDB3-401C-9DC8-C2D31C334039}" destId="{B1C74409-E7BC-4DD9-A997-9DD9634458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E80FB5-9289-4325-AC0B-CEBF02BE1A16}" type="doc">
      <dgm:prSet loTypeId="urn:microsoft.com/office/officeart/2005/8/layout/default" loCatId="list" qsTypeId="urn:microsoft.com/office/officeart/2005/8/quickstyle/3d3" qsCatId="3D" csTypeId="urn:microsoft.com/office/officeart/2005/8/colors/accent0_3" csCatId="mainScheme" phldr="1"/>
      <dgm:spPr/>
      <dgm:t>
        <a:bodyPr/>
        <a:lstStyle/>
        <a:p>
          <a:endParaRPr lang="en-US"/>
        </a:p>
      </dgm:t>
    </dgm:pt>
    <dgm:pt modelId="{734F0D80-CDF2-4C69-A977-8C26FB1DF447}">
      <dgm:prSet/>
      <dgm:spPr/>
      <dgm:t>
        <a:bodyPr/>
        <a:lstStyle/>
        <a:p>
          <a:pPr rtl="0"/>
          <a:r>
            <a:rPr lang="en-US" b="1" dirty="0" smtClean="0"/>
            <a:t>5. Multiple Discrimination</a:t>
          </a:r>
          <a:endParaRPr lang="en-US" dirty="0"/>
        </a:p>
      </dgm:t>
    </dgm:pt>
    <dgm:pt modelId="{C2C6E92F-E83C-4F26-B0E6-F7651BB725FE}" type="parTrans" cxnId="{E6E0F54A-D949-47B8-BC74-448B3147FFB9}">
      <dgm:prSet/>
      <dgm:spPr/>
      <dgm:t>
        <a:bodyPr/>
        <a:lstStyle/>
        <a:p>
          <a:endParaRPr lang="en-US"/>
        </a:p>
      </dgm:t>
    </dgm:pt>
    <dgm:pt modelId="{49EE7398-CADC-491B-95C7-78402B847310}" type="sibTrans" cxnId="{E6E0F54A-D949-47B8-BC74-448B3147FFB9}">
      <dgm:prSet/>
      <dgm:spPr/>
      <dgm:t>
        <a:bodyPr/>
        <a:lstStyle/>
        <a:p>
          <a:endParaRPr lang="en-US"/>
        </a:p>
      </dgm:t>
    </dgm:pt>
    <dgm:pt modelId="{9AEC0F68-CFAF-4339-8BC4-63E42A1816F2}">
      <dgm:prSet/>
      <dgm:spPr/>
      <dgm:t>
        <a:bodyPr/>
        <a:lstStyle/>
        <a:p>
          <a:pPr rtl="0"/>
          <a:r>
            <a:rPr lang="en-US" smtClean="0"/>
            <a:t>The individual learns to make different identifying responses to as many different stimuli, which may resemble each other in physical appearance</a:t>
          </a:r>
          <a:endParaRPr lang="en-US"/>
        </a:p>
      </dgm:t>
    </dgm:pt>
    <dgm:pt modelId="{B3DA8333-9ECE-485A-873C-BEC1EF89BDC1}" type="parTrans" cxnId="{A59E0168-64BA-4100-A9BA-2ADDB69E2188}">
      <dgm:prSet/>
      <dgm:spPr/>
      <dgm:t>
        <a:bodyPr/>
        <a:lstStyle/>
        <a:p>
          <a:endParaRPr lang="en-US"/>
        </a:p>
      </dgm:t>
    </dgm:pt>
    <dgm:pt modelId="{D3EEC0B1-6795-417E-9404-7584DA72AF2C}" type="sibTrans" cxnId="{A59E0168-64BA-4100-A9BA-2ADDB69E2188}">
      <dgm:prSet/>
      <dgm:spPr/>
      <dgm:t>
        <a:bodyPr/>
        <a:lstStyle/>
        <a:p>
          <a:endParaRPr lang="en-US"/>
        </a:p>
      </dgm:t>
    </dgm:pt>
    <dgm:pt modelId="{DABC808B-4F81-4DD4-B995-734A1DAADC21}">
      <dgm:prSet/>
      <dgm:spPr/>
      <dgm:t>
        <a:bodyPr/>
        <a:lstStyle/>
        <a:p>
          <a:pPr rtl="0"/>
          <a:r>
            <a:rPr lang="en-US" b="1" dirty="0" smtClean="0"/>
            <a:t>6. Concept Learning</a:t>
          </a:r>
          <a:endParaRPr lang="en-US" dirty="0"/>
        </a:p>
      </dgm:t>
    </dgm:pt>
    <dgm:pt modelId="{590B7F52-4786-437F-9877-14DB2FEED8A3}" type="parTrans" cxnId="{45DB435C-F5B8-4416-B8C2-22147FDD75A5}">
      <dgm:prSet/>
      <dgm:spPr/>
      <dgm:t>
        <a:bodyPr/>
        <a:lstStyle/>
        <a:p>
          <a:endParaRPr lang="en-US"/>
        </a:p>
      </dgm:t>
    </dgm:pt>
    <dgm:pt modelId="{365DEDEA-9850-4270-9E55-B42B9D6B74BC}" type="sibTrans" cxnId="{45DB435C-F5B8-4416-B8C2-22147FDD75A5}">
      <dgm:prSet/>
      <dgm:spPr/>
      <dgm:t>
        <a:bodyPr/>
        <a:lstStyle/>
        <a:p>
          <a:endParaRPr lang="en-US"/>
        </a:p>
      </dgm:t>
    </dgm:pt>
    <dgm:pt modelId="{D7EBC5D2-3BFD-43F6-89BB-3937CF574A1F}">
      <dgm:prSet/>
      <dgm:spPr/>
      <dgm:t>
        <a:bodyPr/>
        <a:lstStyle/>
        <a:p>
          <a:pPr rtl="0"/>
          <a:r>
            <a:rPr lang="en-US" dirty="0" smtClean="0"/>
            <a:t>The learner acquires a capability to make a common response to a class of stimuli that may differ from each other widely in physical appearance</a:t>
          </a:r>
          <a:endParaRPr lang="en-US" dirty="0"/>
        </a:p>
      </dgm:t>
    </dgm:pt>
    <dgm:pt modelId="{DC505729-DADC-4F84-85E2-03B9D30AF3E3}" type="parTrans" cxnId="{4CFB9CBC-1A25-4DF2-8683-A624A21FCA33}">
      <dgm:prSet/>
      <dgm:spPr/>
      <dgm:t>
        <a:bodyPr/>
        <a:lstStyle/>
        <a:p>
          <a:endParaRPr lang="en-US"/>
        </a:p>
      </dgm:t>
    </dgm:pt>
    <dgm:pt modelId="{58DF0363-BAFE-44F1-85D3-75D5A5FB6B5F}" type="sibTrans" cxnId="{4CFB9CBC-1A25-4DF2-8683-A624A21FCA33}">
      <dgm:prSet/>
      <dgm:spPr/>
      <dgm:t>
        <a:bodyPr/>
        <a:lstStyle/>
        <a:p>
          <a:endParaRPr lang="en-US"/>
        </a:p>
      </dgm:t>
    </dgm:pt>
    <dgm:pt modelId="{91F17E03-5A61-4D5A-B23F-9AB7166003C3}">
      <dgm:prSet/>
      <dgm:spPr/>
      <dgm:t>
        <a:bodyPr/>
        <a:lstStyle/>
        <a:p>
          <a:pPr rtl="0"/>
          <a:r>
            <a:rPr lang="en-US" b="1" dirty="0" smtClean="0"/>
            <a:t>7. Principle Learning</a:t>
          </a:r>
          <a:endParaRPr lang="en-US" dirty="0"/>
        </a:p>
      </dgm:t>
    </dgm:pt>
    <dgm:pt modelId="{907B4F8A-8FAF-4F1B-8736-21F052BADC6A}" type="parTrans" cxnId="{26CD7746-F8AB-41DC-987C-3EC08CBCA5E5}">
      <dgm:prSet/>
      <dgm:spPr/>
      <dgm:t>
        <a:bodyPr/>
        <a:lstStyle/>
        <a:p>
          <a:endParaRPr lang="en-US"/>
        </a:p>
      </dgm:t>
    </dgm:pt>
    <dgm:pt modelId="{340A0888-4B4A-45E8-BDAA-A40D18005A1B}" type="sibTrans" cxnId="{26CD7746-F8AB-41DC-987C-3EC08CBCA5E5}">
      <dgm:prSet/>
      <dgm:spPr/>
      <dgm:t>
        <a:bodyPr/>
        <a:lstStyle/>
        <a:p>
          <a:endParaRPr lang="en-US"/>
        </a:p>
      </dgm:t>
    </dgm:pt>
    <dgm:pt modelId="{D925B365-3947-4132-9EBB-26F70E215AC2}">
      <dgm:prSet/>
      <dgm:spPr/>
      <dgm:t>
        <a:bodyPr/>
        <a:lstStyle/>
        <a:p>
          <a:pPr rtl="0"/>
          <a:r>
            <a:rPr lang="en-US" smtClean="0"/>
            <a:t>A principle is a chain of two or more concepts; It functions to control behavior in the manner suggested by a verbalized rule</a:t>
          </a:r>
          <a:endParaRPr lang="en-US"/>
        </a:p>
      </dgm:t>
    </dgm:pt>
    <dgm:pt modelId="{145E4E9C-15D8-4DD0-8A74-6E6A3D04EE1B}" type="parTrans" cxnId="{07D6BA75-5FBE-4D8B-9BE9-3F2944FBB586}">
      <dgm:prSet/>
      <dgm:spPr/>
      <dgm:t>
        <a:bodyPr/>
        <a:lstStyle/>
        <a:p>
          <a:endParaRPr lang="en-US"/>
        </a:p>
      </dgm:t>
    </dgm:pt>
    <dgm:pt modelId="{E61E6594-F0C9-4CCD-A0C8-E5CC207B67E6}" type="sibTrans" cxnId="{07D6BA75-5FBE-4D8B-9BE9-3F2944FBB586}">
      <dgm:prSet/>
      <dgm:spPr/>
      <dgm:t>
        <a:bodyPr/>
        <a:lstStyle/>
        <a:p>
          <a:endParaRPr lang="en-US"/>
        </a:p>
      </dgm:t>
    </dgm:pt>
    <dgm:pt modelId="{4B62E289-DCD4-4509-A733-A8F0A8CDFF68}">
      <dgm:prSet/>
      <dgm:spPr/>
      <dgm:t>
        <a:bodyPr/>
        <a:lstStyle/>
        <a:p>
          <a:pPr rtl="0"/>
          <a:r>
            <a:rPr lang="en-US" b="1" dirty="0" smtClean="0"/>
            <a:t>8. Problem Solving</a:t>
          </a:r>
          <a:endParaRPr lang="en-US" dirty="0"/>
        </a:p>
      </dgm:t>
    </dgm:pt>
    <dgm:pt modelId="{7CEBB608-C707-432D-9566-B8E3F1AFDA79}" type="parTrans" cxnId="{5DED54F8-5236-462F-B8AC-29A2FD67ADDF}">
      <dgm:prSet/>
      <dgm:spPr/>
      <dgm:t>
        <a:bodyPr/>
        <a:lstStyle/>
        <a:p>
          <a:endParaRPr lang="en-US"/>
        </a:p>
      </dgm:t>
    </dgm:pt>
    <dgm:pt modelId="{03060846-CD6A-44E5-900B-1C834D96C2F1}" type="sibTrans" cxnId="{5DED54F8-5236-462F-B8AC-29A2FD67ADDF}">
      <dgm:prSet/>
      <dgm:spPr/>
      <dgm:t>
        <a:bodyPr/>
        <a:lstStyle/>
        <a:p>
          <a:endParaRPr lang="en-US"/>
        </a:p>
      </dgm:t>
    </dgm:pt>
    <dgm:pt modelId="{29E40A85-A86D-413E-98DE-0AADEC4E15F6}">
      <dgm:prSet/>
      <dgm:spPr/>
      <dgm:t>
        <a:bodyPr/>
        <a:lstStyle/>
        <a:p>
          <a:pPr rtl="0"/>
          <a:r>
            <a:rPr lang="en-US" smtClean="0"/>
            <a:t>A kind of learning that requires the internal events usually called thinking</a:t>
          </a:r>
          <a:endParaRPr lang="en-US"/>
        </a:p>
      </dgm:t>
    </dgm:pt>
    <dgm:pt modelId="{791B0AEA-CBDD-42BD-A231-FFBDD26ABC19}" type="parTrans" cxnId="{76825CB1-260E-44B9-B655-EA0E227FB0FA}">
      <dgm:prSet/>
      <dgm:spPr/>
      <dgm:t>
        <a:bodyPr/>
        <a:lstStyle/>
        <a:p>
          <a:endParaRPr lang="en-US"/>
        </a:p>
      </dgm:t>
    </dgm:pt>
    <dgm:pt modelId="{BC791C07-70B6-41B9-AD15-514E73388D0B}" type="sibTrans" cxnId="{76825CB1-260E-44B9-B655-EA0E227FB0FA}">
      <dgm:prSet/>
      <dgm:spPr/>
      <dgm:t>
        <a:bodyPr/>
        <a:lstStyle/>
        <a:p>
          <a:endParaRPr lang="en-US"/>
        </a:p>
      </dgm:t>
    </dgm:pt>
    <dgm:pt modelId="{E7DA84A8-69F7-4457-87C1-EE930C747057}" type="pres">
      <dgm:prSet presAssocID="{62E80FB5-9289-4325-AC0B-CEBF02BE1A16}" presName="diagram" presStyleCnt="0">
        <dgm:presLayoutVars>
          <dgm:dir/>
          <dgm:resizeHandles val="exact"/>
        </dgm:presLayoutVars>
      </dgm:prSet>
      <dgm:spPr/>
      <dgm:t>
        <a:bodyPr/>
        <a:lstStyle/>
        <a:p>
          <a:endParaRPr lang="en-US"/>
        </a:p>
      </dgm:t>
    </dgm:pt>
    <dgm:pt modelId="{E58EDC40-8E5F-4079-83B4-2AEA50289CE1}" type="pres">
      <dgm:prSet presAssocID="{734F0D80-CDF2-4C69-A977-8C26FB1DF447}" presName="node" presStyleLbl="node1" presStyleIdx="0" presStyleCnt="4">
        <dgm:presLayoutVars>
          <dgm:bulletEnabled val="1"/>
        </dgm:presLayoutVars>
      </dgm:prSet>
      <dgm:spPr/>
      <dgm:t>
        <a:bodyPr/>
        <a:lstStyle/>
        <a:p>
          <a:endParaRPr lang="en-US"/>
        </a:p>
      </dgm:t>
    </dgm:pt>
    <dgm:pt modelId="{09227537-9F6E-4992-B8EC-761119E41665}" type="pres">
      <dgm:prSet presAssocID="{49EE7398-CADC-491B-95C7-78402B847310}" presName="sibTrans" presStyleCnt="0"/>
      <dgm:spPr/>
      <dgm:t>
        <a:bodyPr/>
        <a:lstStyle/>
        <a:p>
          <a:endParaRPr lang="en-US"/>
        </a:p>
      </dgm:t>
    </dgm:pt>
    <dgm:pt modelId="{2BF2D589-1209-4F63-8D05-AEC23B35AF72}" type="pres">
      <dgm:prSet presAssocID="{DABC808B-4F81-4DD4-B995-734A1DAADC21}" presName="node" presStyleLbl="node1" presStyleIdx="1" presStyleCnt="4">
        <dgm:presLayoutVars>
          <dgm:bulletEnabled val="1"/>
        </dgm:presLayoutVars>
      </dgm:prSet>
      <dgm:spPr/>
      <dgm:t>
        <a:bodyPr/>
        <a:lstStyle/>
        <a:p>
          <a:endParaRPr lang="en-US"/>
        </a:p>
      </dgm:t>
    </dgm:pt>
    <dgm:pt modelId="{6C220053-BA24-44DD-B3B1-519479E86A23}" type="pres">
      <dgm:prSet presAssocID="{365DEDEA-9850-4270-9E55-B42B9D6B74BC}" presName="sibTrans" presStyleCnt="0"/>
      <dgm:spPr/>
      <dgm:t>
        <a:bodyPr/>
        <a:lstStyle/>
        <a:p>
          <a:endParaRPr lang="en-US"/>
        </a:p>
      </dgm:t>
    </dgm:pt>
    <dgm:pt modelId="{7C727744-9337-4D4C-B440-C4D74720407F}" type="pres">
      <dgm:prSet presAssocID="{91F17E03-5A61-4D5A-B23F-9AB7166003C3}" presName="node" presStyleLbl="node1" presStyleIdx="2" presStyleCnt="4">
        <dgm:presLayoutVars>
          <dgm:bulletEnabled val="1"/>
        </dgm:presLayoutVars>
      </dgm:prSet>
      <dgm:spPr/>
      <dgm:t>
        <a:bodyPr/>
        <a:lstStyle/>
        <a:p>
          <a:endParaRPr lang="en-US"/>
        </a:p>
      </dgm:t>
    </dgm:pt>
    <dgm:pt modelId="{F46C29DA-04DA-461D-8A2F-571CFA1B820F}" type="pres">
      <dgm:prSet presAssocID="{340A0888-4B4A-45E8-BDAA-A40D18005A1B}" presName="sibTrans" presStyleCnt="0"/>
      <dgm:spPr/>
      <dgm:t>
        <a:bodyPr/>
        <a:lstStyle/>
        <a:p>
          <a:endParaRPr lang="en-US"/>
        </a:p>
      </dgm:t>
    </dgm:pt>
    <dgm:pt modelId="{3CF07175-1DF6-4F55-BE8E-3EB237058834}" type="pres">
      <dgm:prSet presAssocID="{4B62E289-DCD4-4509-A733-A8F0A8CDFF68}" presName="node" presStyleLbl="node1" presStyleIdx="3" presStyleCnt="4">
        <dgm:presLayoutVars>
          <dgm:bulletEnabled val="1"/>
        </dgm:presLayoutVars>
      </dgm:prSet>
      <dgm:spPr/>
      <dgm:t>
        <a:bodyPr/>
        <a:lstStyle/>
        <a:p>
          <a:endParaRPr lang="en-US"/>
        </a:p>
      </dgm:t>
    </dgm:pt>
  </dgm:ptLst>
  <dgm:cxnLst>
    <dgm:cxn modelId="{26CD7746-F8AB-41DC-987C-3EC08CBCA5E5}" srcId="{62E80FB5-9289-4325-AC0B-CEBF02BE1A16}" destId="{91F17E03-5A61-4D5A-B23F-9AB7166003C3}" srcOrd="2" destOrd="0" parTransId="{907B4F8A-8FAF-4F1B-8736-21F052BADC6A}" sibTransId="{340A0888-4B4A-45E8-BDAA-A40D18005A1B}"/>
    <dgm:cxn modelId="{D760B243-AE30-CF4F-9EF4-EEFB436D8706}" type="presOf" srcId="{DABC808B-4F81-4DD4-B995-734A1DAADC21}" destId="{2BF2D589-1209-4F63-8D05-AEC23B35AF72}" srcOrd="0" destOrd="0" presId="urn:microsoft.com/office/officeart/2005/8/layout/default"/>
    <dgm:cxn modelId="{17F7EE1B-2F2A-DC4A-95E8-6DC63A9C10BA}" type="presOf" srcId="{4B62E289-DCD4-4509-A733-A8F0A8CDFF68}" destId="{3CF07175-1DF6-4F55-BE8E-3EB237058834}" srcOrd="0" destOrd="0" presId="urn:microsoft.com/office/officeart/2005/8/layout/default"/>
    <dgm:cxn modelId="{CFEE798F-F3C9-9F4F-8680-60C2B7CF9F53}" type="presOf" srcId="{D925B365-3947-4132-9EBB-26F70E215AC2}" destId="{7C727744-9337-4D4C-B440-C4D74720407F}" srcOrd="0" destOrd="1" presId="urn:microsoft.com/office/officeart/2005/8/layout/default"/>
    <dgm:cxn modelId="{4CFB9CBC-1A25-4DF2-8683-A624A21FCA33}" srcId="{DABC808B-4F81-4DD4-B995-734A1DAADC21}" destId="{D7EBC5D2-3BFD-43F6-89BB-3937CF574A1F}" srcOrd="0" destOrd="0" parTransId="{DC505729-DADC-4F84-85E2-03B9D30AF3E3}" sibTransId="{58DF0363-BAFE-44F1-85D3-75D5A5FB6B5F}"/>
    <dgm:cxn modelId="{E6E0F54A-D949-47B8-BC74-448B3147FFB9}" srcId="{62E80FB5-9289-4325-AC0B-CEBF02BE1A16}" destId="{734F0D80-CDF2-4C69-A977-8C26FB1DF447}" srcOrd="0" destOrd="0" parTransId="{C2C6E92F-E83C-4F26-B0E6-F7651BB725FE}" sibTransId="{49EE7398-CADC-491B-95C7-78402B847310}"/>
    <dgm:cxn modelId="{A59E0168-64BA-4100-A9BA-2ADDB69E2188}" srcId="{734F0D80-CDF2-4C69-A977-8C26FB1DF447}" destId="{9AEC0F68-CFAF-4339-8BC4-63E42A1816F2}" srcOrd="0" destOrd="0" parTransId="{B3DA8333-9ECE-485A-873C-BEC1EF89BDC1}" sibTransId="{D3EEC0B1-6795-417E-9404-7584DA72AF2C}"/>
    <dgm:cxn modelId="{803127C1-F538-4941-876A-C55EA848DDE2}" type="presOf" srcId="{62E80FB5-9289-4325-AC0B-CEBF02BE1A16}" destId="{E7DA84A8-69F7-4457-87C1-EE930C747057}" srcOrd="0" destOrd="0" presId="urn:microsoft.com/office/officeart/2005/8/layout/default"/>
    <dgm:cxn modelId="{45DB435C-F5B8-4416-B8C2-22147FDD75A5}" srcId="{62E80FB5-9289-4325-AC0B-CEBF02BE1A16}" destId="{DABC808B-4F81-4DD4-B995-734A1DAADC21}" srcOrd="1" destOrd="0" parTransId="{590B7F52-4786-437F-9877-14DB2FEED8A3}" sibTransId="{365DEDEA-9850-4270-9E55-B42B9D6B74BC}"/>
    <dgm:cxn modelId="{BAE69D5A-84C7-7C44-8259-68D6842A114B}" type="presOf" srcId="{D7EBC5D2-3BFD-43F6-89BB-3937CF574A1F}" destId="{2BF2D589-1209-4F63-8D05-AEC23B35AF72}" srcOrd="0" destOrd="1" presId="urn:microsoft.com/office/officeart/2005/8/layout/default"/>
    <dgm:cxn modelId="{5DED54F8-5236-462F-B8AC-29A2FD67ADDF}" srcId="{62E80FB5-9289-4325-AC0B-CEBF02BE1A16}" destId="{4B62E289-DCD4-4509-A733-A8F0A8CDFF68}" srcOrd="3" destOrd="0" parTransId="{7CEBB608-C707-432D-9566-B8E3F1AFDA79}" sibTransId="{03060846-CD6A-44E5-900B-1C834D96C2F1}"/>
    <dgm:cxn modelId="{07D6BA75-5FBE-4D8B-9BE9-3F2944FBB586}" srcId="{91F17E03-5A61-4D5A-B23F-9AB7166003C3}" destId="{D925B365-3947-4132-9EBB-26F70E215AC2}" srcOrd="0" destOrd="0" parTransId="{145E4E9C-15D8-4DD0-8A74-6E6A3D04EE1B}" sibTransId="{E61E6594-F0C9-4CCD-A0C8-E5CC207B67E6}"/>
    <dgm:cxn modelId="{DBDA85BB-E5B2-5440-83F2-745BBB5011C6}" type="presOf" srcId="{29E40A85-A86D-413E-98DE-0AADEC4E15F6}" destId="{3CF07175-1DF6-4F55-BE8E-3EB237058834}" srcOrd="0" destOrd="1" presId="urn:microsoft.com/office/officeart/2005/8/layout/default"/>
    <dgm:cxn modelId="{AD69D88B-F844-FF4E-A6D4-2768DD78A1A2}" type="presOf" srcId="{9AEC0F68-CFAF-4339-8BC4-63E42A1816F2}" destId="{E58EDC40-8E5F-4079-83B4-2AEA50289CE1}" srcOrd="0" destOrd="1" presId="urn:microsoft.com/office/officeart/2005/8/layout/default"/>
    <dgm:cxn modelId="{0ADC75F4-5F48-3145-94FC-43732B8335C2}" type="presOf" srcId="{91F17E03-5A61-4D5A-B23F-9AB7166003C3}" destId="{7C727744-9337-4D4C-B440-C4D74720407F}" srcOrd="0" destOrd="0" presId="urn:microsoft.com/office/officeart/2005/8/layout/default"/>
    <dgm:cxn modelId="{5C5010E8-CADF-ED4C-AF8D-B6677C7142BD}" type="presOf" srcId="{734F0D80-CDF2-4C69-A977-8C26FB1DF447}" destId="{E58EDC40-8E5F-4079-83B4-2AEA50289CE1}" srcOrd="0" destOrd="0" presId="urn:microsoft.com/office/officeart/2005/8/layout/default"/>
    <dgm:cxn modelId="{76825CB1-260E-44B9-B655-EA0E227FB0FA}" srcId="{4B62E289-DCD4-4509-A733-A8F0A8CDFF68}" destId="{29E40A85-A86D-413E-98DE-0AADEC4E15F6}" srcOrd="0" destOrd="0" parTransId="{791B0AEA-CBDD-42BD-A231-FFBDD26ABC19}" sibTransId="{BC791C07-70B6-41B9-AD15-514E73388D0B}"/>
    <dgm:cxn modelId="{6BC58340-F02A-974D-A1B8-EF3D5658DF0A}" type="presParOf" srcId="{E7DA84A8-69F7-4457-87C1-EE930C747057}" destId="{E58EDC40-8E5F-4079-83B4-2AEA50289CE1}" srcOrd="0" destOrd="0" presId="urn:microsoft.com/office/officeart/2005/8/layout/default"/>
    <dgm:cxn modelId="{B0E5179D-DB2B-7A4C-87FC-EFD9327FE0D7}" type="presParOf" srcId="{E7DA84A8-69F7-4457-87C1-EE930C747057}" destId="{09227537-9F6E-4992-B8EC-761119E41665}" srcOrd="1" destOrd="0" presId="urn:microsoft.com/office/officeart/2005/8/layout/default"/>
    <dgm:cxn modelId="{8303B118-9B92-C144-885F-4764E0608565}" type="presParOf" srcId="{E7DA84A8-69F7-4457-87C1-EE930C747057}" destId="{2BF2D589-1209-4F63-8D05-AEC23B35AF72}" srcOrd="2" destOrd="0" presId="urn:microsoft.com/office/officeart/2005/8/layout/default"/>
    <dgm:cxn modelId="{E025E2CE-8AE5-7C4D-A467-1FD7761EF219}" type="presParOf" srcId="{E7DA84A8-69F7-4457-87C1-EE930C747057}" destId="{6C220053-BA24-44DD-B3B1-519479E86A23}" srcOrd="3" destOrd="0" presId="urn:microsoft.com/office/officeart/2005/8/layout/default"/>
    <dgm:cxn modelId="{6F949210-C806-204D-A535-CC6229F6244B}" type="presParOf" srcId="{E7DA84A8-69F7-4457-87C1-EE930C747057}" destId="{7C727744-9337-4D4C-B440-C4D74720407F}" srcOrd="4" destOrd="0" presId="urn:microsoft.com/office/officeart/2005/8/layout/default"/>
    <dgm:cxn modelId="{1101CE1A-1DA1-2C4B-9280-5793B9FF7EC8}" type="presParOf" srcId="{E7DA84A8-69F7-4457-87C1-EE930C747057}" destId="{F46C29DA-04DA-461D-8A2F-571CFA1B820F}" srcOrd="5" destOrd="0" presId="urn:microsoft.com/office/officeart/2005/8/layout/default"/>
    <dgm:cxn modelId="{EFB02D4D-2B3C-A847-ACED-6BD237510281}" type="presParOf" srcId="{E7DA84A8-69F7-4457-87C1-EE930C747057}" destId="{3CF07175-1DF6-4F55-BE8E-3EB23705883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4D810E-18E3-4092-8B15-30DBB1CF68B4}"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5DF327AC-CCB3-4C28-85CB-C59E8A3E7E36}">
      <dgm:prSet/>
      <dgm:spPr/>
      <dgm:t>
        <a:bodyPr/>
        <a:lstStyle/>
        <a:p>
          <a:pPr rtl="0"/>
          <a:r>
            <a:rPr lang="en-US" b="1" dirty="0" smtClean="0"/>
            <a:t>Presenting the stimulus</a:t>
          </a:r>
          <a:endParaRPr lang="en-US" dirty="0"/>
        </a:p>
      </dgm:t>
    </dgm:pt>
    <dgm:pt modelId="{E406F42E-0789-4BD8-AD9C-329D652CDE2F}" type="parTrans" cxnId="{3F06D028-4047-4B41-9781-8E2A58C2661A}">
      <dgm:prSet/>
      <dgm:spPr/>
      <dgm:t>
        <a:bodyPr/>
        <a:lstStyle/>
        <a:p>
          <a:endParaRPr lang="en-US"/>
        </a:p>
      </dgm:t>
    </dgm:pt>
    <dgm:pt modelId="{ABACB41B-F9AF-4F1D-8C4E-30CD83D92067}" type="sibTrans" cxnId="{3F06D028-4047-4B41-9781-8E2A58C2661A}">
      <dgm:prSet/>
      <dgm:spPr/>
      <dgm:t>
        <a:bodyPr/>
        <a:lstStyle/>
        <a:p>
          <a:endParaRPr lang="en-US"/>
        </a:p>
      </dgm:t>
    </dgm:pt>
    <dgm:pt modelId="{80CD0DF8-078F-488B-A1B8-585E911B6098}">
      <dgm:prSet/>
      <dgm:spPr/>
      <dgm:t>
        <a:bodyPr/>
        <a:lstStyle/>
        <a:p>
          <a:pPr rtl="0"/>
          <a:r>
            <a:rPr lang="en-US" b="1" dirty="0" smtClean="0"/>
            <a:t>Directing attention and other learning activities</a:t>
          </a:r>
          <a:endParaRPr lang="en-US" dirty="0"/>
        </a:p>
      </dgm:t>
    </dgm:pt>
    <dgm:pt modelId="{4833D26C-0806-4E03-94D5-82657E59735B}" type="parTrans" cxnId="{D39B566E-D89C-4F42-8E54-C304121D75B9}">
      <dgm:prSet/>
      <dgm:spPr/>
      <dgm:t>
        <a:bodyPr/>
        <a:lstStyle/>
        <a:p>
          <a:endParaRPr lang="en-US"/>
        </a:p>
      </dgm:t>
    </dgm:pt>
    <dgm:pt modelId="{042BBBAB-6202-4DC4-9BC0-CC56023EDBDD}" type="sibTrans" cxnId="{D39B566E-D89C-4F42-8E54-C304121D75B9}">
      <dgm:prSet/>
      <dgm:spPr/>
      <dgm:t>
        <a:bodyPr/>
        <a:lstStyle/>
        <a:p>
          <a:endParaRPr lang="en-US"/>
        </a:p>
      </dgm:t>
    </dgm:pt>
    <dgm:pt modelId="{9355EE69-05C8-428E-976D-40FC0D32F836}">
      <dgm:prSet/>
      <dgm:spPr/>
      <dgm:t>
        <a:bodyPr/>
        <a:lstStyle/>
        <a:p>
          <a:pPr rtl="0"/>
          <a:r>
            <a:rPr lang="en-US" b="1" dirty="0" smtClean="0"/>
            <a:t>Providing a model for terminal performance</a:t>
          </a:r>
          <a:endParaRPr lang="en-US" dirty="0"/>
        </a:p>
      </dgm:t>
    </dgm:pt>
    <dgm:pt modelId="{FD3A265A-0D8F-4A6D-8BEA-84FFB35D1B7E}" type="parTrans" cxnId="{900922B1-2A44-4B5E-AA06-D84AE1921BBC}">
      <dgm:prSet/>
      <dgm:spPr/>
      <dgm:t>
        <a:bodyPr/>
        <a:lstStyle/>
        <a:p>
          <a:endParaRPr lang="en-US"/>
        </a:p>
      </dgm:t>
    </dgm:pt>
    <dgm:pt modelId="{E6B52878-03DF-4116-944B-B70D6DDF182B}" type="sibTrans" cxnId="{900922B1-2A44-4B5E-AA06-D84AE1921BBC}">
      <dgm:prSet/>
      <dgm:spPr/>
      <dgm:t>
        <a:bodyPr/>
        <a:lstStyle/>
        <a:p>
          <a:endParaRPr lang="en-US"/>
        </a:p>
      </dgm:t>
    </dgm:pt>
    <dgm:pt modelId="{EA18674A-3A40-4E72-B471-36A8844F8941}">
      <dgm:prSet/>
      <dgm:spPr/>
      <dgm:t>
        <a:bodyPr/>
        <a:lstStyle/>
        <a:p>
          <a:pPr rtl="0"/>
          <a:r>
            <a:rPr lang="en-US" b="1" dirty="0" smtClean="0"/>
            <a:t>Furnishing external prompts</a:t>
          </a:r>
          <a:endParaRPr lang="en-US" dirty="0"/>
        </a:p>
      </dgm:t>
    </dgm:pt>
    <dgm:pt modelId="{161560AA-BA00-40FE-BF0E-A64859B7E0DF}" type="parTrans" cxnId="{EF9FF9EA-72D9-4DC1-821B-11528AA97175}">
      <dgm:prSet/>
      <dgm:spPr/>
      <dgm:t>
        <a:bodyPr/>
        <a:lstStyle/>
        <a:p>
          <a:endParaRPr lang="en-US"/>
        </a:p>
      </dgm:t>
    </dgm:pt>
    <dgm:pt modelId="{B364DD47-0FCC-4D28-8572-6E60AA43563E}" type="sibTrans" cxnId="{EF9FF9EA-72D9-4DC1-821B-11528AA97175}">
      <dgm:prSet/>
      <dgm:spPr/>
      <dgm:t>
        <a:bodyPr/>
        <a:lstStyle/>
        <a:p>
          <a:endParaRPr lang="en-US"/>
        </a:p>
      </dgm:t>
    </dgm:pt>
    <dgm:pt modelId="{6F5245BD-334E-4006-B051-20B4DC782797}">
      <dgm:prSet/>
      <dgm:spPr/>
      <dgm:t>
        <a:bodyPr/>
        <a:lstStyle/>
        <a:p>
          <a:pPr rtl="0"/>
          <a:r>
            <a:rPr lang="en-US" dirty="0" smtClean="0"/>
            <a:t>1</a:t>
          </a:r>
          <a:endParaRPr lang="en-US" dirty="0"/>
        </a:p>
      </dgm:t>
    </dgm:pt>
    <dgm:pt modelId="{49B613AE-AD48-4298-8E09-633158E8BF95}" type="parTrans" cxnId="{CF486371-ACE0-467F-A1CD-6FE1F14DEA3A}">
      <dgm:prSet/>
      <dgm:spPr/>
      <dgm:t>
        <a:bodyPr/>
        <a:lstStyle/>
        <a:p>
          <a:endParaRPr lang="en-US"/>
        </a:p>
      </dgm:t>
    </dgm:pt>
    <dgm:pt modelId="{8CBF4316-6497-47E2-A442-44AEBEF8789E}" type="sibTrans" cxnId="{CF486371-ACE0-467F-A1CD-6FE1F14DEA3A}">
      <dgm:prSet/>
      <dgm:spPr/>
      <dgm:t>
        <a:bodyPr/>
        <a:lstStyle/>
        <a:p>
          <a:endParaRPr lang="en-US"/>
        </a:p>
      </dgm:t>
    </dgm:pt>
    <dgm:pt modelId="{C0D473A3-63C8-405C-B64E-DD05F8A239D9}">
      <dgm:prSet/>
      <dgm:spPr/>
      <dgm:t>
        <a:bodyPr/>
        <a:lstStyle/>
        <a:p>
          <a:pPr rtl="0"/>
          <a:r>
            <a:rPr lang="en-US" dirty="0" smtClean="0"/>
            <a:t>2</a:t>
          </a:r>
          <a:endParaRPr lang="en-US" dirty="0"/>
        </a:p>
      </dgm:t>
    </dgm:pt>
    <dgm:pt modelId="{F52E2BBD-AE00-454E-96DA-7C94CBCE28A2}" type="parTrans" cxnId="{C3E2B550-6E16-42BD-AB69-CE1729025C9D}">
      <dgm:prSet/>
      <dgm:spPr/>
      <dgm:t>
        <a:bodyPr/>
        <a:lstStyle/>
        <a:p>
          <a:endParaRPr lang="en-US"/>
        </a:p>
      </dgm:t>
    </dgm:pt>
    <dgm:pt modelId="{5A0EA8D1-D978-48EE-829B-E04032FC0B4E}" type="sibTrans" cxnId="{C3E2B550-6E16-42BD-AB69-CE1729025C9D}">
      <dgm:prSet/>
      <dgm:spPr/>
      <dgm:t>
        <a:bodyPr/>
        <a:lstStyle/>
        <a:p>
          <a:endParaRPr lang="en-US"/>
        </a:p>
      </dgm:t>
    </dgm:pt>
    <dgm:pt modelId="{91D81F9C-2F82-4F1F-B5AF-D961CF82301B}">
      <dgm:prSet/>
      <dgm:spPr/>
      <dgm:t>
        <a:bodyPr/>
        <a:lstStyle/>
        <a:p>
          <a:pPr rtl="0"/>
          <a:r>
            <a:rPr lang="en-US" dirty="0" smtClean="0"/>
            <a:t>3</a:t>
          </a:r>
          <a:endParaRPr lang="en-US" dirty="0"/>
        </a:p>
      </dgm:t>
    </dgm:pt>
    <dgm:pt modelId="{034D4E8F-F580-4402-8E84-C35942675554}" type="parTrans" cxnId="{6DAB2EC2-6B12-41BC-9F9A-0F58B95463CB}">
      <dgm:prSet/>
      <dgm:spPr/>
      <dgm:t>
        <a:bodyPr/>
        <a:lstStyle/>
        <a:p>
          <a:endParaRPr lang="en-US"/>
        </a:p>
      </dgm:t>
    </dgm:pt>
    <dgm:pt modelId="{879E16AA-6BF6-4AFA-BCB7-D8E98274BD57}" type="sibTrans" cxnId="{6DAB2EC2-6B12-41BC-9F9A-0F58B95463CB}">
      <dgm:prSet/>
      <dgm:spPr/>
      <dgm:t>
        <a:bodyPr/>
        <a:lstStyle/>
        <a:p>
          <a:endParaRPr lang="en-US"/>
        </a:p>
      </dgm:t>
    </dgm:pt>
    <dgm:pt modelId="{ADF79364-424F-4A08-9AC5-88B420BB75BB}">
      <dgm:prSet/>
      <dgm:spPr/>
      <dgm:t>
        <a:bodyPr/>
        <a:lstStyle/>
        <a:p>
          <a:pPr rtl="0"/>
          <a:r>
            <a:rPr lang="en-US" dirty="0" smtClean="0"/>
            <a:t>4</a:t>
          </a:r>
          <a:endParaRPr lang="en-US" dirty="0"/>
        </a:p>
      </dgm:t>
    </dgm:pt>
    <dgm:pt modelId="{129F099F-8E53-4E01-AD42-F31DF32E48C6}" type="parTrans" cxnId="{8B1FB8A0-C034-46CA-9B1C-B658B1CCADD7}">
      <dgm:prSet/>
      <dgm:spPr/>
      <dgm:t>
        <a:bodyPr/>
        <a:lstStyle/>
        <a:p>
          <a:endParaRPr lang="en-US"/>
        </a:p>
      </dgm:t>
    </dgm:pt>
    <dgm:pt modelId="{B15374D1-54D2-45F6-AA76-71B086F6AA07}" type="sibTrans" cxnId="{8B1FB8A0-C034-46CA-9B1C-B658B1CCADD7}">
      <dgm:prSet/>
      <dgm:spPr/>
      <dgm:t>
        <a:bodyPr/>
        <a:lstStyle/>
        <a:p>
          <a:endParaRPr lang="en-US"/>
        </a:p>
      </dgm:t>
    </dgm:pt>
    <dgm:pt modelId="{BC2C1C07-5806-4CB9-A963-E4B54C6B37AD}" type="pres">
      <dgm:prSet presAssocID="{E84D810E-18E3-4092-8B15-30DBB1CF68B4}" presName="linearFlow" presStyleCnt="0">
        <dgm:presLayoutVars>
          <dgm:dir/>
          <dgm:animLvl val="lvl"/>
          <dgm:resizeHandles val="exact"/>
        </dgm:presLayoutVars>
      </dgm:prSet>
      <dgm:spPr/>
      <dgm:t>
        <a:bodyPr/>
        <a:lstStyle/>
        <a:p>
          <a:endParaRPr lang="en-US"/>
        </a:p>
      </dgm:t>
    </dgm:pt>
    <dgm:pt modelId="{2F75681E-0DC5-478E-8E76-82042FEF423C}" type="pres">
      <dgm:prSet presAssocID="{6F5245BD-334E-4006-B051-20B4DC782797}" presName="composite" presStyleCnt="0"/>
      <dgm:spPr/>
    </dgm:pt>
    <dgm:pt modelId="{1E91F5FE-7F08-4F0A-BD13-397E97471661}" type="pres">
      <dgm:prSet presAssocID="{6F5245BD-334E-4006-B051-20B4DC782797}" presName="parentText" presStyleLbl="alignNode1" presStyleIdx="0" presStyleCnt="4">
        <dgm:presLayoutVars>
          <dgm:chMax val="1"/>
          <dgm:bulletEnabled val="1"/>
        </dgm:presLayoutVars>
      </dgm:prSet>
      <dgm:spPr/>
      <dgm:t>
        <a:bodyPr/>
        <a:lstStyle/>
        <a:p>
          <a:endParaRPr lang="en-US"/>
        </a:p>
      </dgm:t>
    </dgm:pt>
    <dgm:pt modelId="{4CF2D32A-62AF-48BE-8B3A-2A209724758B}" type="pres">
      <dgm:prSet presAssocID="{6F5245BD-334E-4006-B051-20B4DC782797}" presName="descendantText" presStyleLbl="alignAcc1" presStyleIdx="0" presStyleCnt="4">
        <dgm:presLayoutVars>
          <dgm:bulletEnabled val="1"/>
        </dgm:presLayoutVars>
      </dgm:prSet>
      <dgm:spPr/>
      <dgm:t>
        <a:bodyPr/>
        <a:lstStyle/>
        <a:p>
          <a:endParaRPr lang="en-US"/>
        </a:p>
      </dgm:t>
    </dgm:pt>
    <dgm:pt modelId="{5C99E419-AE6C-49BC-9401-96FDAFB37017}" type="pres">
      <dgm:prSet presAssocID="{8CBF4316-6497-47E2-A442-44AEBEF8789E}" presName="sp" presStyleCnt="0"/>
      <dgm:spPr/>
    </dgm:pt>
    <dgm:pt modelId="{F566A31C-8FE3-44B3-9907-34957FAD42C5}" type="pres">
      <dgm:prSet presAssocID="{C0D473A3-63C8-405C-B64E-DD05F8A239D9}" presName="composite" presStyleCnt="0"/>
      <dgm:spPr/>
    </dgm:pt>
    <dgm:pt modelId="{C948C8BB-9D51-4388-A3AF-F4C5C8BCA434}" type="pres">
      <dgm:prSet presAssocID="{C0D473A3-63C8-405C-B64E-DD05F8A239D9}" presName="parentText" presStyleLbl="alignNode1" presStyleIdx="1" presStyleCnt="4">
        <dgm:presLayoutVars>
          <dgm:chMax val="1"/>
          <dgm:bulletEnabled val="1"/>
        </dgm:presLayoutVars>
      </dgm:prSet>
      <dgm:spPr/>
      <dgm:t>
        <a:bodyPr/>
        <a:lstStyle/>
        <a:p>
          <a:endParaRPr lang="en-US"/>
        </a:p>
      </dgm:t>
    </dgm:pt>
    <dgm:pt modelId="{07E6B4C6-3D66-4A98-A826-599899C52B3F}" type="pres">
      <dgm:prSet presAssocID="{C0D473A3-63C8-405C-B64E-DD05F8A239D9}" presName="descendantText" presStyleLbl="alignAcc1" presStyleIdx="1" presStyleCnt="4">
        <dgm:presLayoutVars>
          <dgm:bulletEnabled val="1"/>
        </dgm:presLayoutVars>
      </dgm:prSet>
      <dgm:spPr/>
      <dgm:t>
        <a:bodyPr/>
        <a:lstStyle/>
        <a:p>
          <a:endParaRPr lang="en-US"/>
        </a:p>
      </dgm:t>
    </dgm:pt>
    <dgm:pt modelId="{A74FF9BD-3D47-48E9-841A-902E41AFC138}" type="pres">
      <dgm:prSet presAssocID="{5A0EA8D1-D978-48EE-829B-E04032FC0B4E}" presName="sp" presStyleCnt="0"/>
      <dgm:spPr/>
    </dgm:pt>
    <dgm:pt modelId="{01AA97E0-A180-4731-B8E7-35628B2F6658}" type="pres">
      <dgm:prSet presAssocID="{91D81F9C-2F82-4F1F-B5AF-D961CF82301B}" presName="composite" presStyleCnt="0"/>
      <dgm:spPr/>
    </dgm:pt>
    <dgm:pt modelId="{A833E621-11BF-4DCB-AD84-7BCD7BAD1621}" type="pres">
      <dgm:prSet presAssocID="{91D81F9C-2F82-4F1F-B5AF-D961CF82301B}" presName="parentText" presStyleLbl="alignNode1" presStyleIdx="2" presStyleCnt="4">
        <dgm:presLayoutVars>
          <dgm:chMax val="1"/>
          <dgm:bulletEnabled val="1"/>
        </dgm:presLayoutVars>
      </dgm:prSet>
      <dgm:spPr/>
      <dgm:t>
        <a:bodyPr/>
        <a:lstStyle/>
        <a:p>
          <a:endParaRPr lang="en-US"/>
        </a:p>
      </dgm:t>
    </dgm:pt>
    <dgm:pt modelId="{0604970B-3FCD-44B8-92FA-CC51273E4EB2}" type="pres">
      <dgm:prSet presAssocID="{91D81F9C-2F82-4F1F-B5AF-D961CF82301B}" presName="descendantText" presStyleLbl="alignAcc1" presStyleIdx="2" presStyleCnt="4">
        <dgm:presLayoutVars>
          <dgm:bulletEnabled val="1"/>
        </dgm:presLayoutVars>
      </dgm:prSet>
      <dgm:spPr/>
      <dgm:t>
        <a:bodyPr/>
        <a:lstStyle/>
        <a:p>
          <a:endParaRPr lang="en-US"/>
        </a:p>
      </dgm:t>
    </dgm:pt>
    <dgm:pt modelId="{2CF917A2-BD05-42B1-B455-4EAC6C6DF1BD}" type="pres">
      <dgm:prSet presAssocID="{879E16AA-6BF6-4AFA-BCB7-D8E98274BD57}" presName="sp" presStyleCnt="0"/>
      <dgm:spPr/>
    </dgm:pt>
    <dgm:pt modelId="{1584DB6D-0CA3-4652-9B91-C32E75BBBF0F}" type="pres">
      <dgm:prSet presAssocID="{ADF79364-424F-4A08-9AC5-88B420BB75BB}" presName="composite" presStyleCnt="0"/>
      <dgm:spPr/>
    </dgm:pt>
    <dgm:pt modelId="{D61695F9-C345-410C-8EF7-DC4C82F098B9}" type="pres">
      <dgm:prSet presAssocID="{ADF79364-424F-4A08-9AC5-88B420BB75BB}" presName="parentText" presStyleLbl="alignNode1" presStyleIdx="3" presStyleCnt="4">
        <dgm:presLayoutVars>
          <dgm:chMax val="1"/>
          <dgm:bulletEnabled val="1"/>
        </dgm:presLayoutVars>
      </dgm:prSet>
      <dgm:spPr/>
      <dgm:t>
        <a:bodyPr/>
        <a:lstStyle/>
        <a:p>
          <a:endParaRPr lang="en-US"/>
        </a:p>
      </dgm:t>
    </dgm:pt>
    <dgm:pt modelId="{1127F824-892F-472A-B5B3-EEA14418D3EF}" type="pres">
      <dgm:prSet presAssocID="{ADF79364-424F-4A08-9AC5-88B420BB75BB}" presName="descendantText" presStyleLbl="alignAcc1" presStyleIdx="3" presStyleCnt="4">
        <dgm:presLayoutVars>
          <dgm:bulletEnabled val="1"/>
        </dgm:presLayoutVars>
      </dgm:prSet>
      <dgm:spPr/>
      <dgm:t>
        <a:bodyPr/>
        <a:lstStyle/>
        <a:p>
          <a:endParaRPr lang="en-US"/>
        </a:p>
      </dgm:t>
    </dgm:pt>
  </dgm:ptLst>
  <dgm:cxnLst>
    <dgm:cxn modelId="{6DAB2EC2-6B12-41BC-9F9A-0F58B95463CB}" srcId="{E84D810E-18E3-4092-8B15-30DBB1CF68B4}" destId="{91D81F9C-2F82-4F1F-B5AF-D961CF82301B}" srcOrd="2" destOrd="0" parTransId="{034D4E8F-F580-4402-8E84-C35942675554}" sibTransId="{879E16AA-6BF6-4AFA-BCB7-D8E98274BD57}"/>
    <dgm:cxn modelId="{3F06D028-4047-4B41-9781-8E2A58C2661A}" srcId="{6F5245BD-334E-4006-B051-20B4DC782797}" destId="{5DF327AC-CCB3-4C28-85CB-C59E8A3E7E36}" srcOrd="0" destOrd="0" parTransId="{E406F42E-0789-4BD8-AD9C-329D652CDE2F}" sibTransId="{ABACB41B-F9AF-4F1D-8C4E-30CD83D92067}"/>
    <dgm:cxn modelId="{89508FD0-6C57-6647-BF2E-7221E819EB68}" type="presOf" srcId="{EA18674A-3A40-4E72-B471-36A8844F8941}" destId="{1127F824-892F-472A-B5B3-EEA14418D3EF}" srcOrd="0" destOrd="0" presId="urn:microsoft.com/office/officeart/2005/8/layout/chevron2"/>
    <dgm:cxn modelId="{EF9FF9EA-72D9-4DC1-821B-11528AA97175}" srcId="{ADF79364-424F-4A08-9AC5-88B420BB75BB}" destId="{EA18674A-3A40-4E72-B471-36A8844F8941}" srcOrd="0" destOrd="0" parTransId="{161560AA-BA00-40FE-BF0E-A64859B7E0DF}" sibTransId="{B364DD47-0FCC-4D28-8572-6E60AA43563E}"/>
    <dgm:cxn modelId="{C3E2B550-6E16-42BD-AB69-CE1729025C9D}" srcId="{E84D810E-18E3-4092-8B15-30DBB1CF68B4}" destId="{C0D473A3-63C8-405C-B64E-DD05F8A239D9}" srcOrd="1" destOrd="0" parTransId="{F52E2BBD-AE00-454E-96DA-7C94CBCE28A2}" sibTransId="{5A0EA8D1-D978-48EE-829B-E04032FC0B4E}"/>
    <dgm:cxn modelId="{A1CC5688-3F39-714E-A98B-6DEA12081A6C}" type="presOf" srcId="{9355EE69-05C8-428E-976D-40FC0D32F836}" destId="{0604970B-3FCD-44B8-92FA-CC51273E4EB2}" srcOrd="0" destOrd="0" presId="urn:microsoft.com/office/officeart/2005/8/layout/chevron2"/>
    <dgm:cxn modelId="{8B1FB8A0-C034-46CA-9B1C-B658B1CCADD7}" srcId="{E84D810E-18E3-4092-8B15-30DBB1CF68B4}" destId="{ADF79364-424F-4A08-9AC5-88B420BB75BB}" srcOrd="3" destOrd="0" parTransId="{129F099F-8E53-4E01-AD42-F31DF32E48C6}" sibTransId="{B15374D1-54D2-45F6-AA76-71B086F6AA07}"/>
    <dgm:cxn modelId="{CF486371-ACE0-467F-A1CD-6FE1F14DEA3A}" srcId="{E84D810E-18E3-4092-8B15-30DBB1CF68B4}" destId="{6F5245BD-334E-4006-B051-20B4DC782797}" srcOrd="0" destOrd="0" parTransId="{49B613AE-AD48-4298-8E09-633158E8BF95}" sibTransId="{8CBF4316-6497-47E2-A442-44AEBEF8789E}"/>
    <dgm:cxn modelId="{C840BADF-8224-B24E-AB9F-0923F3EAA7CB}" type="presOf" srcId="{ADF79364-424F-4A08-9AC5-88B420BB75BB}" destId="{D61695F9-C345-410C-8EF7-DC4C82F098B9}" srcOrd="0" destOrd="0" presId="urn:microsoft.com/office/officeart/2005/8/layout/chevron2"/>
    <dgm:cxn modelId="{1074199D-5249-5348-B3EE-F9A1974F45F4}" type="presOf" srcId="{6F5245BD-334E-4006-B051-20B4DC782797}" destId="{1E91F5FE-7F08-4F0A-BD13-397E97471661}" srcOrd="0" destOrd="0" presId="urn:microsoft.com/office/officeart/2005/8/layout/chevron2"/>
    <dgm:cxn modelId="{AAF858D8-F969-B047-94CA-938A63675C9F}" type="presOf" srcId="{80CD0DF8-078F-488B-A1B8-585E911B6098}" destId="{07E6B4C6-3D66-4A98-A826-599899C52B3F}" srcOrd="0" destOrd="0" presId="urn:microsoft.com/office/officeart/2005/8/layout/chevron2"/>
    <dgm:cxn modelId="{8997A165-BFC1-7C48-8EF6-FB3B14ABB1EC}" type="presOf" srcId="{E84D810E-18E3-4092-8B15-30DBB1CF68B4}" destId="{BC2C1C07-5806-4CB9-A963-E4B54C6B37AD}" srcOrd="0" destOrd="0" presId="urn:microsoft.com/office/officeart/2005/8/layout/chevron2"/>
    <dgm:cxn modelId="{900922B1-2A44-4B5E-AA06-D84AE1921BBC}" srcId="{91D81F9C-2F82-4F1F-B5AF-D961CF82301B}" destId="{9355EE69-05C8-428E-976D-40FC0D32F836}" srcOrd="0" destOrd="0" parTransId="{FD3A265A-0D8F-4A6D-8BEA-84FFB35D1B7E}" sibTransId="{E6B52878-03DF-4116-944B-B70D6DDF182B}"/>
    <dgm:cxn modelId="{D39B566E-D89C-4F42-8E54-C304121D75B9}" srcId="{C0D473A3-63C8-405C-B64E-DD05F8A239D9}" destId="{80CD0DF8-078F-488B-A1B8-585E911B6098}" srcOrd="0" destOrd="0" parTransId="{4833D26C-0806-4E03-94D5-82657E59735B}" sibTransId="{042BBBAB-6202-4DC4-9BC0-CC56023EDBDD}"/>
    <dgm:cxn modelId="{635E36B1-BBE5-A243-AE1D-40772019F7B0}" type="presOf" srcId="{5DF327AC-CCB3-4C28-85CB-C59E8A3E7E36}" destId="{4CF2D32A-62AF-48BE-8B3A-2A209724758B}" srcOrd="0" destOrd="0" presId="urn:microsoft.com/office/officeart/2005/8/layout/chevron2"/>
    <dgm:cxn modelId="{715C4C54-47DD-BB41-B630-C447103693AE}" type="presOf" srcId="{C0D473A3-63C8-405C-B64E-DD05F8A239D9}" destId="{C948C8BB-9D51-4388-A3AF-F4C5C8BCA434}" srcOrd="0" destOrd="0" presId="urn:microsoft.com/office/officeart/2005/8/layout/chevron2"/>
    <dgm:cxn modelId="{5A1DC1AC-8399-0C4B-8A4A-0B62475BE527}" type="presOf" srcId="{91D81F9C-2F82-4F1F-B5AF-D961CF82301B}" destId="{A833E621-11BF-4DCB-AD84-7BCD7BAD1621}" srcOrd="0" destOrd="0" presId="urn:microsoft.com/office/officeart/2005/8/layout/chevron2"/>
    <dgm:cxn modelId="{171FDE4F-249C-9C41-841E-1E7D1B91FE88}" type="presParOf" srcId="{BC2C1C07-5806-4CB9-A963-E4B54C6B37AD}" destId="{2F75681E-0DC5-478E-8E76-82042FEF423C}" srcOrd="0" destOrd="0" presId="urn:microsoft.com/office/officeart/2005/8/layout/chevron2"/>
    <dgm:cxn modelId="{CE12E78B-1D2F-024D-838E-AA5027DFC691}" type="presParOf" srcId="{2F75681E-0DC5-478E-8E76-82042FEF423C}" destId="{1E91F5FE-7F08-4F0A-BD13-397E97471661}" srcOrd="0" destOrd="0" presId="urn:microsoft.com/office/officeart/2005/8/layout/chevron2"/>
    <dgm:cxn modelId="{E380F9AC-5DE6-BD47-B609-1ACE6D35EE13}" type="presParOf" srcId="{2F75681E-0DC5-478E-8E76-82042FEF423C}" destId="{4CF2D32A-62AF-48BE-8B3A-2A209724758B}" srcOrd="1" destOrd="0" presId="urn:microsoft.com/office/officeart/2005/8/layout/chevron2"/>
    <dgm:cxn modelId="{02881B27-B577-8841-90DA-4A68EB35F12B}" type="presParOf" srcId="{BC2C1C07-5806-4CB9-A963-E4B54C6B37AD}" destId="{5C99E419-AE6C-49BC-9401-96FDAFB37017}" srcOrd="1" destOrd="0" presId="urn:microsoft.com/office/officeart/2005/8/layout/chevron2"/>
    <dgm:cxn modelId="{AB9CFF41-1B34-5C4A-AB41-9E5A3E37FB28}" type="presParOf" srcId="{BC2C1C07-5806-4CB9-A963-E4B54C6B37AD}" destId="{F566A31C-8FE3-44B3-9907-34957FAD42C5}" srcOrd="2" destOrd="0" presId="urn:microsoft.com/office/officeart/2005/8/layout/chevron2"/>
    <dgm:cxn modelId="{7B8657AC-E30C-7642-924F-2FC4062D821F}" type="presParOf" srcId="{F566A31C-8FE3-44B3-9907-34957FAD42C5}" destId="{C948C8BB-9D51-4388-A3AF-F4C5C8BCA434}" srcOrd="0" destOrd="0" presId="urn:microsoft.com/office/officeart/2005/8/layout/chevron2"/>
    <dgm:cxn modelId="{5DDC002E-7CE6-C941-95CB-4F79F1E8F1F8}" type="presParOf" srcId="{F566A31C-8FE3-44B3-9907-34957FAD42C5}" destId="{07E6B4C6-3D66-4A98-A826-599899C52B3F}" srcOrd="1" destOrd="0" presId="urn:microsoft.com/office/officeart/2005/8/layout/chevron2"/>
    <dgm:cxn modelId="{93CE2D2E-12AB-E24B-9DFC-3B2247D07365}" type="presParOf" srcId="{BC2C1C07-5806-4CB9-A963-E4B54C6B37AD}" destId="{A74FF9BD-3D47-48E9-841A-902E41AFC138}" srcOrd="3" destOrd="0" presId="urn:microsoft.com/office/officeart/2005/8/layout/chevron2"/>
    <dgm:cxn modelId="{652B904F-88ED-464C-92BB-8A01D4D43085}" type="presParOf" srcId="{BC2C1C07-5806-4CB9-A963-E4B54C6B37AD}" destId="{01AA97E0-A180-4731-B8E7-35628B2F6658}" srcOrd="4" destOrd="0" presId="urn:microsoft.com/office/officeart/2005/8/layout/chevron2"/>
    <dgm:cxn modelId="{69BB1121-A5B9-A94A-96ED-11912E304C15}" type="presParOf" srcId="{01AA97E0-A180-4731-B8E7-35628B2F6658}" destId="{A833E621-11BF-4DCB-AD84-7BCD7BAD1621}" srcOrd="0" destOrd="0" presId="urn:microsoft.com/office/officeart/2005/8/layout/chevron2"/>
    <dgm:cxn modelId="{74A8A404-2F9D-A74C-9AAA-AB920C9A054D}" type="presParOf" srcId="{01AA97E0-A180-4731-B8E7-35628B2F6658}" destId="{0604970B-3FCD-44B8-92FA-CC51273E4EB2}" srcOrd="1" destOrd="0" presId="urn:microsoft.com/office/officeart/2005/8/layout/chevron2"/>
    <dgm:cxn modelId="{3F79A9FF-00F6-9F47-AE65-03A9008898D6}" type="presParOf" srcId="{BC2C1C07-5806-4CB9-A963-E4B54C6B37AD}" destId="{2CF917A2-BD05-42B1-B455-4EAC6C6DF1BD}" srcOrd="5" destOrd="0" presId="urn:microsoft.com/office/officeart/2005/8/layout/chevron2"/>
    <dgm:cxn modelId="{AF28E39E-789D-BB4D-A9EB-E5431ADD0D59}" type="presParOf" srcId="{BC2C1C07-5806-4CB9-A963-E4B54C6B37AD}" destId="{1584DB6D-0CA3-4652-9B91-C32E75BBBF0F}" srcOrd="6" destOrd="0" presId="urn:microsoft.com/office/officeart/2005/8/layout/chevron2"/>
    <dgm:cxn modelId="{F04B75B0-AD75-C64A-92E9-EFBAFC8161D2}" type="presParOf" srcId="{1584DB6D-0CA3-4652-9B91-C32E75BBBF0F}" destId="{D61695F9-C345-410C-8EF7-DC4C82F098B9}" srcOrd="0" destOrd="0" presId="urn:microsoft.com/office/officeart/2005/8/layout/chevron2"/>
    <dgm:cxn modelId="{0AA17291-3DC7-6548-B7BD-57ED659B16EA}" type="presParOf" srcId="{1584DB6D-0CA3-4652-9B91-C32E75BBBF0F}" destId="{1127F824-892F-472A-B5B3-EEA14418D3E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1544D8-5DEB-4AF7-9305-83E75C8CFDF3}"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3E8BB08A-BF56-44C8-824C-D09166B377C4}">
      <dgm:prSet/>
      <dgm:spPr/>
      <dgm:t>
        <a:bodyPr/>
        <a:lstStyle/>
        <a:p>
          <a:pPr rtl="0"/>
          <a:r>
            <a:rPr lang="en-US" b="1" dirty="0" smtClean="0"/>
            <a:t>Guiding the direction of thinking</a:t>
          </a:r>
          <a:endParaRPr lang="en-US" dirty="0"/>
        </a:p>
      </dgm:t>
    </dgm:pt>
    <dgm:pt modelId="{C972A72B-4D24-4743-B036-D3B37DC1D1B0}" type="parTrans" cxnId="{472188B6-A1F4-4140-857E-0DE3AA5B5959}">
      <dgm:prSet/>
      <dgm:spPr/>
      <dgm:t>
        <a:bodyPr/>
        <a:lstStyle/>
        <a:p>
          <a:endParaRPr lang="en-US"/>
        </a:p>
      </dgm:t>
    </dgm:pt>
    <dgm:pt modelId="{E9C3AFE0-9804-44EB-B7BF-45D11FE3FF1F}" type="sibTrans" cxnId="{472188B6-A1F4-4140-857E-0DE3AA5B5959}">
      <dgm:prSet/>
      <dgm:spPr/>
      <dgm:t>
        <a:bodyPr/>
        <a:lstStyle/>
        <a:p>
          <a:endParaRPr lang="en-US"/>
        </a:p>
      </dgm:t>
    </dgm:pt>
    <dgm:pt modelId="{DB80F53A-795E-422A-9765-AB94EC43DE24}">
      <dgm:prSet/>
      <dgm:spPr/>
      <dgm:t>
        <a:bodyPr/>
        <a:lstStyle/>
        <a:p>
          <a:pPr rtl="0"/>
          <a:r>
            <a:rPr lang="en-US" b="1" dirty="0" smtClean="0"/>
            <a:t>Inducing transfer of knowledge</a:t>
          </a:r>
          <a:endParaRPr lang="en-US" dirty="0"/>
        </a:p>
      </dgm:t>
    </dgm:pt>
    <dgm:pt modelId="{E81DCBF4-1F6D-44B5-B20A-6FCB82408CA3}" type="parTrans" cxnId="{99DB84FA-E839-4882-B85C-4628180C6532}">
      <dgm:prSet/>
      <dgm:spPr/>
      <dgm:t>
        <a:bodyPr/>
        <a:lstStyle/>
        <a:p>
          <a:endParaRPr lang="en-US"/>
        </a:p>
      </dgm:t>
    </dgm:pt>
    <dgm:pt modelId="{53E1680B-BD09-4CE9-9308-ED3D60610E7D}" type="sibTrans" cxnId="{99DB84FA-E839-4882-B85C-4628180C6532}">
      <dgm:prSet/>
      <dgm:spPr/>
      <dgm:t>
        <a:bodyPr/>
        <a:lstStyle/>
        <a:p>
          <a:endParaRPr lang="en-US"/>
        </a:p>
      </dgm:t>
    </dgm:pt>
    <dgm:pt modelId="{928AB563-9B11-4281-BCA4-96A86C1B23C6}">
      <dgm:prSet/>
      <dgm:spPr/>
      <dgm:t>
        <a:bodyPr/>
        <a:lstStyle/>
        <a:p>
          <a:pPr rtl="0"/>
          <a:r>
            <a:rPr lang="en-US" b="1" dirty="0" smtClean="0"/>
            <a:t>Assessing learning attainments</a:t>
          </a:r>
          <a:endParaRPr lang="en-US" dirty="0"/>
        </a:p>
      </dgm:t>
    </dgm:pt>
    <dgm:pt modelId="{9A8B4D3D-E542-4C89-BF09-D798ECD9F720}" type="parTrans" cxnId="{5694D23E-CD62-42FD-B78F-0A3F820292FA}">
      <dgm:prSet/>
      <dgm:spPr/>
      <dgm:t>
        <a:bodyPr/>
        <a:lstStyle/>
        <a:p>
          <a:endParaRPr lang="en-US"/>
        </a:p>
      </dgm:t>
    </dgm:pt>
    <dgm:pt modelId="{CFECEA08-15BD-4CFD-A7E5-E42BD94C3796}" type="sibTrans" cxnId="{5694D23E-CD62-42FD-B78F-0A3F820292FA}">
      <dgm:prSet/>
      <dgm:spPr/>
      <dgm:t>
        <a:bodyPr/>
        <a:lstStyle/>
        <a:p>
          <a:endParaRPr lang="en-US"/>
        </a:p>
      </dgm:t>
    </dgm:pt>
    <dgm:pt modelId="{78A370D7-9D87-4547-9868-E4215C406D95}">
      <dgm:prSet/>
      <dgm:spPr/>
      <dgm:t>
        <a:bodyPr/>
        <a:lstStyle/>
        <a:p>
          <a:pPr rtl="0"/>
          <a:r>
            <a:rPr lang="en-US" b="1" dirty="0" smtClean="0"/>
            <a:t>Providing feedback</a:t>
          </a:r>
          <a:endParaRPr lang="en-US" dirty="0"/>
        </a:p>
      </dgm:t>
    </dgm:pt>
    <dgm:pt modelId="{3B4BE46E-9375-4149-B612-264325486A22}" type="parTrans" cxnId="{1CB876E6-80E3-42AF-947F-3429783942A2}">
      <dgm:prSet/>
      <dgm:spPr/>
      <dgm:t>
        <a:bodyPr/>
        <a:lstStyle/>
        <a:p>
          <a:endParaRPr lang="en-US"/>
        </a:p>
      </dgm:t>
    </dgm:pt>
    <dgm:pt modelId="{BE432B6D-5050-4220-B403-D85BC02E23F4}" type="sibTrans" cxnId="{1CB876E6-80E3-42AF-947F-3429783942A2}">
      <dgm:prSet/>
      <dgm:spPr/>
      <dgm:t>
        <a:bodyPr/>
        <a:lstStyle/>
        <a:p>
          <a:endParaRPr lang="en-US"/>
        </a:p>
      </dgm:t>
    </dgm:pt>
    <dgm:pt modelId="{9F676FFD-95B4-4EE6-ACC2-483EEFEB3813}">
      <dgm:prSet/>
      <dgm:spPr/>
      <dgm:t>
        <a:bodyPr/>
        <a:lstStyle/>
        <a:p>
          <a:pPr rtl="0"/>
          <a:r>
            <a:rPr lang="en-US" dirty="0" smtClean="0"/>
            <a:t>5</a:t>
          </a:r>
          <a:endParaRPr lang="en-US" dirty="0"/>
        </a:p>
      </dgm:t>
    </dgm:pt>
    <dgm:pt modelId="{2741F2EC-7B62-4112-842F-FB01DB35FE4F}" type="parTrans" cxnId="{356A58B9-0179-4480-BED3-A525E9CCEDD9}">
      <dgm:prSet/>
      <dgm:spPr/>
      <dgm:t>
        <a:bodyPr/>
        <a:lstStyle/>
        <a:p>
          <a:endParaRPr lang="en-US"/>
        </a:p>
      </dgm:t>
    </dgm:pt>
    <dgm:pt modelId="{8021CA3F-AF56-4C6A-802A-6B52C13400BB}" type="sibTrans" cxnId="{356A58B9-0179-4480-BED3-A525E9CCEDD9}">
      <dgm:prSet/>
      <dgm:spPr/>
      <dgm:t>
        <a:bodyPr/>
        <a:lstStyle/>
        <a:p>
          <a:endParaRPr lang="en-US"/>
        </a:p>
      </dgm:t>
    </dgm:pt>
    <dgm:pt modelId="{2B9BC9AE-664D-431A-B99C-D174B6418B6A}">
      <dgm:prSet/>
      <dgm:spPr/>
      <dgm:t>
        <a:bodyPr/>
        <a:lstStyle/>
        <a:p>
          <a:pPr rtl="0"/>
          <a:r>
            <a:rPr lang="en-US" dirty="0" smtClean="0"/>
            <a:t>6</a:t>
          </a:r>
          <a:endParaRPr lang="en-US" dirty="0"/>
        </a:p>
      </dgm:t>
    </dgm:pt>
    <dgm:pt modelId="{68837548-0B31-4CE1-9FAB-2F3AA5DEF306}" type="parTrans" cxnId="{5300DD44-E423-43C5-8502-FDC592E4B75D}">
      <dgm:prSet/>
      <dgm:spPr/>
      <dgm:t>
        <a:bodyPr/>
        <a:lstStyle/>
        <a:p>
          <a:endParaRPr lang="en-US"/>
        </a:p>
      </dgm:t>
    </dgm:pt>
    <dgm:pt modelId="{16CBB4DF-A598-46AE-B132-796C746429FD}" type="sibTrans" cxnId="{5300DD44-E423-43C5-8502-FDC592E4B75D}">
      <dgm:prSet/>
      <dgm:spPr/>
      <dgm:t>
        <a:bodyPr/>
        <a:lstStyle/>
        <a:p>
          <a:endParaRPr lang="en-US"/>
        </a:p>
      </dgm:t>
    </dgm:pt>
    <dgm:pt modelId="{7B03F568-7FB0-43D6-8E6F-401AED74F030}">
      <dgm:prSet/>
      <dgm:spPr/>
      <dgm:t>
        <a:bodyPr/>
        <a:lstStyle/>
        <a:p>
          <a:pPr rtl="0"/>
          <a:r>
            <a:rPr lang="en-US" dirty="0" smtClean="0"/>
            <a:t>7</a:t>
          </a:r>
          <a:endParaRPr lang="en-US" dirty="0"/>
        </a:p>
      </dgm:t>
    </dgm:pt>
    <dgm:pt modelId="{835FB6AF-5D4C-4590-A767-AB831517CB5E}" type="parTrans" cxnId="{322AB6F1-643C-44BA-BEBA-67A20FFA198B}">
      <dgm:prSet/>
      <dgm:spPr/>
      <dgm:t>
        <a:bodyPr/>
        <a:lstStyle/>
        <a:p>
          <a:endParaRPr lang="en-US"/>
        </a:p>
      </dgm:t>
    </dgm:pt>
    <dgm:pt modelId="{5CCC6729-BA46-4FE0-96FF-4DF7F8727C64}" type="sibTrans" cxnId="{322AB6F1-643C-44BA-BEBA-67A20FFA198B}">
      <dgm:prSet/>
      <dgm:spPr/>
      <dgm:t>
        <a:bodyPr/>
        <a:lstStyle/>
        <a:p>
          <a:endParaRPr lang="en-US"/>
        </a:p>
      </dgm:t>
    </dgm:pt>
    <dgm:pt modelId="{54032276-8ED7-4DAB-AF96-A8D83D9265BD}">
      <dgm:prSet/>
      <dgm:spPr/>
      <dgm:t>
        <a:bodyPr/>
        <a:lstStyle/>
        <a:p>
          <a:pPr rtl="0"/>
          <a:r>
            <a:rPr lang="en-US" dirty="0" smtClean="0"/>
            <a:t>8</a:t>
          </a:r>
          <a:endParaRPr lang="en-US" dirty="0"/>
        </a:p>
      </dgm:t>
    </dgm:pt>
    <dgm:pt modelId="{6D073794-DB92-4B2F-BDED-D69E39E9278C}" type="parTrans" cxnId="{68A7E2C4-176B-4699-A1F4-BE01E1D8A0F9}">
      <dgm:prSet/>
      <dgm:spPr/>
      <dgm:t>
        <a:bodyPr/>
        <a:lstStyle/>
        <a:p>
          <a:endParaRPr lang="en-US"/>
        </a:p>
      </dgm:t>
    </dgm:pt>
    <dgm:pt modelId="{56516167-E85A-4893-ACBA-2590E3E5ABBF}" type="sibTrans" cxnId="{68A7E2C4-176B-4699-A1F4-BE01E1D8A0F9}">
      <dgm:prSet/>
      <dgm:spPr/>
      <dgm:t>
        <a:bodyPr/>
        <a:lstStyle/>
        <a:p>
          <a:endParaRPr lang="en-US"/>
        </a:p>
      </dgm:t>
    </dgm:pt>
    <dgm:pt modelId="{25E963D0-7B55-413A-AD69-2F1110164D2F}" type="pres">
      <dgm:prSet presAssocID="{661544D8-5DEB-4AF7-9305-83E75C8CFDF3}" presName="linearFlow" presStyleCnt="0">
        <dgm:presLayoutVars>
          <dgm:dir/>
          <dgm:animLvl val="lvl"/>
          <dgm:resizeHandles val="exact"/>
        </dgm:presLayoutVars>
      </dgm:prSet>
      <dgm:spPr/>
      <dgm:t>
        <a:bodyPr/>
        <a:lstStyle/>
        <a:p>
          <a:endParaRPr lang="en-US"/>
        </a:p>
      </dgm:t>
    </dgm:pt>
    <dgm:pt modelId="{24BAE1E1-FCDA-4BFF-A843-AFE154188908}" type="pres">
      <dgm:prSet presAssocID="{9F676FFD-95B4-4EE6-ACC2-483EEFEB3813}" presName="composite" presStyleCnt="0"/>
      <dgm:spPr/>
    </dgm:pt>
    <dgm:pt modelId="{E628B369-0EFA-4992-8E7B-452A2F535A1D}" type="pres">
      <dgm:prSet presAssocID="{9F676FFD-95B4-4EE6-ACC2-483EEFEB3813}" presName="parentText" presStyleLbl="alignNode1" presStyleIdx="0" presStyleCnt="4">
        <dgm:presLayoutVars>
          <dgm:chMax val="1"/>
          <dgm:bulletEnabled val="1"/>
        </dgm:presLayoutVars>
      </dgm:prSet>
      <dgm:spPr/>
      <dgm:t>
        <a:bodyPr/>
        <a:lstStyle/>
        <a:p>
          <a:endParaRPr lang="en-US"/>
        </a:p>
      </dgm:t>
    </dgm:pt>
    <dgm:pt modelId="{C75C457C-C8A3-4EA2-A1B4-C7A1D9986110}" type="pres">
      <dgm:prSet presAssocID="{9F676FFD-95B4-4EE6-ACC2-483EEFEB3813}" presName="descendantText" presStyleLbl="alignAcc1" presStyleIdx="0" presStyleCnt="4">
        <dgm:presLayoutVars>
          <dgm:bulletEnabled val="1"/>
        </dgm:presLayoutVars>
      </dgm:prSet>
      <dgm:spPr/>
      <dgm:t>
        <a:bodyPr/>
        <a:lstStyle/>
        <a:p>
          <a:endParaRPr lang="en-US"/>
        </a:p>
      </dgm:t>
    </dgm:pt>
    <dgm:pt modelId="{568AEC89-4DE0-414D-9856-AACCD02789A6}" type="pres">
      <dgm:prSet presAssocID="{8021CA3F-AF56-4C6A-802A-6B52C13400BB}" presName="sp" presStyleCnt="0"/>
      <dgm:spPr/>
    </dgm:pt>
    <dgm:pt modelId="{114319E1-EED6-4F04-AB31-3961191E49B8}" type="pres">
      <dgm:prSet presAssocID="{2B9BC9AE-664D-431A-B99C-D174B6418B6A}" presName="composite" presStyleCnt="0"/>
      <dgm:spPr/>
    </dgm:pt>
    <dgm:pt modelId="{E083E18D-38E2-4F69-91DD-397BE9B4DA7A}" type="pres">
      <dgm:prSet presAssocID="{2B9BC9AE-664D-431A-B99C-D174B6418B6A}" presName="parentText" presStyleLbl="alignNode1" presStyleIdx="1" presStyleCnt="4">
        <dgm:presLayoutVars>
          <dgm:chMax val="1"/>
          <dgm:bulletEnabled val="1"/>
        </dgm:presLayoutVars>
      </dgm:prSet>
      <dgm:spPr/>
      <dgm:t>
        <a:bodyPr/>
        <a:lstStyle/>
        <a:p>
          <a:endParaRPr lang="en-US"/>
        </a:p>
      </dgm:t>
    </dgm:pt>
    <dgm:pt modelId="{998FB57C-4B95-4ACA-A67F-C007CD59763B}" type="pres">
      <dgm:prSet presAssocID="{2B9BC9AE-664D-431A-B99C-D174B6418B6A}" presName="descendantText" presStyleLbl="alignAcc1" presStyleIdx="1" presStyleCnt="4">
        <dgm:presLayoutVars>
          <dgm:bulletEnabled val="1"/>
        </dgm:presLayoutVars>
      </dgm:prSet>
      <dgm:spPr/>
      <dgm:t>
        <a:bodyPr/>
        <a:lstStyle/>
        <a:p>
          <a:endParaRPr lang="en-US"/>
        </a:p>
      </dgm:t>
    </dgm:pt>
    <dgm:pt modelId="{82146814-9BD4-4F9A-A7CD-83030FE07AAA}" type="pres">
      <dgm:prSet presAssocID="{16CBB4DF-A598-46AE-B132-796C746429FD}" presName="sp" presStyleCnt="0"/>
      <dgm:spPr/>
    </dgm:pt>
    <dgm:pt modelId="{64A6FCFC-BCFD-4CAB-865B-B3CAE088D05E}" type="pres">
      <dgm:prSet presAssocID="{7B03F568-7FB0-43D6-8E6F-401AED74F030}" presName="composite" presStyleCnt="0"/>
      <dgm:spPr/>
    </dgm:pt>
    <dgm:pt modelId="{5C2E3984-0058-4EA9-8105-E79C1E215CF5}" type="pres">
      <dgm:prSet presAssocID="{7B03F568-7FB0-43D6-8E6F-401AED74F030}" presName="parentText" presStyleLbl="alignNode1" presStyleIdx="2" presStyleCnt="4">
        <dgm:presLayoutVars>
          <dgm:chMax val="1"/>
          <dgm:bulletEnabled val="1"/>
        </dgm:presLayoutVars>
      </dgm:prSet>
      <dgm:spPr/>
      <dgm:t>
        <a:bodyPr/>
        <a:lstStyle/>
        <a:p>
          <a:endParaRPr lang="en-US"/>
        </a:p>
      </dgm:t>
    </dgm:pt>
    <dgm:pt modelId="{D42F39C0-D1D8-4A9F-8322-9E412FAA6BC3}" type="pres">
      <dgm:prSet presAssocID="{7B03F568-7FB0-43D6-8E6F-401AED74F030}" presName="descendantText" presStyleLbl="alignAcc1" presStyleIdx="2" presStyleCnt="4">
        <dgm:presLayoutVars>
          <dgm:bulletEnabled val="1"/>
        </dgm:presLayoutVars>
      </dgm:prSet>
      <dgm:spPr/>
      <dgm:t>
        <a:bodyPr/>
        <a:lstStyle/>
        <a:p>
          <a:endParaRPr lang="en-US"/>
        </a:p>
      </dgm:t>
    </dgm:pt>
    <dgm:pt modelId="{1D56C6E4-113F-47CD-B8D5-FC5EE9CEB6F9}" type="pres">
      <dgm:prSet presAssocID="{5CCC6729-BA46-4FE0-96FF-4DF7F8727C64}" presName="sp" presStyleCnt="0"/>
      <dgm:spPr/>
    </dgm:pt>
    <dgm:pt modelId="{A930702B-02C8-4FB8-BD06-40978A072F60}" type="pres">
      <dgm:prSet presAssocID="{54032276-8ED7-4DAB-AF96-A8D83D9265BD}" presName="composite" presStyleCnt="0"/>
      <dgm:spPr/>
    </dgm:pt>
    <dgm:pt modelId="{53500990-1FA9-4130-B4AA-D11A58EB7AF2}" type="pres">
      <dgm:prSet presAssocID="{54032276-8ED7-4DAB-AF96-A8D83D9265BD}" presName="parentText" presStyleLbl="alignNode1" presStyleIdx="3" presStyleCnt="4">
        <dgm:presLayoutVars>
          <dgm:chMax val="1"/>
          <dgm:bulletEnabled val="1"/>
        </dgm:presLayoutVars>
      </dgm:prSet>
      <dgm:spPr/>
      <dgm:t>
        <a:bodyPr/>
        <a:lstStyle/>
        <a:p>
          <a:endParaRPr lang="en-US"/>
        </a:p>
      </dgm:t>
    </dgm:pt>
    <dgm:pt modelId="{7DAA87C3-C3C2-4C99-92DC-E15BEF6AD60E}" type="pres">
      <dgm:prSet presAssocID="{54032276-8ED7-4DAB-AF96-A8D83D9265BD}" presName="descendantText" presStyleLbl="alignAcc1" presStyleIdx="3" presStyleCnt="4">
        <dgm:presLayoutVars>
          <dgm:bulletEnabled val="1"/>
        </dgm:presLayoutVars>
      </dgm:prSet>
      <dgm:spPr/>
      <dgm:t>
        <a:bodyPr/>
        <a:lstStyle/>
        <a:p>
          <a:endParaRPr lang="en-US"/>
        </a:p>
      </dgm:t>
    </dgm:pt>
  </dgm:ptLst>
  <dgm:cxnLst>
    <dgm:cxn modelId="{2C41D865-DDCE-C14A-830B-28BB7F621F18}" type="presOf" srcId="{7B03F568-7FB0-43D6-8E6F-401AED74F030}" destId="{5C2E3984-0058-4EA9-8105-E79C1E215CF5}" srcOrd="0" destOrd="0" presId="urn:microsoft.com/office/officeart/2005/8/layout/chevron2"/>
    <dgm:cxn modelId="{356A58B9-0179-4480-BED3-A525E9CCEDD9}" srcId="{661544D8-5DEB-4AF7-9305-83E75C8CFDF3}" destId="{9F676FFD-95B4-4EE6-ACC2-483EEFEB3813}" srcOrd="0" destOrd="0" parTransId="{2741F2EC-7B62-4112-842F-FB01DB35FE4F}" sibTransId="{8021CA3F-AF56-4C6A-802A-6B52C13400BB}"/>
    <dgm:cxn modelId="{68A7E2C4-176B-4699-A1F4-BE01E1D8A0F9}" srcId="{661544D8-5DEB-4AF7-9305-83E75C8CFDF3}" destId="{54032276-8ED7-4DAB-AF96-A8D83D9265BD}" srcOrd="3" destOrd="0" parTransId="{6D073794-DB92-4B2F-BDED-D69E39E9278C}" sibTransId="{56516167-E85A-4893-ACBA-2590E3E5ABBF}"/>
    <dgm:cxn modelId="{FC04CFC2-A8AE-454D-A6F9-4FA8B7F2E478}" type="presOf" srcId="{928AB563-9B11-4281-BCA4-96A86C1B23C6}" destId="{D42F39C0-D1D8-4A9F-8322-9E412FAA6BC3}" srcOrd="0" destOrd="0" presId="urn:microsoft.com/office/officeart/2005/8/layout/chevron2"/>
    <dgm:cxn modelId="{5694D23E-CD62-42FD-B78F-0A3F820292FA}" srcId="{7B03F568-7FB0-43D6-8E6F-401AED74F030}" destId="{928AB563-9B11-4281-BCA4-96A86C1B23C6}" srcOrd="0" destOrd="0" parTransId="{9A8B4D3D-E542-4C89-BF09-D798ECD9F720}" sibTransId="{CFECEA08-15BD-4CFD-A7E5-E42BD94C3796}"/>
    <dgm:cxn modelId="{FF23F6DB-3C7F-DD48-8BA3-991E5B93F20B}" type="presOf" srcId="{661544D8-5DEB-4AF7-9305-83E75C8CFDF3}" destId="{25E963D0-7B55-413A-AD69-2F1110164D2F}" srcOrd="0" destOrd="0" presId="urn:microsoft.com/office/officeart/2005/8/layout/chevron2"/>
    <dgm:cxn modelId="{8272D52A-4DEF-1844-9AB3-72CC35142D82}" type="presOf" srcId="{54032276-8ED7-4DAB-AF96-A8D83D9265BD}" destId="{53500990-1FA9-4130-B4AA-D11A58EB7AF2}" srcOrd="0" destOrd="0" presId="urn:microsoft.com/office/officeart/2005/8/layout/chevron2"/>
    <dgm:cxn modelId="{99DB84FA-E839-4882-B85C-4628180C6532}" srcId="{2B9BC9AE-664D-431A-B99C-D174B6418B6A}" destId="{DB80F53A-795E-422A-9765-AB94EC43DE24}" srcOrd="0" destOrd="0" parTransId="{E81DCBF4-1F6D-44B5-B20A-6FCB82408CA3}" sibTransId="{53E1680B-BD09-4CE9-9308-ED3D60610E7D}"/>
    <dgm:cxn modelId="{9D924B76-5FFB-9641-A254-D3AA93021C9E}" type="presOf" srcId="{9F676FFD-95B4-4EE6-ACC2-483EEFEB3813}" destId="{E628B369-0EFA-4992-8E7B-452A2F535A1D}" srcOrd="0" destOrd="0" presId="urn:microsoft.com/office/officeart/2005/8/layout/chevron2"/>
    <dgm:cxn modelId="{89A73558-5CA0-9D46-BD4E-91D89F53BA3B}" type="presOf" srcId="{2B9BC9AE-664D-431A-B99C-D174B6418B6A}" destId="{E083E18D-38E2-4F69-91DD-397BE9B4DA7A}" srcOrd="0" destOrd="0" presId="urn:microsoft.com/office/officeart/2005/8/layout/chevron2"/>
    <dgm:cxn modelId="{356BC015-0FEC-1348-BFD7-DD530BB9537F}" type="presOf" srcId="{DB80F53A-795E-422A-9765-AB94EC43DE24}" destId="{998FB57C-4B95-4ACA-A67F-C007CD59763B}" srcOrd="0" destOrd="0" presId="urn:microsoft.com/office/officeart/2005/8/layout/chevron2"/>
    <dgm:cxn modelId="{322AB6F1-643C-44BA-BEBA-67A20FFA198B}" srcId="{661544D8-5DEB-4AF7-9305-83E75C8CFDF3}" destId="{7B03F568-7FB0-43D6-8E6F-401AED74F030}" srcOrd="2" destOrd="0" parTransId="{835FB6AF-5D4C-4590-A767-AB831517CB5E}" sibTransId="{5CCC6729-BA46-4FE0-96FF-4DF7F8727C64}"/>
    <dgm:cxn modelId="{472188B6-A1F4-4140-857E-0DE3AA5B5959}" srcId="{9F676FFD-95B4-4EE6-ACC2-483EEFEB3813}" destId="{3E8BB08A-BF56-44C8-824C-D09166B377C4}" srcOrd="0" destOrd="0" parTransId="{C972A72B-4D24-4743-B036-D3B37DC1D1B0}" sibTransId="{E9C3AFE0-9804-44EB-B7BF-45D11FE3FF1F}"/>
    <dgm:cxn modelId="{1CB876E6-80E3-42AF-947F-3429783942A2}" srcId="{54032276-8ED7-4DAB-AF96-A8D83D9265BD}" destId="{78A370D7-9D87-4547-9868-E4215C406D95}" srcOrd="0" destOrd="0" parTransId="{3B4BE46E-9375-4149-B612-264325486A22}" sibTransId="{BE432B6D-5050-4220-B403-D85BC02E23F4}"/>
    <dgm:cxn modelId="{2BBD8592-B6AF-2946-9B23-389CA6D03F75}" type="presOf" srcId="{78A370D7-9D87-4547-9868-E4215C406D95}" destId="{7DAA87C3-C3C2-4C99-92DC-E15BEF6AD60E}" srcOrd="0" destOrd="0" presId="urn:microsoft.com/office/officeart/2005/8/layout/chevron2"/>
    <dgm:cxn modelId="{5300DD44-E423-43C5-8502-FDC592E4B75D}" srcId="{661544D8-5DEB-4AF7-9305-83E75C8CFDF3}" destId="{2B9BC9AE-664D-431A-B99C-D174B6418B6A}" srcOrd="1" destOrd="0" parTransId="{68837548-0B31-4CE1-9FAB-2F3AA5DEF306}" sibTransId="{16CBB4DF-A598-46AE-B132-796C746429FD}"/>
    <dgm:cxn modelId="{F87CD3BD-63BB-7343-8344-107F92F36788}" type="presOf" srcId="{3E8BB08A-BF56-44C8-824C-D09166B377C4}" destId="{C75C457C-C8A3-4EA2-A1B4-C7A1D9986110}" srcOrd="0" destOrd="0" presId="urn:microsoft.com/office/officeart/2005/8/layout/chevron2"/>
    <dgm:cxn modelId="{78B1226E-6FC4-394E-8E81-BAA5E8E7B36E}" type="presParOf" srcId="{25E963D0-7B55-413A-AD69-2F1110164D2F}" destId="{24BAE1E1-FCDA-4BFF-A843-AFE154188908}" srcOrd="0" destOrd="0" presId="urn:microsoft.com/office/officeart/2005/8/layout/chevron2"/>
    <dgm:cxn modelId="{0C2172E3-15A2-684F-BC52-B631EABCDD67}" type="presParOf" srcId="{24BAE1E1-FCDA-4BFF-A843-AFE154188908}" destId="{E628B369-0EFA-4992-8E7B-452A2F535A1D}" srcOrd="0" destOrd="0" presId="urn:microsoft.com/office/officeart/2005/8/layout/chevron2"/>
    <dgm:cxn modelId="{D59ABE57-EB49-704B-A674-0C5E81E7C7AD}" type="presParOf" srcId="{24BAE1E1-FCDA-4BFF-A843-AFE154188908}" destId="{C75C457C-C8A3-4EA2-A1B4-C7A1D9986110}" srcOrd="1" destOrd="0" presId="urn:microsoft.com/office/officeart/2005/8/layout/chevron2"/>
    <dgm:cxn modelId="{6FF5E9CC-7E04-094B-8481-56DF43D4CCDA}" type="presParOf" srcId="{25E963D0-7B55-413A-AD69-2F1110164D2F}" destId="{568AEC89-4DE0-414D-9856-AACCD02789A6}" srcOrd="1" destOrd="0" presId="urn:microsoft.com/office/officeart/2005/8/layout/chevron2"/>
    <dgm:cxn modelId="{2E476457-6FC5-1B4E-AA44-C019E8541541}" type="presParOf" srcId="{25E963D0-7B55-413A-AD69-2F1110164D2F}" destId="{114319E1-EED6-4F04-AB31-3961191E49B8}" srcOrd="2" destOrd="0" presId="urn:microsoft.com/office/officeart/2005/8/layout/chevron2"/>
    <dgm:cxn modelId="{879DD531-2291-F248-B392-EE1F37DB5675}" type="presParOf" srcId="{114319E1-EED6-4F04-AB31-3961191E49B8}" destId="{E083E18D-38E2-4F69-91DD-397BE9B4DA7A}" srcOrd="0" destOrd="0" presId="urn:microsoft.com/office/officeart/2005/8/layout/chevron2"/>
    <dgm:cxn modelId="{308EFA65-06A0-954D-9522-7CA0E223CFC2}" type="presParOf" srcId="{114319E1-EED6-4F04-AB31-3961191E49B8}" destId="{998FB57C-4B95-4ACA-A67F-C007CD59763B}" srcOrd="1" destOrd="0" presId="urn:microsoft.com/office/officeart/2005/8/layout/chevron2"/>
    <dgm:cxn modelId="{1CA12ACB-CF43-E245-AB6E-A6D5BF02D6FD}" type="presParOf" srcId="{25E963D0-7B55-413A-AD69-2F1110164D2F}" destId="{82146814-9BD4-4F9A-A7CD-83030FE07AAA}" srcOrd="3" destOrd="0" presId="urn:microsoft.com/office/officeart/2005/8/layout/chevron2"/>
    <dgm:cxn modelId="{95E125FA-B605-DB44-BC64-AB0A8A4A70F2}" type="presParOf" srcId="{25E963D0-7B55-413A-AD69-2F1110164D2F}" destId="{64A6FCFC-BCFD-4CAB-865B-B3CAE088D05E}" srcOrd="4" destOrd="0" presId="urn:microsoft.com/office/officeart/2005/8/layout/chevron2"/>
    <dgm:cxn modelId="{D7B4CBAD-D5B5-1C42-A4E5-AAF2976FB92D}" type="presParOf" srcId="{64A6FCFC-BCFD-4CAB-865B-B3CAE088D05E}" destId="{5C2E3984-0058-4EA9-8105-E79C1E215CF5}" srcOrd="0" destOrd="0" presId="urn:microsoft.com/office/officeart/2005/8/layout/chevron2"/>
    <dgm:cxn modelId="{87C5AD42-DF65-5D40-BF3C-94BEF9DF9714}" type="presParOf" srcId="{64A6FCFC-BCFD-4CAB-865B-B3CAE088D05E}" destId="{D42F39C0-D1D8-4A9F-8322-9E412FAA6BC3}" srcOrd="1" destOrd="0" presId="urn:microsoft.com/office/officeart/2005/8/layout/chevron2"/>
    <dgm:cxn modelId="{D4C44211-0CB4-2344-AEF0-A259CCB4AB1A}" type="presParOf" srcId="{25E963D0-7B55-413A-AD69-2F1110164D2F}" destId="{1D56C6E4-113F-47CD-B8D5-FC5EE9CEB6F9}" srcOrd="5" destOrd="0" presId="urn:microsoft.com/office/officeart/2005/8/layout/chevron2"/>
    <dgm:cxn modelId="{75937851-1514-E34A-B7D3-77047EE10365}" type="presParOf" srcId="{25E963D0-7B55-413A-AD69-2F1110164D2F}" destId="{A930702B-02C8-4FB8-BD06-40978A072F60}" srcOrd="6" destOrd="0" presId="urn:microsoft.com/office/officeart/2005/8/layout/chevron2"/>
    <dgm:cxn modelId="{31579800-C568-F644-9F02-36FB245F2CE9}" type="presParOf" srcId="{A930702B-02C8-4FB8-BD06-40978A072F60}" destId="{53500990-1FA9-4130-B4AA-D11A58EB7AF2}" srcOrd="0" destOrd="0" presId="urn:microsoft.com/office/officeart/2005/8/layout/chevron2"/>
    <dgm:cxn modelId="{1359BD19-C231-9E47-90DF-16EE9A03AF6C}" type="presParOf" srcId="{A930702B-02C8-4FB8-BD06-40978A072F60}" destId="{7DAA87C3-C3C2-4C99-92DC-E15BEF6AD60E}"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0ACF29-B348-4046-85B1-44E0F7EF048A}" type="doc">
      <dgm:prSet loTypeId="urn:microsoft.com/office/officeart/2008/layout/VerticalAccentList" loCatId="list" qsTypeId="urn:microsoft.com/office/officeart/2005/8/quickstyle/3d2" qsCatId="3D" csTypeId="urn:microsoft.com/office/officeart/2005/8/colors/colorful5" csCatId="colorful" phldr="1"/>
      <dgm:spPr/>
      <dgm:t>
        <a:bodyPr/>
        <a:lstStyle/>
        <a:p>
          <a:endParaRPr lang="en-US"/>
        </a:p>
      </dgm:t>
    </dgm:pt>
    <dgm:pt modelId="{1D991192-3407-4E94-8218-005D0413FDB7}">
      <dgm:prSet custT="1"/>
      <dgm:spPr/>
      <dgm:t>
        <a:bodyPr/>
        <a:lstStyle/>
        <a:p>
          <a:pPr rtl="0"/>
          <a:r>
            <a:rPr lang="en-US" sz="1600" b="1" dirty="0" smtClean="0"/>
            <a:t>1. Behavior which is rewarded is more likely to recur.</a:t>
          </a:r>
          <a:endParaRPr lang="en-US" sz="1600" b="1" dirty="0"/>
        </a:p>
      </dgm:t>
    </dgm:pt>
    <dgm:pt modelId="{14EB3B20-6D0C-4A84-923D-5578BC1B52F7}" type="parTrans" cxnId="{2EAFDCC5-DD4E-49AB-BF0C-3799684471B7}">
      <dgm:prSet/>
      <dgm:spPr/>
      <dgm:t>
        <a:bodyPr/>
        <a:lstStyle/>
        <a:p>
          <a:endParaRPr lang="en-US" sz="2400" b="1"/>
        </a:p>
      </dgm:t>
    </dgm:pt>
    <dgm:pt modelId="{E0804DEE-201E-45D4-BB94-EDBFAEB02CCF}" type="sibTrans" cxnId="{2EAFDCC5-DD4E-49AB-BF0C-3799684471B7}">
      <dgm:prSet/>
      <dgm:spPr/>
      <dgm:t>
        <a:bodyPr/>
        <a:lstStyle/>
        <a:p>
          <a:endParaRPr lang="en-US" sz="2400" b="1"/>
        </a:p>
      </dgm:t>
    </dgm:pt>
    <dgm:pt modelId="{B5D2531E-C7F4-4655-AA0F-567F23628BBC}">
      <dgm:prSet custT="1"/>
      <dgm:spPr/>
      <dgm:t>
        <a:bodyPr/>
        <a:lstStyle/>
        <a:p>
          <a:pPr rtl="0"/>
          <a:r>
            <a:rPr lang="en-US" sz="1600" b="1" dirty="0" smtClean="0"/>
            <a:t>2. Repetition without reward is a poor way to learn.</a:t>
          </a:r>
          <a:endParaRPr lang="en-US" sz="1600" b="1" dirty="0"/>
        </a:p>
      </dgm:t>
    </dgm:pt>
    <dgm:pt modelId="{A61AC167-F0C6-407C-B86C-0FDE567B9AFD}" type="parTrans" cxnId="{71AEED35-C653-4CE7-859A-CA667CBE6DC3}">
      <dgm:prSet/>
      <dgm:spPr/>
      <dgm:t>
        <a:bodyPr/>
        <a:lstStyle/>
        <a:p>
          <a:endParaRPr lang="en-US" sz="2400" b="1"/>
        </a:p>
      </dgm:t>
    </dgm:pt>
    <dgm:pt modelId="{3663FA05-4D68-49F7-8180-59AE90D7D421}" type="sibTrans" cxnId="{71AEED35-C653-4CE7-859A-CA667CBE6DC3}">
      <dgm:prSet/>
      <dgm:spPr/>
      <dgm:t>
        <a:bodyPr/>
        <a:lstStyle/>
        <a:p>
          <a:endParaRPr lang="en-US" sz="2400" b="1"/>
        </a:p>
      </dgm:t>
    </dgm:pt>
    <dgm:pt modelId="{F197720C-DDB3-4D04-8E2D-CD63D94352C0}">
      <dgm:prSet custT="1"/>
      <dgm:spPr/>
      <dgm:t>
        <a:bodyPr/>
        <a:lstStyle/>
        <a:p>
          <a:pPr rtl="0"/>
          <a:r>
            <a:rPr lang="en-US" sz="1600" b="1" dirty="0" smtClean="0"/>
            <a:t>3. Threat &amp; punishment commonly produce avoidance behavior.</a:t>
          </a:r>
          <a:endParaRPr lang="en-US" sz="1600" b="1" dirty="0"/>
        </a:p>
      </dgm:t>
    </dgm:pt>
    <dgm:pt modelId="{298304E8-121D-47A0-8971-88DB371A277F}" type="parTrans" cxnId="{B3686514-1C3D-44FE-B42F-7F46D6948C9B}">
      <dgm:prSet/>
      <dgm:spPr/>
      <dgm:t>
        <a:bodyPr/>
        <a:lstStyle/>
        <a:p>
          <a:endParaRPr lang="en-US" sz="2400" b="1"/>
        </a:p>
      </dgm:t>
    </dgm:pt>
    <dgm:pt modelId="{DA7DAD09-4828-49DD-8910-058D4ABD7C7D}" type="sibTrans" cxnId="{B3686514-1C3D-44FE-B42F-7F46D6948C9B}">
      <dgm:prSet/>
      <dgm:spPr/>
      <dgm:t>
        <a:bodyPr/>
        <a:lstStyle/>
        <a:p>
          <a:endParaRPr lang="en-US" sz="2400" b="1"/>
        </a:p>
      </dgm:t>
    </dgm:pt>
    <dgm:pt modelId="{40F31A30-4F57-4B6E-97A1-8FECC413727E}">
      <dgm:prSet custT="1"/>
      <dgm:spPr/>
      <dgm:t>
        <a:bodyPr/>
        <a:lstStyle/>
        <a:p>
          <a:pPr rtl="0"/>
          <a:r>
            <a:rPr lang="en-US" sz="1600" b="1" dirty="0" smtClean="0"/>
            <a:t>4. How “ready” we are to learn something new is contingent upon factors, like:</a:t>
          </a:r>
          <a:endParaRPr lang="en-US" sz="1600" b="1" dirty="0"/>
        </a:p>
      </dgm:t>
    </dgm:pt>
    <dgm:pt modelId="{7DC37DAC-1535-4200-B81C-830E1486ACAF}" type="parTrans" cxnId="{884292EC-3904-4793-AF4A-E7ED5F709532}">
      <dgm:prSet/>
      <dgm:spPr/>
      <dgm:t>
        <a:bodyPr/>
        <a:lstStyle/>
        <a:p>
          <a:endParaRPr lang="en-US" sz="2400" b="1"/>
        </a:p>
      </dgm:t>
    </dgm:pt>
    <dgm:pt modelId="{EC316A2E-3124-43AB-8356-4C125631AAFA}" type="sibTrans" cxnId="{884292EC-3904-4793-AF4A-E7ED5F709532}">
      <dgm:prSet/>
      <dgm:spPr/>
      <dgm:t>
        <a:bodyPr/>
        <a:lstStyle/>
        <a:p>
          <a:endParaRPr lang="en-US" sz="2400" b="1"/>
        </a:p>
      </dgm:t>
    </dgm:pt>
    <dgm:pt modelId="{CC467E91-E46E-4466-A8AE-76E72ACDC7E6}">
      <dgm:prSet custT="1"/>
      <dgm:spPr>
        <a:solidFill>
          <a:schemeClr val="bg2"/>
        </a:solidFill>
      </dgm:spPr>
      <dgm:t>
        <a:bodyPr/>
        <a:lstStyle/>
        <a:p>
          <a:pPr rtl="0"/>
          <a:r>
            <a:rPr lang="en-US" sz="1200" b="1" dirty="0" smtClean="0"/>
            <a:t>A. Experience (we can learn only in relation to what we already know)</a:t>
          </a:r>
          <a:endParaRPr lang="en-US" sz="1200" b="1" dirty="0"/>
        </a:p>
      </dgm:t>
    </dgm:pt>
    <dgm:pt modelId="{BE87AB4F-6C91-43DB-989A-7F740784A3E1}" type="parTrans" cxnId="{C7A07E7C-3AF2-4EA2-9006-65642FC5FB30}">
      <dgm:prSet/>
      <dgm:spPr/>
      <dgm:t>
        <a:bodyPr/>
        <a:lstStyle/>
        <a:p>
          <a:endParaRPr lang="en-US" sz="2400" b="1"/>
        </a:p>
      </dgm:t>
    </dgm:pt>
    <dgm:pt modelId="{A7B3C54C-FADA-4680-8E5A-0F0905595407}" type="sibTrans" cxnId="{C7A07E7C-3AF2-4EA2-9006-65642FC5FB30}">
      <dgm:prSet/>
      <dgm:spPr/>
      <dgm:t>
        <a:bodyPr/>
        <a:lstStyle/>
        <a:p>
          <a:endParaRPr lang="en-US" sz="2400" b="1"/>
        </a:p>
      </dgm:t>
    </dgm:pt>
    <dgm:pt modelId="{2478CF66-F6CF-460B-913F-5FD7C85C5F30}">
      <dgm:prSet custT="1"/>
      <dgm:spPr>
        <a:solidFill>
          <a:schemeClr val="bg2"/>
        </a:solidFill>
      </dgm:spPr>
      <dgm:t>
        <a:bodyPr/>
        <a:lstStyle/>
        <a:p>
          <a:pPr rtl="0"/>
          <a:r>
            <a:rPr lang="en-US" sz="1200" b="1" dirty="0" smtClean="0"/>
            <a:t>B. Relevance (we learn only what is appropriate to our purposes)</a:t>
          </a:r>
          <a:endParaRPr lang="en-US" sz="1200" b="1" dirty="0"/>
        </a:p>
      </dgm:t>
    </dgm:pt>
    <dgm:pt modelId="{9322DE5C-AAEC-46DC-B286-D65EB5F8AD5F}" type="parTrans" cxnId="{F05D89D4-F6F6-4C48-88D0-B2B06340A251}">
      <dgm:prSet/>
      <dgm:spPr/>
      <dgm:t>
        <a:bodyPr/>
        <a:lstStyle/>
        <a:p>
          <a:endParaRPr lang="en-US" sz="2400" b="1"/>
        </a:p>
      </dgm:t>
    </dgm:pt>
    <dgm:pt modelId="{6DE79A8F-9F39-441F-96C3-1FF3FEA1AE89}" type="sibTrans" cxnId="{F05D89D4-F6F6-4C48-88D0-B2B06340A251}">
      <dgm:prSet/>
      <dgm:spPr/>
      <dgm:t>
        <a:bodyPr/>
        <a:lstStyle/>
        <a:p>
          <a:endParaRPr lang="en-US" sz="2400" b="1"/>
        </a:p>
      </dgm:t>
    </dgm:pt>
    <dgm:pt modelId="{2088E810-8C2C-4F09-9869-793F7EA5176C}">
      <dgm:prSet custT="1"/>
      <dgm:spPr>
        <a:solidFill>
          <a:schemeClr val="bg2"/>
        </a:solidFill>
      </dgm:spPr>
      <dgm:t>
        <a:bodyPr/>
        <a:lstStyle/>
        <a:p>
          <a:pPr rtl="0"/>
          <a:r>
            <a:rPr lang="en-US" sz="1200" b="1" dirty="0" smtClean="0"/>
            <a:t>C. Freedom from discouragement, the expectation of failure, or threats to physical, emotional, or intellectual well-being</a:t>
          </a:r>
          <a:endParaRPr lang="en-US" sz="1200" b="1" dirty="0"/>
        </a:p>
      </dgm:t>
    </dgm:pt>
    <dgm:pt modelId="{8A935C07-7670-437E-9BB4-221AD8479C4A}" type="parTrans" cxnId="{07ECB293-8CAF-4A03-B4A2-6A7ADF1876FE}">
      <dgm:prSet/>
      <dgm:spPr/>
      <dgm:t>
        <a:bodyPr/>
        <a:lstStyle/>
        <a:p>
          <a:endParaRPr lang="en-US" sz="2400" b="1"/>
        </a:p>
      </dgm:t>
    </dgm:pt>
    <dgm:pt modelId="{94478C5F-85DD-429B-9BE1-8ECE887AE28F}" type="sibTrans" cxnId="{07ECB293-8CAF-4A03-B4A2-6A7ADF1876FE}">
      <dgm:prSet/>
      <dgm:spPr/>
      <dgm:t>
        <a:bodyPr/>
        <a:lstStyle/>
        <a:p>
          <a:endParaRPr lang="en-US" sz="2400" b="1"/>
        </a:p>
      </dgm:t>
    </dgm:pt>
    <dgm:pt modelId="{80B08E74-2B9F-4660-8C0C-BBAC06F498C3}">
      <dgm:prSet custT="1"/>
      <dgm:spPr/>
      <dgm:t>
        <a:bodyPr/>
        <a:lstStyle/>
        <a:p>
          <a:pPr rtl="0"/>
          <a:r>
            <a:rPr lang="en-US" sz="1600" b="1" dirty="0" smtClean="0"/>
            <a:t>5. Material will remain un-learnable if we perceive it as un-learnable, irrelevant, or threatening</a:t>
          </a:r>
          <a:endParaRPr lang="en-US" sz="1600" b="1" dirty="0"/>
        </a:p>
      </dgm:t>
    </dgm:pt>
    <dgm:pt modelId="{468679BD-FC49-449C-B82B-135AADF40189}" type="parTrans" cxnId="{F41C3900-700A-4624-9D26-824A4E52C2ED}">
      <dgm:prSet/>
      <dgm:spPr/>
      <dgm:t>
        <a:bodyPr/>
        <a:lstStyle/>
        <a:p>
          <a:endParaRPr lang="en-US" sz="2400" b="1"/>
        </a:p>
      </dgm:t>
    </dgm:pt>
    <dgm:pt modelId="{840C41F2-2590-48AD-8DD7-0D2C7C5AEE98}" type="sibTrans" cxnId="{F41C3900-700A-4624-9D26-824A4E52C2ED}">
      <dgm:prSet/>
      <dgm:spPr/>
      <dgm:t>
        <a:bodyPr/>
        <a:lstStyle/>
        <a:p>
          <a:endParaRPr lang="en-US" sz="2400" b="1"/>
        </a:p>
      </dgm:t>
    </dgm:pt>
    <dgm:pt modelId="{6E6175D8-DD7B-4907-B5A6-FFFF3ECFB940}">
      <dgm:prSet custT="1"/>
      <dgm:spPr/>
      <dgm:t>
        <a:bodyPr/>
        <a:lstStyle/>
        <a:p>
          <a:pPr rtl="0"/>
          <a:r>
            <a:rPr lang="en-US" sz="1600" b="1" dirty="0" smtClean="0"/>
            <a:t>6. Novelty is generally rewarding.</a:t>
          </a:r>
          <a:endParaRPr lang="en-US" sz="1600" b="1" dirty="0"/>
        </a:p>
      </dgm:t>
    </dgm:pt>
    <dgm:pt modelId="{CEC9AA8F-A044-4EEF-94D5-71629BA2F9E7}" type="parTrans" cxnId="{8E513DB5-6119-47FA-ABAB-5AD7F41AE923}">
      <dgm:prSet/>
      <dgm:spPr/>
      <dgm:t>
        <a:bodyPr/>
        <a:lstStyle/>
        <a:p>
          <a:endParaRPr lang="en-US" sz="2400" b="1"/>
        </a:p>
      </dgm:t>
    </dgm:pt>
    <dgm:pt modelId="{C77DC551-25A6-4AE2-86F7-50D9838F442F}" type="sibTrans" cxnId="{8E513DB5-6119-47FA-ABAB-5AD7F41AE923}">
      <dgm:prSet/>
      <dgm:spPr/>
      <dgm:t>
        <a:bodyPr/>
        <a:lstStyle/>
        <a:p>
          <a:endParaRPr lang="en-US" sz="2400" b="1"/>
        </a:p>
      </dgm:t>
    </dgm:pt>
    <dgm:pt modelId="{8940269E-FB01-48F8-8FEB-7510FC3816F9}" type="pres">
      <dgm:prSet presAssocID="{DE0ACF29-B348-4046-85B1-44E0F7EF048A}" presName="Name0" presStyleCnt="0">
        <dgm:presLayoutVars>
          <dgm:chMax/>
          <dgm:chPref/>
          <dgm:dir/>
        </dgm:presLayoutVars>
      </dgm:prSet>
      <dgm:spPr/>
      <dgm:t>
        <a:bodyPr/>
        <a:lstStyle/>
        <a:p>
          <a:endParaRPr lang="en-US"/>
        </a:p>
      </dgm:t>
    </dgm:pt>
    <dgm:pt modelId="{CCA8ED53-2D96-4478-B339-F800AE1D0EC2}" type="pres">
      <dgm:prSet presAssocID="{1D991192-3407-4E94-8218-005D0413FDB7}" presName="parenttextcomposite" presStyleCnt="0"/>
      <dgm:spPr/>
    </dgm:pt>
    <dgm:pt modelId="{44DE83B5-CDBD-4748-AC59-69DACF668724}" type="pres">
      <dgm:prSet presAssocID="{1D991192-3407-4E94-8218-005D0413FDB7}" presName="parenttext" presStyleLbl="revTx" presStyleIdx="0" presStyleCnt="6" custScaleX="142514">
        <dgm:presLayoutVars>
          <dgm:chMax/>
          <dgm:chPref val="2"/>
          <dgm:bulletEnabled val="1"/>
        </dgm:presLayoutVars>
      </dgm:prSet>
      <dgm:spPr/>
      <dgm:t>
        <a:bodyPr/>
        <a:lstStyle/>
        <a:p>
          <a:endParaRPr lang="en-US"/>
        </a:p>
      </dgm:t>
    </dgm:pt>
    <dgm:pt modelId="{DE07CEBD-31A6-4188-88C2-5CD82B927A30}" type="pres">
      <dgm:prSet presAssocID="{1D991192-3407-4E94-8218-005D0413FDB7}" presName="parallelogramComposite" presStyleCnt="0"/>
      <dgm:spPr/>
    </dgm:pt>
    <dgm:pt modelId="{E6938929-A172-44FD-BF47-FAD195E30282}" type="pres">
      <dgm:prSet presAssocID="{1D991192-3407-4E94-8218-005D0413FDB7}" presName="parallelogram1" presStyleLbl="alignNode1" presStyleIdx="0" presStyleCnt="42" custScaleX="142514" custLinFactNeighborX="-21"/>
      <dgm:spPr/>
    </dgm:pt>
    <dgm:pt modelId="{38B099C5-7347-4C2D-A051-CF5067F3B34C}" type="pres">
      <dgm:prSet presAssocID="{1D991192-3407-4E94-8218-005D0413FDB7}" presName="parallelogram2" presStyleLbl="alignNode1" presStyleIdx="1" presStyleCnt="42" custScaleX="142514" custLinFactNeighborX="21788"/>
      <dgm:spPr/>
    </dgm:pt>
    <dgm:pt modelId="{B1EE597F-DD46-40BB-BD98-D59B415DA5EA}" type="pres">
      <dgm:prSet presAssocID="{1D991192-3407-4E94-8218-005D0413FDB7}" presName="parallelogram3" presStyleLbl="alignNode1" presStyleIdx="2" presStyleCnt="42" custScaleX="142514" custLinFactNeighborX="43597"/>
      <dgm:spPr/>
    </dgm:pt>
    <dgm:pt modelId="{664C6A7C-EC4F-4C4D-8C44-815229F29247}" type="pres">
      <dgm:prSet presAssocID="{1D991192-3407-4E94-8218-005D0413FDB7}" presName="parallelogram4" presStyleLbl="alignNode1" presStyleIdx="3" presStyleCnt="42" custScaleX="142514" custLinFactNeighborX="65407"/>
      <dgm:spPr/>
    </dgm:pt>
    <dgm:pt modelId="{C42BAA72-CE76-45F9-B87E-F6F9EE9356CD}" type="pres">
      <dgm:prSet presAssocID="{1D991192-3407-4E94-8218-005D0413FDB7}" presName="parallelogram5" presStyleLbl="alignNode1" presStyleIdx="4" presStyleCnt="42" custScaleX="142514" custLinFactNeighborX="87216"/>
      <dgm:spPr/>
      <dgm:t>
        <a:bodyPr/>
        <a:lstStyle/>
        <a:p>
          <a:endParaRPr lang="en-US"/>
        </a:p>
      </dgm:t>
    </dgm:pt>
    <dgm:pt modelId="{F6B74A8A-6E2E-4ED6-BDAF-17B1FF12F756}" type="pres">
      <dgm:prSet presAssocID="{1D991192-3407-4E94-8218-005D0413FDB7}" presName="parallelogram6" presStyleLbl="alignNode1" presStyleIdx="5" presStyleCnt="42" custScaleX="142514" custLinFactX="9025" custLinFactNeighborX="100000"/>
      <dgm:spPr/>
    </dgm:pt>
    <dgm:pt modelId="{211E1685-5026-434A-96A3-DE40CB7D4051}" type="pres">
      <dgm:prSet presAssocID="{1D991192-3407-4E94-8218-005D0413FDB7}" presName="parallelogram7" presStyleLbl="alignNode1" presStyleIdx="6" presStyleCnt="42" custScaleX="142514" custLinFactX="30834" custLinFactNeighborX="100000"/>
      <dgm:spPr/>
    </dgm:pt>
    <dgm:pt modelId="{02607D45-B473-4748-81CA-F3455FDC22A0}" type="pres">
      <dgm:prSet presAssocID="{E0804DEE-201E-45D4-BB94-EDBFAEB02CCF}" presName="sibTrans" presStyleCnt="0"/>
      <dgm:spPr/>
    </dgm:pt>
    <dgm:pt modelId="{26B55460-3FA1-4840-B04A-A2A4E6CC7F2D}" type="pres">
      <dgm:prSet presAssocID="{B5D2531E-C7F4-4655-AA0F-567F23628BBC}" presName="parenttextcomposite" presStyleCnt="0"/>
      <dgm:spPr/>
    </dgm:pt>
    <dgm:pt modelId="{8D705DA7-E7E8-4B42-9A79-9BA835388E83}" type="pres">
      <dgm:prSet presAssocID="{B5D2531E-C7F4-4655-AA0F-567F23628BBC}" presName="parenttext" presStyleLbl="revTx" presStyleIdx="1" presStyleCnt="6" custScaleX="142514">
        <dgm:presLayoutVars>
          <dgm:chMax/>
          <dgm:chPref val="2"/>
          <dgm:bulletEnabled val="1"/>
        </dgm:presLayoutVars>
      </dgm:prSet>
      <dgm:spPr/>
      <dgm:t>
        <a:bodyPr/>
        <a:lstStyle/>
        <a:p>
          <a:endParaRPr lang="en-US"/>
        </a:p>
      </dgm:t>
    </dgm:pt>
    <dgm:pt modelId="{AF385992-F2B6-4688-AF0D-AB9E6334D387}" type="pres">
      <dgm:prSet presAssocID="{B5D2531E-C7F4-4655-AA0F-567F23628BBC}" presName="parallelogramComposite" presStyleCnt="0"/>
      <dgm:spPr/>
    </dgm:pt>
    <dgm:pt modelId="{73B66975-54E8-4AF5-9D88-980C81AC3565}" type="pres">
      <dgm:prSet presAssocID="{B5D2531E-C7F4-4655-AA0F-567F23628BBC}" presName="parallelogram1" presStyleLbl="alignNode1" presStyleIdx="7" presStyleCnt="42" custScaleX="142514" custLinFactNeighborX="-22"/>
      <dgm:spPr/>
    </dgm:pt>
    <dgm:pt modelId="{08FD7B2A-D74D-43EA-A394-43E5998A6EA7}" type="pres">
      <dgm:prSet presAssocID="{B5D2531E-C7F4-4655-AA0F-567F23628BBC}" presName="parallelogram2" presStyleLbl="alignNode1" presStyleIdx="8" presStyleCnt="42" custScaleX="142514" custLinFactNeighborX="21787"/>
      <dgm:spPr/>
    </dgm:pt>
    <dgm:pt modelId="{8C7EE3D3-2DCC-4025-8F54-A6A9BC917D82}" type="pres">
      <dgm:prSet presAssocID="{B5D2531E-C7F4-4655-AA0F-567F23628BBC}" presName="parallelogram3" presStyleLbl="alignNode1" presStyleIdx="9" presStyleCnt="42" custScaleX="142514" custLinFactNeighborX="43597"/>
      <dgm:spPr/>
    </dgm:pt>
    <dgm:pt modelId="{AEB47040-8C42-4E82-ABEC-C5DC8F845493}" type="pres">
      <dgm:prSet presAssocID="{B5D2531E-C7F4-4655-AA0F-567F23628BBC}" presName="parallelogram4" presStyleLbl="alignNode1" presStyleIdx="10" presStyleCnt="42" custScaleX="142514" custLinFactNeighborX="65406"/>
      <dgm:spPr/>
    </dgm:pt>
    <dgm:pt modelId="{3BD858E3-552F-486B-BAB3-CFCBC3C72237}" type="pres">
      <dgm:prSet presAssocID="{B5D2531E-C7F4-4655-AA0F-567F23628BBC}" presName="parallelogram5" presStyleLbl="alignNode1" presStyleIdx="11" presStyleCnt="42" custScaleX="142514" custLinFactNeighborX="87215"/>
      <dgm:spPr/>
    </dgm:pt>
    <dgm:pt modelId="{37A65833-02F6-4F41-90DE-EB2EF8A3FB3D}" type="pres">
      <dgm:prSet presAssocID="{B5D2531E-C7F4-4655-AA0F-567F23628BBC}" presName="parallelogram6" presStyleLbl="alignNode1" presStyleIdx="12" presStyleCnt="42" custScaleX="142514" custLinFactX="9024" custLinFactNeighborX="100000"/>
      <dgm:spPr/>
    </dgm:pt>
    <dgm:pt modelId="{635C5505-2F41-43EA-8179-917EB4D6120D}" type="pres">
      <dgm:prSet presAssocID="{B5D2531E-C7F4-4655-AA0F-567F23628BBC}" presName="parallelogram7" presStyleLbl="alignNode1" presStyleIdx="13" presStyleCnt="42" custScaleX="142514" custLinFactX="30834" custLinFactNeighborX="100000"/>
      <dgm:spPr/>
    </dgm:pt>
    <dgm:pt modelId="{30CC7AB0-D353-45BD-9C39-2D2E13EDCF5D}" type="pres">
      <dgm:prSet presAssocID="{3663FA05-4D68-49F7-8180-59AE90D7D421}" presName="sibTrans" presStyleCnt="0"/>
      <dgm:spPr/>
    </dgm:pt>
    <dgm:pt modelId="{4ED83C0E-A215-49CD-B953-131A17270438}" type="pres">
      <dgm:prSet presAssocID="{F197720C-DDB3-4D04-8E2D-CD63D94352C0}" presName="parenttextcomposite" presStyleCnt="0"/>
      <dgm:spPr/>
    </dgm:pt>
    <dgm:pt modelId="{5740CF25-F834-4F0A-A7FF-10E79768AD61}" type="pres">
      <dgm:prSet presAssocID="{F197720C-DDB3-4D04-8E2D-CD63D94352C0}" presName="parenttext" presStyleLbl="revTx" presStyleIdx="2" presStyleCnt="6" custScaleX="142514">
        <dgm:presLayoutVars>
          <dgm:chMax/>
          <dgm:chPref val="2"/>
          <dgm:bulletEnabled val="1"/>
        </dgm:presLayoutVars>
      </dgm:prSet>
      <dgm:spPr/>
      <dgm:t>
        <a:bodyPr/>
        <a:lstStyle/>
        <a:p>
          <a:endParaRPr lang="en-US"/>
        </a:p>
      </dgm:t>
    </dgm:pt>
    <dgm:pt modelId="{34E496FD-8C34-4BB1-AD03-024C6209B634}" type="pres">
      <dgm:prSet presAssocID="{F197720C-DDB3-4D04-8E2D-CD63D94352C0}" presName="parallelogramComposite" presStyleCnt="0"/>
      <dgm:spPr/>
    </dgm:pt>
    <dgm:pt modelId="{D2E1AD53-CDCF-43D4-8D5E-2B4366264779}" type="pres">
      <dgm:prSet presAssocID="{F197720C-DDB3-4D04-8E2D-CD63D94352C0}" presName="parallelogram1" presStyleLbl="alignNode1" presStyleIdx="14" presStyleCnt="42" custScaleX="142514" custLinFactNeighborX="-22"/>
      <dgm:spPr/>
    </dgm:pt>
    <dgm:pt modelId="{440E8136-4926-4195-9A3E-1F51EC647FC2}" type="pres">
      <dgm:prSet presAssocID="{F197720C-DDB3-4D04-8E2D-CD63D94352C0}" presName="parallelogram2" presStyleLbl="alignNode1" presStyleIdx="15" presStyleCnt="42" custScaleX="142514" custLinFactNeighborX="21787"/>
      <dgm:spPr/>
    </dgm:pt>
    <dgm:pt modelId="{C9DFF444-04C8-43A7-A483-A6E5D9C031EB}" type="pres">
      <dgm:prSet presAssocID="{F197720C-DDB3-4D04-8E2D-CD63D94352C0}" presName="parallelogram3" presStyleLbl="alignNode1" presStyleIdx="16" presStyleCnt="42" custScaleX="142514" custLinFactNeighborX="43597"/>
      <dgm:spPr/>
    </dgm:pt>
    <dgm:pt modelId="{32340029-5EA1-4C85-B5EC-B47AA56E2168}" type="pres">
      <dgm:prSet presAssocID="{F197720C-DDB3-4D04-8E2D-CD63D94352C0}" presName="parallelogram4" presStyleLbl="alignNode1" presStyleIdx="17" presStyleCnt="42" custScaleX="142514" custLinFactNeighborX="65406"/>
      <dgm:spPr/>
    </dgm:pt>
    <dgm:pt modelId="{514DDFE4-CA77-46DA-9519-FD9EF3E55B78}" type="pres">
      <dgm:prSet presAssocID="{F197720C-DDB3-4D04-8E2D-CD63D94352C0}" presName="parallelogram5" presStyleLbl="alignNode1" presStyleIdx="18" presStyleCnt="42" custScaleX="142514" custLinFactNeighborX="87215"/>
      <dgm:spPr/>
    </dgm:pt>
    <dgm:pt modelId="{B1818CC0-756C-4C6B-9509-C6993EEFC119}" type="pres">
      <dgm:prSet presAssocID="{F197720C-DDB3-4D04-8E2D-CD63D94352C0}" presName="parallelogram6" presStyleLbl="alignNode1" presStyleIdx="19" presStyleCnt="42" custScaleX="142514" custLinFactX="9024" custLinFactNeighborX="100000"/>
      <dgm:spPr/>
    </dgm:pt>
    <dgm:pt modelId="{214AAD34-4BF1-42F1-BB9F-D90C64A9CB23}" type="pres">
      <dgm:prSet presAssocID="{F197720C-DDB3-4D04-8E2D-CD63D94352C0}" presName="parallelogram7" presStyleLbl="alignNode1" presStyleIdx="20" presStyleCnt="42" custScaleX="142514" custLinFactX="30834" custLinFactNeighborX="100000"/>
      <dgm:spPr/>
    </dgm:pt>
    <dgm:pt modelId="{E5E51E49-8086-4670-B7F3-5066E6A0FCEA}" type="pres">
      <dgm:prSet presAssocID="{DA7DAD09-4828-49DD-8910-058D4ABD7C7D}" presName="sibTrans" presStyleCnt="0"/>
      <dgm:spPr/>
    </dgm:pt>
    <dgm:pt modelId="{859F5A43-09F2-40E4-A0E4-C74CC6ADBD6B}" type="pres">
      <dgm:prSet presAssocID="{40F31A30-4F57-4B6E-97A1-8FECC413727E}" presName="parenttextcomposite" presStyleCnt="0"/>
      <dgm:spPr/>
    </dgm:pt>
    <dgm:pt modelId="{BA0EC140-A2D1-45D4-A97A-55B907614B67}" type="pres">
      <dgm:prSet presAssocID="{40F31A30-4F57-4B6E-97A1-8FECC413727E}" presName="parenttext" presStyleLbl="revTx" presStyleIdx="3" presStyleCnt="6" custScaleX="142514">
        <dgm:presLayoutVars>
          <dgm:chMax/>
          <dgm:chPref val="2"/>
          <dgm:bulletEnabled val="1"/>
        </dgm:presLayoutVars>
      </dgm:prSet>
      <dgm:spPr/>
      <dgm:t>
        <a:bodyPr/>
        <a:lstStyle/>
        <a:p>
          <a:endParaRPr lang="en-US"/>
        </a:p>
      </dgm:t>
    </dgm:pt>
    <dgm:pt modelId="{4FC5A2DC-5C34-4BFA-9BEC-3BD856121DC3}" type="pres">
      <dgm:prSet presAssocID="{40F31A30-4F57-4B6E-97A1-8FECC413727E}" presName="composite" presStyleCnt="0"/>
      <dgm:spPr/>
    </dgm:pt>
    <dgm:pt modelId="{AD0B7CB3-3ABB-40A2-A466-7B468F635EA0}" type="pres">
      <dgm:prSet presAssocID="{40F31A30-4F57-4B6E-97A1-8FECC413727E}" presName="chevron1" presStyleLbl="alignNode1" presStyleIdx="21" presStyleCnt="42" custScaleX="142514" custLinFactNeighborX="-68365"/>
      <dgm:spPr/>
    </dgm:pt>
    <dgm:pt modelId="{306370AC-F588-4578-B465-0DE7DF985047}" type="pres">
      <dgm:prSet presAssocID="{40F31A30-4F57-4B6E-97A1-8FECC413727E}" presName="chevron2" presStyleLbl="alignNode1" presStyleIdx="22" presStyleCnt="42" custScaleX="142514" custLinFactNeighborX="-34571"/>
      <dgm:spPr/>
    </dgm:pt>
    <dgm:pt modelId="{50E682E2-6467-450F-9D70-48AF59F0EF03}" type="pres">
      <dgm:prSet presAssocID="{40F31A30-4F57-4B6E-97A1-8FECC413727E}" presName="chevron3" presStyleLbl="alignNode1" presStyleIdx="23" presStyleCnt="42" custScaleX="142514" custLinFactNeighborX="-3771"/>
      <dgm:spPr/>
    </dgm:pt>
    <dgm:pt modelId="{D2104CF6-518B-4F3F-894D-153AC08F8F12}" type="pres">
      <dgm:prSet presAssocID="{40F31A30-4F57-4B6E-97A1-8FECC413727E}" presName="chevron4" presStyleLbl="alignNode1" presStyleIdx="24" presStyleCnt="42" custScaleX="142514" custLinFactNeighborX="30189"/>
      <dgm:spPr/>
    </dgm:pt>
    <dgm:pt modelId="{94E3AB2D-31F6-4B6E-B467-B5E02C80F749}" type="pres">
      <dgm:prSet presAssocID="{40F31A30-4F57-4B6E-97A1-8FECC413727E}" presName="chevron5" presStyleLbl="alignNode1" presStyleIdx="25" presStyleCnt="42" custScaleX="142514" custLinFactNeighborX="63936"/>
      <dgm:spPr/>
    </dgm:pt>
    <dgm:pt modelId="{9D63157D-1F4B-4D85-8F9C-0F9382D0E0FB}" type="pres">
      <dgm:prSet presAssocID="{40F31A30-4F57-4B6E-97A1-8FECC413727E}" presName="chevron6" presStyleLbl="alignNode1" presStyleIdx="26" presStyleCnt="42" custScaleX="142514" custLinFactNeighborX="97897"/>
      <dgm:spPr/>
    </dgm:pt>
    <dgm:pt modelId="{64D16E79-88C0-4EDA-91CB-8664FCA88E63}" type="pres">
      <dgm:prSet presAssocID="{40F31A30-4F57-4B6E-97A1-8FECC413727E}" presName="chevron7" presStyleLbl="alignNode1" presStyleIdx="27" presStyleCnt="42" custScaleX="94027" custLinFactNeighborX="95278"/>
      <dgm:spPr/>
    </dgm:pt>
    <dgm:pt modelId="{0EBC1A81-0627-4BEA-8E91-0E1ED5139F33}" type="pres">
      <dgm:prSet presAssocID="{40F31A30-4F57-4B6E-97A1-8FECC413727E}" presName="childtext" presStyleLbl="solidFgAcc1" presStyleIdx="0" presStyleCnt="1" custScaleX="142514">
        <dgm:presLayoutVars>
          <dgm:chMax/>
          <dgm:chPref val="0"/>
          <dgm:bulletEnabled val="1"/>
        </dgm:presLayoutVars>
      </dgm:prSet>
      <dgm:spPr/>
      <dgm:t>
        <a:bodyPr/>
        <a:lstStyle/>
        <a:p>
          <a:endParaRPr lang="en-US"/>
        </a:p>
      </dgm:t>
    </dgm:pt>
    <dgm:pt modelId="{CFE6E815-9243-4C63-915E-87D79BC1F068}" type="pres">
      <dgm:prSet presAssocID="{EC316A2E-3124-43AB-8356-4C125631AAFA}" presName="sibTrans" presStyleCnt="0"/>
      <dgm:spPr/>
    </dgm:pt>
    <dgm:pt modelId="{805870E4-7AB8-438C-B6BF-DC7558CBFF1E}" type="pres">
      <dgm:prSet presAssocID="{80B08E74-2B9F-4660-8C0C-BBAC06F498C3}" presName="parenttextcomposite" presStyleCnt="0"/>
      <dgm:spPr/>
    </dgm:pt>
    <dgm:pt modelId="{F24DA1BF-E1CE-4341-9338-C008FD1E7EBC}" type="pres">
      <dgm:prSet presAssocID="{80B08E74-2B9F-4660-8C0C-BBAC06F498C3}" presName="parenttext" presStyleLbl="revTx" presStyleIdx="4" presStyleCnt="6" custScaleX="142514">
        <dgm:presLayoutVars>
          <dgm:chMax/>
          <dgm:chPref val="2"/>
          <dgm:bulletEnabled val="1"/>
        </dgm:presLayoutVars>
      </dgm:prSet>
      <dgm:spPr/>
      <dgm:t>
        <a:bodyPr/>
        <a:lstStyle/>
        <a:p>
          <a:endParaRPr lang="en-US"/>
        </a:p>
      </dgm:t>
    </dgm:pt>
    <dgm:pt modelId="{855EFD2F-CBC9-4356-8DA2-CC1E68E3F604}" type="pres">
      <dgm:prSet presAssocID="{80B08E74-2B9F-4660-8C0C-BBAC06F498C3}" presName="parallelogramComposite" presStyleCnt="0"/>
      <dgm:spPr/>
    </dgm:pt>
    <dgm:pt modelId="{0B820EEF-14E5-4C12-8A8E-9E54D11F1066}" type="pres">
      <dgm:prSet presAssocID="{80B08E74-2B9F-4660-8C0C-BBAC06F498C3}" presName="parallelogram1" presStyleLbl="alignNode1" presStyleIdx="28" presStyleCnt="42" custScaleX="142514" custLinFactNeighborX="-22"/>
      <dgm:spPr/>
    </dgm:pt>
    <dgm:pt modelId="{E3B837C8-45E7-45D2-AFE5-50761AF44A9D}" type="pres">
      <dgm:prSet presAssocID="{80B08E74-2B9F-4660-8C0C-BBAC06F498C3}" presName="parallelogram2" presStyleLbl="alignNode1" presStyleIdx="29" presStyleCnt="42" custScaleX="142514" custLinFactNeighborX="26022"/>
      <dgm:spPr/>
    </dgm:pt>
    <dgm:pt modelId="{495815D2-BBE8-415A-95AB-EE5A9675C0F2}" type="pres">
      <dgm:prSet presAssocID="{80B08E74-2B9F-4660-8C0C-BBAC06F498C3}" presName="parallelogram3" presStyleLbl="alignNode1" presStyleIdx="30" presStyleCnt="42" custScaleX="142514" custLinFactNeighborX="47831"/>
      <dgm:spPr/>
    </dgm:pt>
    <dgm:pt modelId="{9DE24EFE-EC5E-4AC1-A416-EC3D9EFE8AD9}" type="pres">
      <dgm:prSet presAssocID="{80B08E74-2B9F-4660-8C0C-BBAC06F498C3}" presName="parallelogram4" presStyleLbl="alignNode1" presStyleIdx="31" presStyleCnt="42" custScaleX="142514" custLinFactNeighborX="69640"/>
      <dgm:spPr/>
    </dgm:pt>
    <dgm:pt modelId="{7C329CAE-5E5A-4599-A33B-2AD323A52E6D}" type="pres">
      <dgm:prSet presAssocID="{80B08E74-2B9F-4660-8C0C-BBAC06F498C3}" presName="parallelogram5" presStyleLbl="alignNode1" presStyleIdx="32" presStyleCnt="42" custScaleX="142514" custLinFactNeighborX="91450"/>
      <dgm:spPr/>
    </dgm:pt>
    <dgm:pt modelId="{2D418F3A-ACA6-482B-80C5-F0373A527AC4}" type="pres">
      <dgm:prSet presAssocID="{80B08E74-2B9F-4660-8C0C-BBAC06F498C3}" presName="parallelogram6" presStyleLbl="alignNode1" presStyleIdx="33" presStyleCnt="42" custScaleX="142514" custLinFactX="13259" custLinFactNeighborX="100000"/>
      <dgm:spPr/>
    </dgm:pt>
    <dgm:pt modelId="{0F49F382-998D-4600-8E6E-3BC6C831547D}" type="pres">
      <dgm:prSet presAssocID="{80B08E74-2B9F-4660-8C0C-BBAC06F498C3}" presName="parallelogram7" presStyleLbl="alignNode1" presStyleIdx="34" presStyleCnt="42" custScaleX="142514" custLinFactX="35068" custLinFactNeighborX="100000"/>
      <dgm:spPr/>
    </dgm:pt>
    <dgm:pt modelId="{B771643E-BFC9-438F-8564-5B097C330C32}" type="pres">
      <dgm:prSet presAssocID="{840C41F2-2590-48AD-8DD7-0D2C7C5AEE98}" presName="sibTrans" presStyleCnt="0"/>
      <dgm:spPr/>
    </dgm:pt>
    <dgm:pt modelId="{B826F427-0B64-47F1-AA35-7441B8F9CE27}" type="pres">
      <dgm:prSet presAssocID="{6E6175D8-DD7B-4907-B5A6-FFFF3ECFB940}" presName="parenttextcomposite" presStyleCnt="0"/>
      <dgm:spPr/>
    </dgm:pt>
    <dgm:pt modelId="{2D4705D1-1E64-42BD-8BD7-132378D206B4}" type="pres">
      <dgm:prSet presAssocID="{6E6175D8-DD7B-4907-B5A6-FFFF3ECFB940}" presName="parenttext" presStyleLbl="revTx" presStyleIdx="5" presStyleCnt="6" custScaleX="142514">
        <dgm:presLayoutVars>
          <dgm:chMax/>
          <dgm:chPref val="2"/>
          <dgm:bulletEnabled val="1"/>
        </dgm:presLayoutVars>
      </dgm:prSet>
      <dgm:spPr/>
      <dgm:t>
        <a:bodyPr/>
        <a:lstStyle/>
        <a:p>
          <a:endParaRPr lang="en-US"/>
        </a:p>
      </dgm:t>
    </dgm:pt>
    <dgm:pt modelId="{1D651E0A-F5ED-4662-9A54-D75FBFDBB32C}" type="pres">
      <dgm:prSet presAssocID="{6E6175D8-DD7B-4907-B5A6-FFFF3ECFB940}" presName="parallelogramComposite" presStyleCnt="0"/>
      <dgm:spPr/>
    </dgm:pt>
    <dgm:pt modelId="{D42ED2E6-268F-4B81-A925-93A0F3104BB4}" type="pres">
      <dgm:prSet presAssocID="{6E6175D8-DD7B-4907-B5A6-FFFF3ECFB940}" presName="parallelogram1" presStyleLbl="alignNode1" presStyleIdx="35" presStyleCnt="42" custScaleX="142514"/>
      <dgm:spPr/>
    </dgm:pt>
    <dgm:pt modelId="{5A5D9A46-1396-4152-8063-8982ED7A26FF}" type="pres">
      <dgm:prSet presAssocID="{6E6175D8-DD7B-4907-B5A6-FFFF3ECFB940}" presName="parallelogram2" presStyleLbl="alignNode1" presStyleIdx="36" presStyleCnt="42" custScaleX="142514" custLinFactNeighborX="26022"/>
      <dgm:spPr/>
    </dgm:pt>
    <dgm:pt modelId="{E2E4128C-612F-4C38-BF0F-64CE54DAF9BF}" type="pres">
      <dgm:prSet presAssocID="{6E6175D8-DD7B-4907-B5A6-FFFF3ECFB940}" presName="parallelogram3" presStyleLbl="alignNode1" presStyleIdx="37" presStyleCnt="42" custScaleX="142514" custLinFactNeighborX="47831"/>
      <dgm:spPr/>
    </dgm:pt>
    <dgm:pt modelId="{D4857B7E-DA6B-4A49-A1F1-38CE0A469797}" type="pres">
      <dgm:prSet presAssocID="{6E6175D8-DD7B-4907-B5A6-FFFF3ECFB940}" presName="parallelogram4" presStyleLbl="alignNode1" presStyleIdx="38" presStyleCnt="42" custScaleX="142514" custLinFactNeighborX="69640"/>
      <dgm:spPr/>
      <dgm:t>
        <a:bodyPr/>
        <a:lstStyle/>
        <a:p>
          <a:endParaRPr lang="en-US"/>
        </a:p>
      </dgm:t>
    </dgm:pt>
    <dgm:pt modelId="{6B07E92E-B49B-4324-A7FE-44FDC246DC77}" type="pres">
      <dgm:prSet presAssocID="{6E6175D8-DD7B-4907-B5A6-FFFF3ECFB940}" presName="parallelogram5" presStyleLbl="alignNode1" presStyleIdx="39" presStyleCnt="42" custScaleX="142514" custLinFactNeighborX="91450"/>
      <dgm:spPr/>
      <dgm:t>
        <a:bodyPr/>
        <a:lstStyle/>
        <a:p>
          <a:endParaRPr lang="en-US"/>
        </a:p>
      </dgm:t>
    </dgm:pt>
    <dgm:pt modelId="{F65027ED-B074-44C0-BC25-C187CEF355AB}" type="pres">
      <dgm:prSet presAssocID="{6E6175D8-DD7B-4907-B5A6-FFFF3ECFB940}" presName="parallelogram6" presStyleLbl="alignNode1" presStyleIdx="40" presStyleCnt="42" custScaleX="142514" custLinFactX="13259" custLinFactNeighborX="100000"/>
      <dgm:spPr/>
      <dgm:t>
        <a:bodyPr/>
        <a:lstStyle/>
        <a:p>
          <a:endParaRPr lang="en-US"/>
        </a:p>
      </dgm:t>
    </dgm:pt>
    <dgm:pt modelId="{6C694D14-9B80-4143-B37F-A6B731ED9A0D}" type="pres">
      <dgm:prSet presAssocID="{6E6175D8-DD7B-4907-B5A6-FFFF3ECFB940}" presName="parallelogram7" presStyleLbl="alignNode1" presStyleIdx="41" presStyleCnt="42" custScaleX="142514" custLinFactX="35068" custLinFactNeighborX="100000"/>
      <dgm:spPr/>
    </dgm:pt>
  </dgm:ptLst>
  <dgm:cxnLst>
    <dgm:cxn modelId="{83DBFCC6-0381-024C-A4EC-00BE2D68E83F}" type="presOf" srcId="{B5D2531E-C7F4-4655-AA0F-567F23628BBC}" destId="{8D705DA7-E7E8-4B42-9A79-9BA835388E83}" srcOrd="0" destOrd="0" presId="urn:microsoft.com/office/officeart/2008/layout/VerticalAccentList"/>
    <dgm:cxn modelId="{2EAFDCC5-DD4E-49AB-BF0C-3799684471B7}" srcId="{DE0ACF29-B348-4046-85B1-44E0F7EF048A}" destId="{1D991192-3407-4E94-8218-005D0413FDB7}" srcOrd="0" destOrd="0" parTransId="{14EB3B20-6D0C-4A84-923D-5578BC1B52F7}" sibTransId="{E0804DEE-201E-45D4-BB94-EDBFAEB02CCF}"/>
    <dgm:cxn modelId="{C7A07E7C-3AF2-4EA2-9006-65642FC5FB30}" srcId="{40F31A30-4F57-4B6E-97A1-8FECC413727E}" destId="{CC467E91-E46E-4466-A8AE-76E72ACDC7E6}" srcOrd="0" destOrd="0" parTransId="{BE87AB4F-6C91-43DB-989A-7F740784A3E1}" sibTransId="{A7B3C54C-FADA-4680-8E5A-0F0905595407}"/>
    <dgm:cxn modelId="{4C392ABF-1802-A144-8A65-6ADBB286782C}" type="presOf" srcId="{6E6175D8-DD7B-4907-B5A6-FFFF3ECFB940}" destId="{2D4705D1-1E64-42BD-8BD7-132378D206B4}" srcOrd="0" destOrd="0" presId="urn:microsoft.com/office/officeart/2008/layout/VerticalAccentList"/>
    <dgm:cxn modelId="{F41C3900-700A-4624-9D26-824A4E52C2ED}" srcId="{DE0ACF29-B348-4046-85B1-44E0F7EF048A}" destId="{80B08E74-2B9F-4660-8C0C-BBAC06F498C3}" srcOrd="4" destOrd="0" parTransId="{468679BD-FC49-449C-B82B-135AADF40189}" sibTransId="{840C41F2-2590-48AD-8DD7-0D2C7C5AEE98}"/>
    <dgm:cxn modelId="{FFBDEC68-1E44-6849-A444-B9DC451D15A0}" type="presOf" srcId="{80B08E74-2B9F-4660-8C0C-BBAC06F498C3}" destId="{F24DA1BF-E1CE-4341-9338-C008FD1E7EBC}" srcOrd="0" destOrd="0" presId="urn:microsoft.com/office/officeart/2008/layout/VerticalAccentList"/>
    <dgm:cxn modelId="{8E513DB5-6119-47FA-ABAB-5AD7F41AE923}" srcId="{DE0ACF29-B348-4046-85B1-44E0F7EF048A}" destId="{6E6175D8-DD7B-4907-B5A6-FFFF3ECFB940}" srcOrd="5" destOrd="0" parTransId="{CEC9AA8F-A044-4EEF-94D5-71629BA2F9E7}" sibTransId="{C77DC551-25A6-4AE2-86F7-50D9838F442F}"/>
    <dgm:cxn modelId="{2BA27CF8-4F88-854F-B9D7-32266E58C51A}" type="presOf" srcId="{F197720C-DDB3-4D04-8E2D-CD63D94352C0}" destId="{5740CF25-F834-4F0A-A7FF-10E79768AD61}" srcOrd="0" destOrd="0" presId="urn:microsoft.com/office/officeart/2008/layout/VerticalAccentList"/>
    <dgm:cxn modelId="{884292EC-3904-4793-AF4A-E7ED5F709532}" srcId="{DE0ACF29-B348-4046-85B1-44E0F7EF048A}" destId="{40F31A30-4F57-4B6E-97A1-8FECC413727E}" srcOrd="3" destOrd="0" parTransId="{7DC37DAC-1535-4200-B81C-830E1486ACAF}" sibTransId="{EC316A2E-3124-43AB-8356-4C125631AAFA}"/>
    <dgm:cxn modelId="{71AEED35-C653-4CE7-859A-CA667CBE6DC3}" srcId="{DE0ACF29-B348-4046-85B1-44E0F7EF048A}" destId="{B5D2531E-C7F4-4655-AA0F-567F23628BBC}" srcOrd="1" destOrd="0" parTransId="{A61AC167-F0C6-407C-B86C-0FDE567B9AFD}" sibTransId="{3663FA05-4D68-49F7-8180-59AE90D7D421}"/>
    <dgm:cxn modelId="{F05D89D4-F6F6-4C48-88D0-B2B06340A251}" srcId="{40F31A30-4F57-4B6E-97A1-8FECC413727E}" destId="{2478CF66-F6CF-460B-913F-5FD7C85C5F30}" srcOrd="1" destOrd="0" parTransId="{9322DE5C-AAEC-46DC-B286-D65EB5F8AD5F}" sibTransId="{6DE79A8F-9F39-441F-96C3-1FF3FEA1AE89}"/>
    <dgm:cxn modelId="{807A672E-CEC6-0C45-9E77-9BF823C7B16D}" type="presOf" srcId="{40F31A30-4F57-4B6E-97A1-8FECC413727E}" destId="{BA0EC140-A2D1-45D4-A97A-55B907614B67}" srcOrd="0" destOrd="0" presId="urn:microsoft.com/office/officeart/2008/layout/VerticalAccentList"/>
    <dgm:cxn modelId="{07ECB293-8CAF-4A03-B4A2-6A7ADF1876FE}" srcId="{40F31A30-4F57-4B6E-97A1-8FECC413727E}" destId="{2088E810-8C2C-4F09-9869-793F7EA5176C}" srcOrd="2" destOrd="0" parTransId="{8A935C07-7670-437E-9BB4-221AD8479C4A}" sibTransId="{94478C5F-85DD-429B-9BE1-8ECE887AE28F}"/>
    <dgm:cxn modelId="{E9855280-8E43-214D-9FBE-68800B3F657B}" type="presOf" srcId="{DE0ACF29-B348-4046-85B1-44E0F7EF048A}" destId="{8940269E-FB01-48F8-8FEB-7510FC3816F9}" srcOrd="0" destOrd="0" presId="urn:microsoft.com/office/officeart/2008/layout/VerticalAccentList"/>
    <dgm:cxn modelId="{CD6B11C8-F201-7947-A061-F3416B968E74}" type="presOf" srcId="{1D991192-3407-4E94-8218-005D0413FDB7}" destId="{44DE83B5-CDBD-4748-AC59-69DACF668724}" srcOrd="0" destOrd="0" presId="urn:microsoft.com/office/officeart/2008/layout/VerticalAccentList"/>
    <dgm:cxn modelId="{EC8882BA-5251-FD42-B171-5CFA005E6EED}" type="presOf" srcId="{CC467E91-E46E-4466-A8AE-76E72ACDC7E6}" destId="{0EBC1A81-0627-4BEA-8E91-0E1ED5139F33}" srcOrd="0" destOrd="0" presId="urn:microsoft.com/office/officeart/2008/layout/VerticalAccentList"/>
    <dgm:cxn modelId="{A4042496-B026-6B42-A4B6-8DADD460002B}" type="presOf" srcId="{2088E810-8C2C-4F09-9869-793F7EA5176C}" destId="{0EBC1A81-0627-4BEA-8E91-0E1ED5139F33}" srcOrd="0" destOrd="2" presId="urn:microsoft.com/office/officeart/2008/layout/VerticalAccentList"/>
    <dgm:cxn modelId="{C6F350D6-0B65-5943-9E9E-0788AEC46518}" type="presOf" srcId="{2478CF66-F6CF-460B-913F-5FD7C85C5F30}" destId="{0EBC1A81-0627-4BEA-8E91-0E1ED5139F33}" srcOrd="0" destOrd="1" presId="urn:microsoft.com/office/officeart/2008/layout/VerticalAccentList"/>
    <dgm:cxn modelId="{B3686514-1C3D-44FE-B42F-7F46D6948C9B}" srcId="{DE0ACF29-B348-4046-85B1-44E0F7EF048A}" destId="{F197720C-DDB3-4D04-8E2D-CD63D94352C0}" srcOrd="2" destOrd="0" parTransId="{298304E8-121D-47A0-8971-88DB371A277F}" sibTransId="{DA7DAD09-4828-49DD-8910-058D4ABD7C7D}"/>
    <dgm:cxn modelId="{14DBAF31-D305-0149-8CA2-356998C1BBA1}" type="presParOf" srcId="{8940269E-FB01-48F8-8FEB-7510FC3816F9}" destId="{CCA8ED53-2D96-4478-B339-F800AE1D0EC2}" srcOrd="0" destOrd="0" presId="urn:microsoft.com/office/officeart/2008/layout/VerticalAccentList"/>
    <dgm:cxn modelId="{5FF68EDF-AD09-F348-947C-4EA5BD2AEF5D}" type="presParOf" srcId="{CCA8ED53-2D96-4478-B339-F800AE1D0EC2}" destId="{44DE83B5-CDBD-4748-AC59-69DACF668724}" srcOrd="0" destOrd="0" presId="urn:microsoft.com/office/officeart/2008/layout/VerticalAccentList"/>
    <dgm:cxn modelId="{D29F0A71-8224-A74D-9E35-B72E8E4003C1}" type="presParOf" srcId="{8940269E-FB01-48F8-8FEB-7510FC3816F9}" destId="{DE07CEBD-31A6-4188-88C2-5CD82B927A30}" srcOrd="1" destOrd="0" presId="urn:microsoft.com/office/officeart/2008/layout/VerticalAccentList"/>
    <dgm:cxn modelId="{04A656E0-6FC6-8548-A993-55004B963478}" type="presParOf" srcId="{DE07CEBD-31A6-4188-88C2-5CD82B927A30}" destId="{E6938929-A172-44FD-BF47-FAD195E30282}" srcOrd="0" destOrd="0" presId="urn:microsoft.com/office/officeart/2008/layout/VerticalAccentList"/>
    <dgm:cxn modelId="{04B99E5A-A819-2140-9C2E-04932C50ABEF}" type="presParOf" srcId="{DE07CEBD-31A6-4188-88C2-5CD82B927A30}" destId="{38B099C5-7347-4C2D-A051-CF5067F3B34C}" srcOrd="1" destOrd="0" presId="urn:microsoft.com/office/officeart/2008/layout/VerticalAccentList"/>
    <dgm:cxn modelId="{4BD0AEC4-2BAA-0841-BE7C-83256731F7F4}" type="presParOf" srcId="{DE07CEBD-31A6-4188-88C2-5CD82B927A30}" destId="{B1EE597F-DD46-40BB-BD98-D59B415DA5EA}" srcOrd="2" destOrd="0" presId="urn:microsoft.com/office/officeart/2008/layout/VerticalAccentList"/>
    <dgm:cxn modelId="{8BCCD6E4-2B5D-BF4E-BA3C-13A69D0E465C}" type="presParOf" srcId="{DE07CEBD-31A6-4188-88C2-5CD82B927A30}" destId="{664C6A7C-EC4F-4C4D-8C44-815229F29247}" srcOrd="3" destOrd="0" presId="urn:microsoft.com/office/officeart/2008/layout/VerticalAccentList"/>
    <dgm:cxn modelId="{BA546008-73F8-C242-8AD5-8442DA1A9A45}" type="presParOf" srcId="{DE07CEBD-31A6-4188-88C2-5CD82B927A30}" destId="{C42BAA72-CE76-45F9-B87E-F6F9EE9356CD}" srcOrd="4" destOrd="0" presId="urn:microsoft.com/office/officeart/2008/layout/VerticalAccentList"/>
    <dgm:cxn modelId="{6B69A182-ED9D-C144-9D00-32F5F1F48E1D}" type="presParOf" srcId="{DE07CEBD-31A6-4188-88C2-5CD82B927A30}" destId="{F6B74A8A-6E2E-4ED6-BDAF-17B1FF12F756}" srcOrd="5" destOrd="0" presId="urn:microsoft.com/office/officeart/2008/layout/VerticalAccentList"/>
    <dgm:cxn modelId="{2F143490-8D2C-A441-822B-024D13D4764B}" type="presParOf" srcId="{DE07CEBD-31A6-4188-88C2-5CD82B927A30}" destId="{211E1685-5026-434A-96A3-DE40CB7D4051}" srcOrd="6" destOrd="0" presId="urn:microsoft.com/office/officeart/2008/layout/VerticalAccentList"/>
    <dgm:cxn modelId="{67ECCF91-E06C-7342-9C8F-15B717384FF8}" type="presParOf" srcId="{8940269E-FB01-48F8-8FEB-7510FC3816F9}" destId="{02607D45-B473-4748-81CA-F3455FDC22A0}" srcOrd="2" destOrd="0" presId="urn:microsoft.com/office/officeart/2008/layout/VerticalAccentList"/>
    <dgm:cxn modelId="{9129B48C-A1A2-D546-8215-971E3EEE19E9}" type="presParOf" srcId="{8940269E-FB01-48F8-8FEB-7510FC3816F9}" destId="{26B55460-3FA1-4840-B04A-A2A4E6CC7F2D}" srcOrd="3" destOrd="0" presId="urn:microsoft.com/office/officeart/2008/layout/VerticalAccentList"/>
    <dgm:cxn modelId="{C2EEFB8D-A4F9-FB44-96CF-6D555A0B4CE9}" type="presParOf" srcId="{26B55460-3FA1-4840-B04A-A2A4E6CC7F2D}" destId="{8D705DA7-E7E8-4B42-9A79-9BA835388E83}" srcOrd="0" destOrd="0" presId="urn:microsoft.com/office/officeart/2008/layout/VerticalAccentList"/>
    <dgm:cxn modelId="{E0E3BA66-06A2-7647-A886-765D4DB92F3F}" type="presParOf" srcId="{8940269E-FB01-48F8-8FEB-7510FC3816F9}" destId="{AF385992-F2B6-4688-AF0D-AB9E6334D387}" srcOrd="4" destOrd="0" presId="urn:microsoft.com/office/officeart/2008/layout/VerticalAccentList"/>
    <dgm:cxn modelId="{E04A7C60-6AB6-B145-B150-58E00F1C54D0}" type="presParOf" srcId="{AF385992-F2B6-4688-AF0D-AB9E6334D387}" destId="{73B66975-54E8-4AF5-9D88-980C81AC3565}" srcOrd="0" destOrd="0" presId="urn:microsoft.com/office/officeart/2008/layout/VerticalAccentList"/>
    <dgm:cxn modelId="{01D90582-045B-1A4A-91C0-3E908E101FD1}" type="presParOf" srcId="{AF385992-F2B6-4688-AF0D-AB9E6334D387}" destId="{08FD7B2A-D74D-43EA-A394-43E5998A6EA7}" srcOrd="1" destOrd="0" presId="urn:microsoft.com/office/officeart/2008/layout/VerticalAccentList"/>
    <dgm:cxn modelId="{93B105C0-84AB-D640-9A92-BC310DE2DB1B}" type="presParOf" srcId="{AF385992-F2B6-4688-AF0D-AB9E6334D387}" destId="{8C7EE3D3-2DCC-4025-8F54-A6A9BC917D82}" srcOrd="2" destOrd="0" presId="urn:microsoft.com/office/officeart/2008/layout/VerticalAccentList"/>
    <dgm:cxn modelId="{9EBEC33A-22EA-7642-8363-0C78D3DF301A}" type="presParOf" srcId="{AF385992-F2B6-4688-AF0D-AB9E6334D387}" destId="{AEB47040-8C42-4E82-ABEC-C5DC8F845493}" srcOrd="3" destOrd="0" presId="urn:microsoft.com/office/officeart/2008/layout/VerticalAccentList"/>
    <dgm:cxn modelId="{CAD371BE-FE51-604F-BFEA-495BD5136A6C}" type="presParOf" srcId="{AF385992-F2B6-4688-AF0D-AB9E6334D387}" destId="{3BD858E3-552F-486B-BAB3-CFCBC3C72237}" srcOrd="4" destOrd="0" presId="urn:microsoft.com/office/officeart/2008/layout/VerticalAccentList"/>
    <dgm:cxn modelId="{6AF83E30-B298-154B-A857-BE56FAB17F8F}" type="presParOf" srcId="{AF385992-F2B6-4688-AF0D-AB9E6334D387}" destId="{37A65833-02F6-4F41-90DE-EB2EF8A3FB3D}" srcOrd="5" destOrd="0" presId="urn:microsoft.com/office/officeart/2008/layout/VerticalAccentList"/>
    <dgm:cxn modelId="{80AF4A68-F309-184C-AA18-E6F9F94D5F5E}" type="presParOf" srcId="{AF385992-F2B6-4688-AF0D-AB9E6334D387}" destId="{635C5505-2F41-43EA-8179-917EB4D6120D}" srcOrd="6" destOrd="0" presId="urn:microsoft.com/office/officeart/2008/layout/VerticalAccentList"/>
    <dgm:cxn modelId="{00FF398C-00F2-4845-8FB8-DAD980E5BA6F}" type="presParOf" srcId="{8940269E-FB01-48F8-8FEB-7510FC3816F9}" destId="{30CC7AB0-D353-45BD-9C39-2D2E13EDCF5D}" srcOrd="5" destOrd="0" presId="urn:microsoft.com/office/officeart/2008/layout/VerticalAccentList"/>
    <dgm:cxn modelId="{6325E89F-28CD-8846-874A-E2B6F09655BC}" type="presParOf" srcId="{8940269E-FB01-48F8-8FEB-7510FC3816F9}" destId="{4ED83C0E-A215-49CD-B953-131A17270438}" srcOrd="6" destOrd="0" presId="urn:microsoft.com/office/officeart/2008/layout/VerticalAccentList"/>
    <dgm:cxn modelId="{84A87C3D-8C59-934D-97AD-0D4CF804580A}" type="presParOf" srcId="{4ED83C0E-A215-49CD-B953-131A17270438}" destId="{5740CF25-F834-4F0A-A7FF-10E79768AD61}" srcOrd="0" destOrd="0" presId="urn:microsoft.com/office/officeart/2008/layout/VerticalAccentList"/>
    <dgm:cxn modelId="{55448FA3-5A3A-8E43-B429-301369989863}" type="presParOf" srcId="{8940269E-FB01-48F8-8FEB-7510FC3816F9}" destId="{34E496FD-8C34-4BB1-AD03-024C6209B634}" srcOrd="7" destOrd="0" presId="urn:microsoft.com/office/officeart/2008/layout/VerticalAccentList"/>
    <dgm:cxn modelId="{832A802E-AC2E-694D-AB5F-F0871AC2C723}" type="presParOf" srcId="{34E496FD-8C34-4BB1-AD03-024C6209B634}" destId="{D2E1AD53-CDCF-43D4-8D5E-2B4366264779}" srcOrd="0" destOrd="0" presId="urn:microsoft.com/office/officeart/2008/layout/VerticalAccentList"/>
    <dgm:cxn modelId="{0738C09C-0F94-2945-8688-7233D328290B}" type="presParOf" srcId="{34E496FD-8C34-4BB1-AD03-024C6209B634}" destId="{440E8136-4926-4195-9A3E-1F51EC647FC2}" srcOrd="1" destOrd="0" presId="urn:microsoft.com/office/officeart/2008/layout/VerticalAccentList"/>
    <dgm:cxn modelId="{68621D74-3378-464D-A0A7-2FE12EEB7C84}" type="presParOf" srcId="{34E496FD-8C34-4BB1-AD03-024C6209B634}" destId="{C9DFF444-04C8-43A7-A483-A6E5D9C031EB}" srcOrd="2" destOrd="0" presId="urn:microsoft.com/office/officeart/2008/layout/VerticalAccentList"/>
    <dgm:cxn modelId="{6A3F13C3-9BE1-DA4B-A90D-5AD2515CA941}" type="presParOf" srcId="{34E496FD-8C34-4BB1-AD03-024C6209B634}" destId="{32340029-5EA1-4C85-B5EC-B47AA56E2168}" srcOrd="3" destOrd="0" presId="urn:microsoft.com/office/officeart/2008/layout/VerticalAccentList"/>
    <dgm:cxn modelId="{AA21908E-A045-D341-A78C-D612007C0DAA}" type="presParOf" srcId="{34E496FD-8C34-4BB1-AD03-024C6209B634}" destId="{514DDFE4-CA77-46DA-9519-FD9EF3E55B78}" srcOrd="4" destOrd="0" presId="urn:microsoft.com/office/officeart/2008/layout/VerticalAccentList"/>
    <dgm:cxn modelId="{8543E252-2D02-3441-B6C2-0FB5BC38527C}" type="presParOf" srcId="{34E496FD-8C34-4BB1-AD03-024C6209B634}" destId="{B1818CC0-756C-4C6B-9509-C6993EEFC119}" srcOrd="5" destOrd="0" presId="urn:microsoft.com/office/officeart/2008/layout/VerticalAccentList"/>
    <dgm:cxn modelId="{D1508E11-61C5-6948-BA5E-4365E4B0E5E3}" type="presParOf" srcId="{34E496FD-8C34-4BB1-AD03-024C6209B634}" destId="{214AAD34-4BF1-42F1-BB9F-D90C64A9CB23}" srcOrd="6" destOrd="0" presId="urn:microsoft.com/office/officeart/2008/layout/VerticalAccentList"/>
    <dgm:cxn modelId="{BD686451-FDF5-1A4D-BA21-8DB7E27550E3}" type="presParOf" srcId="{8940269E-FB01-48F8-8FEB-7510FC3816F9}" destId="{E5E51E49-8086-4670-B7F3-5066E6A0FCEA}" srcOrd="8" destOrd="0" presId="urn:microsoft.com/office/officeart/2008/layout/VerticalAccentList"/>
    <dgm:cxn modelId="{C7BEAFAA-D3BA-1A48-9E2D-408666610166}" type="presParOf" srcId="{8940269E-FB01-48F8-8FEB-7510FC3816F9}" destId="{859F5A43-09F2-40E4-A0E4-C74CC6ADBD6B}" srcOrd="9" destOrd="0" presId="urn:microsoft.com/office/officeart/2008/layout/VerticalAccentList"/>
    <dgm:cxn modelId="{83EC8BFE-406D-7745-AA9C-86EF8B24DD42}" type="presParOf" srcId="{859F5A43-09F2-40E4-A0E4-C74CC6ADBD6B}" destId="{BA0EC140-A2D1-45D4-A97A-55B907614B67}" srcOrd="0" destOrd="0" presId="urn:microsoft.com/office/officeart/2008/layout/VerticalAccentList"/>
    <dgm:cxn modelId="{E38C24AD-049C-2F4E-BDCB-7F4233D83505}" type="presParOf" srcId="{8940269E-FB01-48F8-8FEB-7510FC3816F9}" destId="{4FC5A2DC-5C34-4BFA-9BEC-3BD856121DC3}" srcOrd="10" destOrd="0" presId="urn:microsoft.com/office/officeart/2008/layout/VerticalAccentList"/>
    <dgm:cxn modelId="{5FEBCECD-6DDC-CF47-92B4-6454F9CACDF1}" type="presParOf" srcId="{4FC5A2DC-5C34-4BFA-9BEC-3BD856121DC3}" destId="{AD0B7CB3-3ABB-40A2-A466-7B468F635EA0}" srcOrd="0" destOrd="0" presId="urn:microsoft.com/office/officeart/2008/layout/VerticalAccentList"/>
    <dgm:cxn modelId="{3EB58669-1330-7448-B4FF-0768E8330B97}" type="presParOf" srcId="{4FC5A2DC-5C34-4BFA-9BEC-3BD856121DC3}" destId="{306370AC-F588-4578-B465-0DE7DF985047}" srcOrd="1" destOrd="0" presId="urn:microsoft.com/office/officeart/2008/layout/VerticalAccentList"/>
    <dgm:cxn modelId="{90F0A1D5-C306-3F4A-A042-70BE7DB02DBC}" type="presParOf" srcId="{4FC5A2DC-5C34-4BFA-9BEC-3BD856121DC3}" destId="{50E682E2-6467-450F-9D70-48AF59F0EF03}" srcOrd="2" destOrd="0" presId="urn:microsoft.com/office/officeart/2008/layout/VerticalAccentList"/>
    <dgm:cxn modelId="{38A52474-9F90-B140-A189-2392094F3CDE}" type="presParOf" srcId="{4FC5A2DC-5C34-4BFA-9BEC-3BD856121DC3}" destId="{D2104CF6-518B-4F3F-894D-153AC08F8F12}" srcOrd="3" destOrd="0" presId="urn:microsoft.com/office/officeart/2008/layout/VerticalAccentList"/>
    <dgm:cxn modelId="{3DE2E911-ED49-944F-88BC-5AD64668C48D}" type="presParOf" srcId="{4FC5A2DC-5C34-4BFA-9BEC-3BD856121DC3}" destId="{94E3AB2D-31F6-4B6E-B467-B5E02C80F749}" srcOrd="4" destOrd="0" presId="urn:microsoft.com/office/officeart/2008/layout/VerticalAccentList"/>
    <dgm:cxn modelId="{D6C5BBCC-7E6A-F94B-A132-E459B1CCA62A}" type="presParOf" srcId="{4FC5A2DC-5C34-4BFA-9BEC-3BD856121DC3}" destId="{9D63157D-1F4B-4D85-8F9C-0F9382D0E0FB}" srcOrd="5" destOrd="0" presId="urn:microsoft.com/office/officeart/2008/layout/VerticalAccentList"/>
    <dgm:cxn modelId="{2002446B-5FA3-604E-A4C5-869331C1484C}" type="presParOf" srcId="{4FC5A2DC-5C34-4BFA-9BEC-3BD856121DC3}" destId="{64D16E79-88C0-4EDA-91CB-8664FCA88E63}" srcOrd="6" destOrd="0" presId="urn:microsoft.com/office/officeart/2008/layout/VerticalAccentList"/>
    <dgm:cxn modelId="{46C5F36F-5E67-EC4D-9EB1-352D342A42F5}" type="presParOf" srcId="{4FC5A2DC-5C34-4BFA-9BEC-3BD856121DC3}" destId="{0EBC1A81-0627-4BEA-8E91-0E1ED5139F33}" srcOrd="7" destOrd="0" presId="urn:microsoft.com/office/officeart/2008/layout/VerticalAccentList"/>
    <dgm:cxn modelId="{5582C8F3-8D3D-FF44-A637-8296B0772431}" type="presParOf" srcId="{8940269E-FB01-48F8-8FEB-7510FC3816F9}" destId="{CFE6E815-9243-4C63-915E-87D79BC1F068}" srcOrd="11" destOrd="0" presId="urn:microsoft.com/office/officeart/2008/layout/VerticalAccentList"/>
    <dgm:cxn modelId="{08BE4D84-988D-0546-8910-F056922A8552}" type="presParOf" srcId="{8940269E-FB01-48F8-8FEB-7510FC3816F9}" destId="{805870E4-7AB8-438C-B6BF-DC7558CBFF1E}" srcOrd="12" destOrd="0" presId="urn:microsoft.com/office/officeart/2008/layout/VerticalAccentList"/>
    <dgm:cxn modelId="{A3306F58-060E-654B-8616-4688205BA3CA}" type="presParOf" srcId="{805870E4-7AB8-438C-B6BF-DC7558CBFF1E}" destId="{F24DA1BF-E1CE-4341-9338-C008FD1E7EBC}" srcOrd="0" destOrd="0" presId="urn:microsoft.com/office/officeart/2008/layout/VerticalAccentList"/>
    <dgm:cxn modelId="{4ECB1536-30E5-C94A-B735-83207C3C5088}" type="presParOf" srcId="{8940269E-FB01-48F8-8FEB-7510FC3816F9}" destId="{855EFD2F-CBC9-4356-8DA2-CC1E68E3F604}" srcOrd="13" destOrd="0" presId="urn:microsoft.com/office/officeart/2008/layout/VerticalAccentList"/>
    <dgm:cxn modelId="{EC65C232-6D33-DE4F-85B2-C642534F0E9C}" type="presParOf" srcId="{855EFD2F-CBC9-4356-8DA2-CC1E68E3F604}" destId="{0B820EEF-14E5-4C12-8A8E-9E54D11F1066}" srcOrd="0" destOrd="0" presId="urn:microsoft.com/office/officeart/2008/layout/VerticalAccentList"/>
    <dgm:cxn modelId="{8275288A-E0AE-C54F-8301-5C7BAEE92849}" type="presParOf" srcId="{855EFD2F-CBC9-4356-8DA2-CC1E68E3F604}" destId="{E3B837C8-45E7-45D2-AFE5-50761AF44A9D}" srcOrd="1" destOrd="0" presId="urn:microsoft.com/office/officeart/2008/layout/VerticalAccentList"/>
    <dgm:cxn modelId="{FBFBFEC4-2F5B-B142-953C-98730146583D}" type="presParOf" srcId="{855EFD2F-CBC9-4356-8DA2-CC1E68E3F604}" destId="{495815D2-BBE8-415A-95AB-EE5A9675C0F2}" srcOrd="2" destOrd="0" presId="urn:microsoft.com/office/officeart/2008/layout/VerticalAccentList"/>
    <dgm:cxn modelId="{196619E3-22C7-C744-9FF4-A50AFEE4EB73}" type="presParOf" srcId="{855EFD2F-CBC9-4356-8DA2-CC1E68E3F604}" destId="{9DE24EFE-EC5E-4AC1-A416-EC3D9EFE8AD9}" srcOrd="3" destOrd="0" presId="urn:microsoft.com/office/officeart/2008/layout/VerticalAccentList"/>
    <dgm:cxn modelId="{B5B29F9B-8CF3-BA48-BD0A-9CAC3D7767FB}" type="presParOf" srcId="{855EFD2F-CBC9-4356-8DA2-CC1E68E3F604}" destId="{7C329CAE-5E5A-4599-A33B-2AD323A52E6D}" srcOrd="4" destOrd="0" presId="urn:microsoft.com/office/officeart/2008/layout/VerticalAccentList"/>
    <dgm:cxn modelId="{AA6F0BEB-A07A-5F4D-A228-379A346C53B9}" type="presParOf" srcId="{855EFD2F-CBC9-4356-8DA2-CC1E68E3F604}" destId="{2D418F3A-ACA6-482B-80C5-F0373A527AC4}" srcOrd="5" destOrd="0" presId="urn:microsoft.com/office/officeart/2008/layout/VerticalAccentList"/>
    <dgm:cxn modelId="{3C94B324-665A-E240-8A25-E8B74B688A6F}" type="presParOf" srcId="{855EFD2F-CBC9-4356-8DA2-CC1E68E3F604}" destId="{0F49F382-998D-4600-8E6E-3BC6C831547D}" srcOrd="6" destOrd="0" presId="urn:microsoft.com/office/officeart/2008/layout/VerticalAccentList"/>
    <dgm:cxn modelId="{CDE8EE6D-9662-BE4E-9F04-33FC7A8FC828}" type="presParOf" srcId="{8940269E-FB01-48F8-8FEB-7510FC3816F9}" destId="{B771643E-BFC9-438F-8564-5B097C330C32}" srcOrd="14" destOrd="0" presId="urn:microsoft.com/office/officeart/2008/layout/VerticalAccentList"/>
    <dgm:cxn modelId="{F33F1BBA-073F-9A42-9899-8A2A70A74400}" type="presParOf" srcId="{8940269E-FB01-48F8-8FEB-7510FC3816F9}" destId="{B826F427-0B64-47F1-AA35-7441B8F9CE27}" srcOrd="15" destOrd="0" presId="urn:microsoft.com/office/officeart/2008/layout/VerticalAccentList"/>
    <dgm:cxn modelId="{6843CD01-E01A-8C43-A562-643F794FE4B2}" type="presParOf" srcId="{B826F427-0B64-47F1-AA35-7441B8F9CE27}" destId="{2D4705D1-1E64-42BD-8BD7-132378D206B4}" srcOrd="0" destOrd="0" presId="urn:microsoft.com/office/officeart/2008/layout/VerticalAccentList"/>
    <dgm:cxn modelId="{96F4E7B8-1D12-3542-8A02-43ABE4DC44E6}" type="presParOf" srcId="{8940269E-FB01-48F8-8FEB-7510FC3816F9}" destId="{1D651E0A-F5ED-4662-9A54-D75FBFDBB32C}" srcOrd="16" destOrd="0" presId="urn:microsoft.com/office/officeart/2008/layout/VerticalAccentList"/>
    <dgm:cxn modelId="{73BF65ED-FE33-E74F-BE0D-5A364CD72DB5}" type="presParOf" srcId="{1D651E0A-F5ED-4662-9A54-D75FBFDBB32C}" destId="{D42ED2E6-268F-4B81-A925-93A0F3104BB4}" srcOrd="0" destOrd="0" presId="urn:microsoft.com/office/officeart/2008/layout/VerticalAccentList"/>
    <dgm:cxn modelId="{9FDDC8BB-2931-4D40-B094-AA210CCEA84A}" type="presParOf" srcId="{1D651E0A-F5ED-4662-9A54-D75FBFDBB32C}" destId="{5A5D9A46-1396-4152-8063-8982ED7A26FF}" srcOrd="1" destOrd="0" presId="urn:microsoft.com/office/officeart/2008/layout/VerticalAccentList"/>
    <dgm:cxn modelId="{9269416D-864B-064E-9832-985D987E241B}" type="presParOf" srcId="{1D651E0A-F5ED-4662-9A54-D75FBFDBB32C}" destId="{E2E4128C-612F-4C38-BF0F-64CE54DAF9BF}" srcOrd="2" destOrd="0" presId="urn:microsoft.com/office/officeart/2008/layout/VerticalAccentList"/>
    <dgm:cxn modelId="{43991BF2-1C54-154A-BC89-EAABE7264D84}" type="presParOf" srcId="{1D651E0A-F5ED-4662-9A54-D75FBFDBB32C}" destId="{D4857B7E-DA6B-4A49-A1F1-38CE0A469797}" srcOrd="3" destOrd="0" presId="urn:microsoft.com/office/officeart/2008/layout/VerticalAccentList"/>
    <dgm:cxn modelId="{630A2F13-1802-1644-B718-6574E9E44999}" type="presParOf" srcId="{1D651E0A-F5ED-4662-9A54-D75FBFDBB32C}" destId="{6B07E92E-B49B-4324-A7FE-44FDC246DC77}" srcOrd="4" destOrd="0" presId="urn:microsoft.com/office/officeart/2008/layout/VerticalAccentList"/>
    <dgm:cxn modelId="{D88B3019-2263-014C-8DDA-166F913D5C1A}" type="presParOf" srcId="{1D651E0A-F5ED-4662-9A54-D75FBFDBB32C}" destId="{F65027ED-B074-44C0-BC25-C187CEF355AB}" srcOrd="5" destOrd="0" presId="urn:microsoft.com/office/officeart/2008/layout/VerticalAccentList"/>
    <dgm:cxn modelId="{7B294375-632B-FF46-ACE3-2618DDBF43C9}" type="presParOf" srcId="{1D651E0A-F5ED-4662-9A54-D75FBFDBB32C}" destId="{6C694D14-9B80-4143-B37F-A6B731ED9A0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59B0AE2-6F49-4563-863E-2E4ABEDDC0EA}" type="doc">
      <dgm:prSet loTypeId="urn:microsoft.com/office/officeart/2008/layout/VerticalAccentList" loCatId="list" qsTypeId="urn:microsoft.com/office/officeart/2005/8/quickstyle/3d1" qsCatId="3D" csTypeId="urn:microsoft.com/office/officeart/2005/8/colors/colorful5" csCatId="colorful" phldr="1"/>
      <dgm:spPr/>
      <dgm:t>
        <a:bodyPr/>
        <a:lstStyle/>
        <a:p>
          <a:endParaRPr lang="en-US"/>
        </a:p>
      </dgm:t>
    </dgm:pt>
    <dgm:pt modelId="{59E36F7D-94CC-43BF-8069-E4EE98C37937}">
      <dgm:prSet custT="1"/>
      <dgm:spPr/>
      <dgm:t>
        <a:bodyPr/>
        <a:lstStyle/>
        <a:p>
          <a:pPr rtl="0"/>
          <a:r>
            <a:rPr lang="en-US" sz="1400" b="1" dirty="0" smtClean="0"/>
            <a:t>7. We learn best that which we participate in selecting and planning ourselves.</a:t>
          </a:r>
          <a:endParaRPr lang="en-US" sz="1400" b="1" dirty="0"/>
        </a:p>
      </dgm:t>
    </dgm:pt>
    <dgm:pt modelId="{AD2423B0-6233-4D3A-B4A8-20356F5035F7}" type="parTrans" cxnId="{8C6300A7-EAA2-4254-A9D9-5DB2DB996B5A}">
      <dgm:prSet/>
      <dgm:spPr/>
      <dgm:t>
        <a:bodyPr/>
        <a:lstStyle/>
        <a:p>
          <a:endParaRPr lang="en-US" sz="1400" b="1"/>
        </a:p>
      </dgm:t>
    </dgm:pt>
    <dgm:pt modelId="{898CB288-9A04-45FD-A78A-6D4AD83FB6EF}" type="sibTrans" cxnId="{8C6300A7-EAA2-4254-A9D9-5DB2DB996B5A}">
      <dgm:prSet/>
      <dgm:spPr/>
      <dgm:t>
        <a:bodyPr/>
        <a:lstStyle/>
        <a:p>
          <a:endParaRPr lang="en-US" sz="1400" b="1"/>
        </a:p>
      </dgm:t>
    </dgm:pt>
    <dgm:pt modelId="{E43545C6-7D6A-44C7-AB2E-9A396279A0D9}">
      <dgm:prSet custT="1"/>
      <dgm:spPr/>
      <dgm:t>
        <a:bodyPr/>
        <a:lstStyle/>
        <a:p>
          <a:pPr rtl="0"/>
          <a:r>
            <a:rPr lang="en-US" sz="1400" b="1" dirty="0" smtClean="0"/>
            <a:t>8. Genuine participation intensifies motivation, flexibility, and rate </a:t>
          </a:r>
          <a:r>
            <a:rPr lang="en-US" sz="1400" b="1" smtClean="0"/>
            <a:t>of learning</a:t>
          </a:r>
          <a:endParaRPr lang="en-US" sz="1400" b="1" dirty="0"/>
        </a:p>
      </dgm:t>
    </dgm:pt>
    <dgm:pt modelId="{A7EA1D9F-0B59-4D6C-9147-58372CAE7BEF}" type="parTrans" cxnId="{F784570D-2217-4A70-BD11-06EA3610D470}">
      <dgm:prSet/>
      <dgm:spPr/>
      <dgm:t>
        <a:bodyPr/>
        <a:lstStyle/>
        <a:p>
          <a:endParaRPr lang="en-US" sz="1400" b="1"/>
        </a:p>
      </dgm:t>
    </dgm:pt>
    <dgm:pt modelId="{D83712FB-E435-4E7D-82B0-7FD1CE921527}" type="sibTrans" cxnId="{F784570D-2217-4A70-BD11-06EA3610D470}">
      <dgm:prSet/>
      <dgm:spPr/>
      <dgm:t>
        <a:bodyPr/>
        <a:lstStyle/>
        <a:p>
          <a:endParaRPr lang="en-US" sz="1400" b="1"/>
        </a:p>
      </dgm:t>
    </dgm:pt>
    <dgm:pt modelId="{55F55195-4B87-42F5-B0AD-615E3647DA9B}">
      <dgm:prSet custT="1"/>
      <dgm:spPr/>
      <dgm:t>
        <a:bodyPr/>
        <a:lstStyle/>
        <a:p>
          <a:pPr rtl="0"/>
          <a:r>
            <a:rPr lang="en-US" sz="1400" b="1" dirty="0" smtClean="0"/>
            <a:t>9. An autocratic atmosphere produces apathetic conformity, various kinds of defiance, scapegoating, or escape in learners as well as increasing dependence upon the authority…</a:t>
          </a:r>
          <a:endParaRPr lang="en-US" sz="1400" b="1" dirty="0"/>
        </a:p>
      </dgm:t>
    </dgm:pt>
    <dgm:pt modelId="{614E17D1-8239-4E70-99D3-F7B3091F887A}" type="parTrans" cxnId="{B1AEA284-B261-4CF0-921C-5099091DC280}">
      <dgm:prSet/>
      <dgm:spPr/>
      <dgm:t>
        <a:bodyPr/>
        <a:lstStyle/>
        <a:p>
          <a:endParaRPr lang="en-US" sz="1400" b="1"/>
        </a:p>
      </dgm:t>
    </dgm:pt>
    <dgm:pt modelId="{6EAF2818-C515-4F89-8962-BB456EAA180E}" type="sibTrans" cxnId="{B1AEA284-B261-4CF0-921C-5099091DC280}">
      <dgm:prSet/>
      <dgm:spPr/>
      <dgm:t>
        <a:bodyPr/>
        <a:lstStyle/>
        <a:p>
          <a:endParaRPr lang="en-US" sz="1400" b="1"/>
        </a:p>
      </dgm:t>
    </dgm:pt>
    <dgm:pt modelId="{D869B9D9-8F4F-4B89-A260-A29D731183B3}" type="pres">
      <dgm:prSet presAssocID="{059B0AE2-6F49-4563-863E-2E4ABEDDC0EA}" presName="Name0" presStyleCnt="0">
        <dgm:presLayoutVars>
          <dgm:chMax/>
          <dgm:chPref/>
          <dgm:dir/>
        </dgm:presLayoutVars>
      </dgm:prSet>
      <dgm:spPr/>
      <dgm:t>
        <a:bodyPr/>
        <a:lstStyle/>
        <a:p>
          <a:endParaRPr lang="en-US"/>
        </a:p>
      </dgm:t>
    </dgm:pt>
    <dgm:pt modelId="{6C7A0577-065D-4180-9B9D-4A3EC1B916F2}" type="pres">
      <dgm:prSet presAssocID="{59E36F7D-94CC-43BF-8069-E4EE98C37937}" presName="parenttextcomposite" presStyleCnt="0"/>
      <dgm:spPr/>
    </dgm:pt>
    <dgm:pt modelId="{03F7EC04-A3FB-4D7C-A353-643D2FDBBE88}" type="pres">
      <dgm:prSet presAssocID="{59E36F7D-94CC-43BF-8069-E4EE98C37937}" presName="parenttext" presStyleLbl="revTx" presStyleIdx="0" presStyleCnt="3" custScaleX="109251" custScaleY="51111" custLinFactNeighborY="23698">
        <dgm:presLayoutVars>
          <dgm:chMax/>
          <dgm:chPref val="2"/>
          <dgm:bulletEnabled val="1"/>
        </dgm:presLayoutVars>
      </dgm:prSet>
      <dgm:spPr/>
      <dgm:t>
        <a:bodyPr/>
        <a:lstStyle/>
        <a:p>
          <a:endParaRPr lang="en-US"/>
        </a:p>
      </dgm:t>
    </dgm:pt>
    <dgm:pt modelId="{EDD00096-F9E3-4522-9D96-A10460C25518}" type="pres">
      <dgm:prSet presAssocID="{59E36F7D-94CC-43BF-8069-E4EE98C37937}" presName="parallelogramComposite" presStyleCnt="0"/>
      <dgm:spPr/>
    </dgm:pt>
    <dgm:pt modelId="{238517CF-ABC4-4580-954A-C817132FFAB0}" type="pres">
      <dgm:prSet presAssocID="{59E36F7D-94CC-43BF-8069-E4EE98C37937}" presName="parallelogram1" presStyleLbl="alignNode1" presStyleIdx="0" presStyleCnt="21" custScaleX="109251" custLinFactNeighborY="96932"/>
      <dgm:spPr/>
      <dgm:t>
        <a:bodyPr/>
        <a:lstStyle/>
        <a:p>
          <a:endParaRPr lang="en-US"/>
        </a:p>
      </dgm:t>
    </dgm:pt>
    <dgm:pt modelId="{56191CC6-228B-4C88-87E5-51B4F209AC17}" type="pres">
      <dgm:prSet presAssocID="{59E36F7D-94CC-43BF-8069-E4EE98C37937}" presName="parallelogram2" presStyleLbl="alignNode1" presStyleIdx="1" presStyleCnt="21" custScaleX="109251" custLinFactNeighborX="-10777" custLinFactNeighborY="96932"/>
      <dgm:spPr/>
      <dgm:t>
        <a:bodyPr/>
        <a:lstStyle/>
        <a:p>
          <a:endParaRPr lang="en-US"/>
        </a:p>
      </dgm:t>
    </dgm:pt>
    <dgm:pt modelId="{D5A48876-8112-46BD-8E4D-746F985D6BF5}" type="pres">
      <dgm:prSet presAssocID="{59E36F7D-94CC-43BF-8069-E4EE98C37937}" presName="parallelogram3" presStyleLbl="alignNode1" presStyleIdx="2" presStyleCnt="21" custScaleX="109251" custLinFactNeighborX="-21488" custLinFactNeighborY="96932"/>
      <dgm:spPr/>
      <dgm:t>
        <a:bodyPr/>
        <a:lstStyle/>
        <a:p>
          <a:endParaRPr lang="en-US"/>
        </a:p>
      </dgm:t>
    </dgm:pt>
    <dgm:pt modelId="{06F26DE7-6786-47AB-B994-97B213E842DA}" type="pres">
      <dgm:prSet presAssocID="{59E36F7D-94CC-43BF-8069-E4EE98C37937}" presName="parallelogram4" presStyleLbl="alignNode1" presStyleIdx="3" presStyleCnt="21" custScaleX="109251" custLinFactNeighborX="-32199" custLinFactNeighborY="96932"/>
      <dgm:spPr/>
      <dgm:t>
        <a:bodyPr/>
        <a:lstStyle/>
        <a:p>
          <a:endParaRPr lang="en-US"/>
        </a:p>
      </dgm:t>
    </dgm:pt>
    <dgm:pt modelId="{1EB053DA-6330-4A00-A227-07A10B2D5771}" type="pres">
      <dgm:prSet presAssocID="{59E36F7D-94CC-43BF-8069-E4EE98C37937}" presName="parallelogram5" presStyleLbl="alignNode1" presStyleIdx="4" presStyleCnt="21" custScaleX="109251" custLinFactNeighborX="-42910" custLinFactNeighborY="96932"/>
      <dgm:spPr/>
      <dgm:t>
        <a:bodyPr/>
        <a:lstStyle/>
        <a:p>
          <a:endParaRPr lang="en-US"/>
        </a:p>
      </dgm:t>
    </dgm:pt>
    <dgm:pt modelId="{7CB19857-C47F-4B21-A9A1-2E08DE5558FC}" type="pres">
      <dgm:prSet presAssocID="{59E36F7D-94CC-43BF-8069-E4EE98C37937}" presName="parallelogram6" presStyleLbl="alignNode1" presStyleIdx="5" presStyleCnt="21" custScaleX="109251" custLinFactNeighborX="-53622" custLinFactNeighborY="96932"/>
      <dgm:spPr/>
      <dgm:t>
        <a:bodyPr/>
        <a:lstStyle/>
        <a:p>
          <a:endParaRPr lang="en-US"/>
        </a:p>
      </dgm:t>
    </dgm:pt>
    <dgm:pt modelId="{4BFF3AB0-B939-48B1-8F97-B63B47290A03}" type="pres">
      <dgm:prSet presAssocID="{59E36F7D-94CC-43BF-8069-E4EE98C37937}" presName="parallelogram7" presStyleLbl="alignNode1" presStyleIdx="6" presStyleCnt="21" custScaleX="109251" custLinFactNeighborX="-64333" custLinFactNeighborY="96932"/>
      <dgm:spPr/>
      <dgm:t>
        <a:bodyPr/>
        <a:lstStyle/>
        <a:p>
          <a:endParaRPr lang="en-US"/>
        </a:p>
      </dgm:t>
    </dgm:pt>
    <dgm:pt modelId="{364616C2-98EB-4EDD-9486-70E08260C23B}" type="pres">
      <dgm:prSet presAssocID="{898CB288-9A04-45FD-A78A-6D4AD83FB6EF}" presName="sibTrans" presStyleCnt="0"/>
      <dgm:spPr/>
    </dgm:pt>
    <dgm:pt modelId="{9E9C0398-C305-43D9-B2E3-7A3FBD0245D2}" type="pres">
      <dgm:prSet presAssocID="{E43545C6-7D6A-44C7-AB2E-9A396279A0D9}" presName="parenttextcomposite" presStyleCnt="0"/>
      <dgm:spPr/>
    </dgm:pt>
    <dgm:pt modelId="{C0FF5E7B-9E8E-44C3-AE8D-A8E67C8C9101}" type="pres">
      <dgm:prSet presAssocID="{E43545C6-7D6A-44C7-AB2E-9A396279A0D9}" presName="parenttext" presStyleLbl="revTx" presStyleIdx="1" presStyleCnt="3" custScaleX="108754" custScaleY="45727" custLinFactNeighborY="19631">
        <dgm:presLayoutVars>
          <dgm:chMax/>
          <dgm:chPref val="2"/>
          <dgm:bulletEnabled val="1"/>
        </dgm:presLayoutVars>
      </dgm:prSet>
      <dgm:spPr/>
      <dgm:t>
        <a:bodyPr/>
        <a:lstStyle/>
        <a:p>
          <a:endParaRPr lang="en-US"/>
        </a:p>
      </dgm:t>
    </dgm:pt>
    <dgm:pt modelId="{2FCB1B96-EF3B-431B-B2C3-2B170983EFB6}" type="pres">
      <dgm:prSet presAssocID="{E43545C6-7D6A-44C7-AB2E-9A396279A0D9}" presName="parallelogramComposite" presStyleCnt="0"/>
      <dgm:spPr/>
    </dgm:pt>
    <dgm:pt modelId="{701DFFCA-9535-49FB-9E67-54480B8927DC}" type="pres">
      <dgm:prSet presAssocID="{E43545C6-7D6A-44C7-AB2E-9A396279A0D9}" presName="parallelogram1" presStyleLbl="alignNode1" presStyleIdx="7" presStyleCnt="21" custScaleX="109251" custLinFactNeighborY="80303"/>
      <dgm:spPr/>
      <dgm:t>
        <a:bodyPr/>
        <a:lstStyle/>
        <a:p>
          <a:endParaRPr lang="en-US"/>
        </a:p>
      </dgm:t>
    </dgm:pt>
    <dgm:pt modelId="{F65A6003-49BF-4064-BED1-E4CC823A166B}" type="pres">
      <dgm:prSet presAssocID="{E43545C6-7D6A-44C7-AB2E-9A396279A0D9}" presName="parallelogram2" presStyleLbl="alignNode1" presStyleIdx="8" presStyleCnt="21" custScaleX="109251" custLinFactNeighborX="-10777" custLinFactNeighborY="80303"/>
      <dgm:spPr/>
      <dgm:t>
        <a:bodyPr/>
        <a:lstStyle/>
        <a:p>
          <a:endParaRPr lang="en-US"/>
        </a:p>
      </dgm:t>
    </dgm:pt>
    <dgm:pt modelId="{5570E89F-96FF-46DE-BC86-1C9EB270DB51}" type="pres">
      <dgm:prSet presAssocID="{E43545C6-7D6A-44C7-AB2E-9A396279A0D9}" presName="parallelogram3" presStyleLbl="alignNode1" presStyleIdx="9" presStyleCnt="21" custScaleX="109251" custLinFactNeighborX="-21488" custLinFactNeighborY="80303"/>
      <dgm:spPr/>
      <dgm:t>
        <a:bodyPr/>
        <a:lstStyle/>
        <a:p>
          <a:endParaRPr lang="en-US"/>
        </a:p>
      </dgm:t>
    </dgm:pt>
    <dgm:pt modelId="{6E12CF0D-BCC8-4772-B80E-8C9ACBEDD18F}" type="pres">
      <dgm:prSet presAssocID="{E43545C6-7D6A-44C7-AB2E-9A396279A0D9}" presName="parallelogram4" presStyleLbl="alignNode1" presStyleIdx="10" presStyleCnt="21" custScaleX="109251" custLinFactNeighborX="-32199" custLinFactNeighborY="80303"/>
      <dgm:spPr/>
      <dgm:t>
        <a:bodyPr/>
        <a:lstStyle/>
        <a:p>
          <a:endParaRPr lang="en-US"/>
        </a:p>
      </dgm:t>
    </dgm:pt>
    <dgm:pt modelId="{4B1797D6-9297-4953-A572-BCD8A0518985}" type="pres">
      <dgm:prSet presAssocID="{E43545C6-7D6A-44C7-AB2E-9A396279A0D9}" presName="parallelogram5" presStyleLbl="alignNode1" presStyleIdx="11" presStyleCnt="21" custScaleX="109251" custLinFactNeighborX="-42910" custLinFactNeighborY="80303"/>
      <dgm:spPr/>
      <dgm:t>
        <a:bodyPr/>
        <a:lstStyle/>
        <a:p>
          <a:endParaRPr lang="en-US"/>
        </a:p>
      </dgm:t>
    </dgm:pt>
    <dgm:pt modelId="{5B61BD9B-9924-4541-8890-4297FBDB304B}" type="pres">
      <dgm:prSet presAssocID="{E43545C6-7D6A-44C7-AB2E-9A396279A0D9}" presName="parallelogram6" presStyleLbl="alignNode1" presStyleIdx="12" presStyleCnt="21" custScaleX="109251" custLinFactNeighborX="-53622" custLinFactNeighborY="80303"/>
      <dgm:spPr/>
      <dgm:t>
        <a:bodyPr/>
        <a:lstStyle/>
        <a:p>
          <a:endParaRPr lang="en-US"/>
        </a:p>
      </dgm:t>
    </dgm:pt>
    <dgm:pt modelId="{6FD571E1-2E1B-4DEB-8766-CBDD0AAB54E1}" type="pres">
      <dgm:prSet presAssocID="{E43545C6-7D6A-44C7-AB2E-9A396279A0D9}" presName="parallelogram7" presStyleLbl="alignNode1" presStyleIdx="13" presStyleCnt="21" custScaleX="109251" custLinFactNeighborX="-64333" custLinFactNeighborY="80303"/>
      <dgm:spPr/>
    </dgm:pt>
    <dgm:pt modelId="{7E62EE58-7E5E-47B3-BFCA-373A6207F4D4}" type="pres">
      <dgm:prSet presAssocID="{D83712FB-E435-4E7D-82B0-7FD1CE921527}" presName="sibTrans" presStyleCnt="0"/>
      <dgm:spPr/>
    </dgm:pt>
    <dgm:pt modelId="{BF255A31-CD73-4754-930E-22F838E24E92}" type="pres">
      <dgm:prSet presAssocID="{55F55195-4B87-42F5-B0AD-615E3647DA9B}" presName="parenttextcomposite" presStyleCnt="0"/>
      <dgm:spPr/>
    </dgm:pt>
    <dgm:pt modelId="{71F1BDCF-3579-4699-AC09-3454BE93FEC5}" type="pres">
      <dgm:prSet presAssocID="{55F55195-4B87-42F5-B0AD-615E3647DA9B}" presName="parenttext" presStyleLbl="revTx" presStyleIdx="2" presStyleCnt="3" custScaleX="109251" custLinFactNeighborY="14123">
        <dgm:presLayoutVars>
          <dgm:chMax/>
          <dgm:chPref val="2"/>
          <dgm:bulletEnabled val="1"/>
        </dgm:presLayoutVars>
      </dgm:prSet>
      <dgm:spPr/>
      <dgm:t>
        <a:bodyPr/>
        <a:lstStyle/>
        <a:p>
          <a:endParaRPr lang="en-US"/>
        </a:p>
      </dgm:t>
    </dgm:pt>
    <dgm:pt modelId="{D65B98D8-B0A0-4877-895E-10875C3D1401}" type="pres">
      <dgm:prSet presAssocID="{55F55195-4B87-42F5-B0AD-615E3647DA9B}" presName="parallelogramComposite" presStyleCnt="0"/>
      <dgm:spPr/>
    </dgm:pt>
    <dgm:pt modelId="{08496A6F-C302-46D9-A17C-95D3CD4EDAF6}" type="pres">
      <dgm:prSet presAssocID="{55F55195-4B87-42F5-B0AD-615E3647DA9B}" presName="parallelogram1" presStyleLbl="alignNode1" presStyleIdx="14" presStyleCnt="21" custScaleX="109251" custLinFactNeighborY="57774"/>
      <dgm:spPr/>
    </dgm:pt>
    <dgm:pt modelId="{312BB3ED-1358-4706-BD74-9DC1BC6F357C}" type="pres">
      <dgm:prSet presAssocID="{55F55195-4B87-42F5-B0AD-615E3647DA9B}" presName="parallelogram2" presStyleLbl="alignNode1" presStyleIdx="15" presStyleCnt="21" custScaleX="109251" custLinFactNeighborX="-10777" custLinFactNeighborY="57774"/>
      <dgm:spPr/>
    </dgm:pt>
    <dgm:pt modelId="{C68D99A7-CFC0-4722-9006-4F45689FD598}" type="pres">
      <dgm:prSet presAssocID="{55F55195-4B87-42F5-B0AD-615E3647DA9B}" presName="parallelogram3" presStyleLbl="alignNode1" presStyleIdx="16" presStyleCnt="21" custScaleX="109251" custLinFactNeighborX="-21488" custLinFactNeighborY="57774"/>
      <dgm:spPr/>
      <dgm:t>
        <a:bodyPr/>
        <a:lstStyle/>
        <a:p>
          <a:endParaRPr lang="en-US"/>
        </a:p>
      </dgm:t>
    </dgm:pt>
    <dgm:pt modelId="{B042620D-FA91-4B51-89BA-38166997B230}" type="pres">
      <dgm:prSet presAssocID="{55F55195-4B87-42F5-B0AD-615E3647DA9B}" presName="parallelogram4" presStyleLbl="alignNode1" presStyleIdx="17" presStyleCnt="21" custScaleX="109251" custLinFactNeighborX="-32199" custLinFactNeighborY="57774"/>
      <dgm:spPr/>
      <dgm:t>
        <a:bodyPr/>
        <a:lstStyle/>
        <a:p>
          <a:endParaRPr lang="en-US"/>
        </a:p>
      </dgm:t>
    </dgm:pt>
    <dgm:pt modelId="{F069BEEC-5EB3-4E28-AD15-4776A60F4E82}" type="pres">
      <dgm:prSet presAssocID="{55F55195-4B87-42F5-B0AD-615E3647DA9B}" presName="parallelogram5" presStyleLbl="alignNode1" presStyleIdx="18" presStyleCnt="21" custScaleX="109251" custLinFactNeighborX="-42910" custLinFactNeighborY="57774"/>
      <dgm:spPr/>
      <dgm:t>
        <a:bodyPr/>
        <a:lstStyle/>
        <a:p>
          <a:endParaRPr lang="en-US"/>
        </a:p>
      </dgm:t>
    </dgm:pt>
    <dgm:pt modelId="{817586AC-71A7-4C36-AA77-A575707ACBB7}" type="pres">
      <dgm:prSet presAssocID="{55F55195-4B87-42F5-B0AD-615E3647DA9B}" presName="parallelogram6" presStyleLbl="alignNode1" presStyleIdx="19" presStyleCnt="21" custScaleX="109251" custLinFactNeighborX="-53622" custLinFactNeighborY="57774"/>
      <dgm:spPr/>
      <dgm:t>
        <a:bodyPr/>
        <a:lstStyle/>
        <a:p>
          <a:endParaRPr lang="en-US"/>
        </a:p>
      </dgm:t>
    </dgm:pt>
    <dgm:pt modelId="{62939BE1-883C-4D4F-A792-C1EB302D932D}" type="pres">
      <dgm:prSet presAssocID="{55F55195-4B87-42F5-B0AD-615E3647DA9B}" presName="parallelogram7" presStyleLbl="alignNode1" presStyleIdx="20" presStyleCnt="21" custScaleX="109251" custLinFactNeighborX="-64333" custLinFactNeighborY="57774"/>
      <dgm:spPr/>
    </dgm:pt>
  </dgm:ptLst>
  <dgm:cxnLst>
    <dgm:cxn modelId="{907D7ED8-2893-6A42-8102-9C0BC9D1EF78}" type="presOf" srcId="{059B0AE2-6F49-4563-863E-2E4ABEDDC0EA}" destId="{D869B9D9-8F4F-4B89-A260-A29D731183B3}" srcOrd="0" destOrd="0" presId="urn:microsoft.com/office/officeart/2008/layout/VerticalAccentList"/>
    <dgm:cxn modelId="{8C6300A7-EAA2-4254-A9D9-5DB2DB996B5A}" srcId="{059B0AE2-6F49-4563-863E-2E4ABEDDC0EA}" destId="{59E36F7D-94CC-43BF-8069-E4EE98C37937}" srcOrd="0" destOrd="0" parTransId="{AD2423B0-6233-4D3A-B4A8-20356F5035F7}" sibTransId="{898CB288-9A04-45FD-A78A-6D4AD83FB6EF}"/>
    <dgm:cxn modelId="{723D3E16-468E-FF4A-BD04-24AD7ACCE60A}" type="presOf" srcId="{E43545C6-7D6A-44C7-AB2E-9A396279A0D9}" destId="{C0FF5E7B-9E8E-44C3-AE8D-A8E67C8C9101}" srcOrd="0" destOrd="0" presId="urn:microsoft.com/office/officeart/2008/layout/VerticalAccentList"/>
    <dgm:cxn modelId="{D9DE5582-E53B-2446-88B6-D58D81F3C37B}" type="presOf" srcId="{59E36F7D-94CC-43BF-8069-E4EE98C37937}" destId="{03F7EC04-A3FB-4D7C-A353-643D2FDBBE88}" srcOrd="0" destOrd="0" presId="urn:microsoft.com/office/officeart/2008/layout/VerticalAccentList"/>
    <dgm:cxn modelId="{9894C534-6EB8-4947-B588-5C07F102B50D}" type="presOf" srcId="{55F55195-4B87-42F5-B0AD-615E3647DA9B}" destId="{71F1BDCF-3579-4699-AC09-3454BE93FEC5}" srcOrd="0" destOrd="0" presId="urn:microsoft.com/office/officeart/2008/layout/VerticalAccentList"/>
    <dgm:cxn modelId="{F784570D-2217-4A70-BD11-06EA3610D470}" srcId="{059B0AE2-6F49-4563-863E-2E4ABEDDC0EA}" destId="{E43545C6-7D6A-44C7-AB2E-9A396279A0D9}" srcOrd="1" destOrd="0" parTransId="{A7EA1D9F-0B59-4D6C-9147-58372CAE7BEF}" sibTransId="{D83712FB-E435-4E7D-82B0-7FD1CE921527}"/>
    <dgm:cxn modelId="{B1AEA284-B261-4CF0-921C-5099091DC280}" srcId="{059B0AE2-6F49-4563-863E-2E4ABEDDC0EA}" destId="{55F55195-4B87-42F5-B0AD-615E3647DA9B}" srcOrd="2" destOrd="0" parTransId="{614E17D1-8239-4E70-99D3-F7B3091F887A}" sibTransId="{6EAF2818-C515-4F89-8962-BB456EAA180E}"/>
    <dgm:cxn modelId="{76C89D1B-D309-F443-8E89-8C4141C5D591}" type="presParOf" srcId="{D869B9D9-8F4F-4B89-A260-A29D731183B3}" destId="{6C7A0577-065D-4180-9B9D-4A3EC1B916F2}" srcOrd="0" destOrd="0" presId="urn:microsoft.com/office/officeart/2008/layout/VerticalAccentList"/>
    <dgm:cxn modelId="{EEB186D1-329B-2748-B107-FCDC01BA3813}" type="presParOf" srcId="{6C7A0577-065D-4180-9B9D-4A3EC1B916F2}" destId="{03F7EC04-A3FB-4D7C-A353-643D2FDBBE88}" srcOrd="0" destOrd="0" presId="urn:microsoft.com/office/officeart/2008/layout/VerticalAccentList"/>
    <dgm:cxn modelId="{EC44E00D-BC3B-B24D-A786-3A5AA62E9C76}" type="presParOf" srcId="{D869B9D9-8F4F-4B89-A260-A29D731183B3}" destId="{EDD00096-F9E3-4522-9D96-A10460C25518}" srcOrd="1" destOrd="0" presId="urn:microsoft.com/office/officeart/2008/layout/VerticalAccentList"/>
    <dgm:cxn modelId="{2838D3C7-D762-774A-814D-D6EA42650C40}" type="presParOf" srcId="{EDD00096-F9E3-4522-9D96-A10460C25518}" destId="{238517CF-ABC4-4580-954A-C817132FFAB0}" srcOrd="0" destOrd="0" presId="urn:microsoft.com/office/officeart/2008/layout/VerticalAccentList"/>
    <dgm:cxn modelId="{5EE9E679-8729-A44F-A299-34D9546301AA}" type="presParOf" srcId="{EDD00096-F9E3-4522-9D96-A10460C25518}" destId="{56191CC6-228B-4C88-87E5-51B4F209AC17}" srcOrd="1" destOrd="0" presId="urn:microsoft.com/office/officeart/2008/layout/VerticalAccentList"/>
    <dgm:cxn modelId="{847E870D-E0C5-8041-84E7-0549DDE01BA1}" type="presParOf" srcId="{EDD00096-F9E3-4522-9D96-A10460C25518}" destId="{D5A48876-8112-46BD-8E4D-746F985D6BF5}" srcOrd="2" destOrd="0" presId="urn:microsoft.com/office/officeart/2008/layout/VerticalAccentList"/>
    <dgm:cxn modelId="{8FA67EBC-173E-B547-AF3C-097240B58562}" type="presParOf" srcId="{EDD00096-F9E3-4522-9D96-A10460C25518}" destId="{06F26DE7-6786-47AB-B994-97B213E842DA}" srcOrd="3" destOrd="0" presId="urn:microsoft.com/office/officeart/2008/layout/VerticalAccentList"/>
    <dgm:cxn modelId="{7622C1D2-F690-114F-A2FE-76AC4EA15481}" type="presParOf" srcId="{EDD00096-F9E3-4522-9D96-A10460C25518}" destId="{1EB053DA-6330-4A00-A227-07A10B2D5771}" srcOrd="4" destOrd="0" presId="urn:microsoft.com/office/officeart/2008/layout/VerticalAccentList"/>
    <dgm:cxn modelId="{D5E3FD13-4676-EE4F-BE03-6A6D4B343383}" type="presParOf" srcId="{EDD00096-F9E3-4522-9D96-A10460C25518}" destId="{7CB19857-C47F-4B21-A9A1-2E08DE5558FC}" srcOrd="5" destOrd="0" presId="urn:microsoft.com/office/officeart/2008/layout/VerticalAccentList"/>
    <dgm:cxn modelId="{514104B8-396A-7748-B311-09610DC29D2B}" type="presParOf" srcId="{EDD00096-F9E3-4522-9D96-A10460C25518}" destId="{4BFF3AB0-B939-48B1-8F97-B63B47290A03}" srcOrd="6" destOrd="0" presId="urn:microsoft.com/office/officeart/2008/layout/VerticalAccentList"/>
    <dgm:cxn modelId="{B8EF03B0-B8E0-9541-A730-537C8E5A7910}" type="presParOf" srcId="{D869B9D9-8F4F-4B89-A260-A29D731183B3}" destId="{364616C2-98EB-4EDD-9486-70E08260C23B}" srcOrd="2" destOrd="0" presId="urn:microsoft.com/office/officeart/2008/layout/VerticalAccentList"/>
    <dgm:cxn modelId="{C8B9E793-B213-8849-9041-432ED62FFA75}" type="presParOf" srcId="{D869B9D9-8F4F-4B89-A260-A29D731183B3}" destId="{9E9C0398-C305-43D9-B2E3-7A3FBD0245D2}" srcOrd="3" destOrd="0" presId="urn:microsoft.com/office/officeart/2008/layout/VerticalAccentList"/>
    <dgm:cxn modelId="{7D565106-B307-1F40-A348-A13DEF07AE21}" type="presParOf" srcId="{9E9C0398-C305-43D9-B2E3-7A3FBD0245D2}" destId="{C0FF5E7B-9E8E-44C3-AE8D-A8E67C8C9101}" srcOrd="0" destOrd="0" presId="urn:microsoft.com/office/officeart/2008/layout/VerticalAccentList"/>
    <dgm:cxn modelId="{5756E4C9-C53C-1449-A0C6-8A8F1B7AC317}" type="presParOf" srcId="{D869B9D9-8F4F-4B89-A260-A29D731183B3}" destId="{2FCB1B96-EF3B-431B-B2C3-2B170983EFB6}" srcOrd="4" destOrd="0" presId="urn:microsoft.com/office/officeart/2008/layout/VerticalAccentList"/>
    <dgm:cxn modelId="{9685126F-4924-6140-B91E-5C6ECA7C640D}" type="presParOf" srcId="{2FCB1B96-EF3B-431B-B2C3-2B170983EFB6}" destId="{701DFFCA-9535-49FB-9E67-54480B8927DC}" srcOrd="0" destOrd="0" presId="urn:microsoft.com/office/officeart/2008/layout/VerticalAccentList"/>
    <dgm:cxn modelId="{6F821E8C-DA20-CD4E-8218-C30616A7073C}" type="presParOf" srcId="{2FCB1B96-EF3B-431B-B2C3-2B170983EFB6}" destId="{F65A6003-49BF-4064-BED1-E4CC823A166B}" srcOrd="1" destOrd="0" presId="urn:microsoft.com/office/officeart/2008/layout/VerticalAccentList"/>
    <dgm:cxn modelId="{B8C5AE54-E682-844E-ABCD-D1B6B1BA9965}" type="presParOf" srcId="{2FCB1B96-EF3B-431B-B2C3-2B170983EFB6}" destId="{5570E89F-96FF-46DE-BC86-1C9EB270DB51}" srcOrd="2" destOrd="0" presId="urn:microsoft.com/office/officeart/2008/layout/VerticalAccentList"/>
    <dgm:cxn modelId="{F1F2B9CE-BC53-C14F-A980-9C954519B096}" type="presParOf" srcId="{2FCB1B96-EF3B-431B-B2C3-2B170983EFB6}" destId="{6E12CF0D-BCC8-4772-B80E-8C9ACBEDD18F}" srcOrd="3" destOrd="0" presId="urn:microsoft.com/office/officeart/2008/layout/VerticalAccentList"/>
    <dgm:cxn modelId="{ABE0BC81-4E27-3745-AA24-6342687BE3BA}" type="presParOf" srcId="{2FCB1B96-EF3B-431B-B2C3-2B170983EFB6}" destId="{4B1797D6-9297-4953-A572-BCD8A0518985}" srcOrd="4" destOrd="0" presId="urn:microsoft.com/office/officeart/2008/layout/VerticalAccentList"/>
    <dgm:cxn modelId="{E843BF7B-E79C-214D-A170-D385D6C6878E}" type="presParOf" srcId="{2FCB1B96-EF3B-431B-B2C3-2B170983EFB6}" destId="{5B61BD9B-9924-4541-8890-4297FBDB304B}" srcOrd="5" destOrd="0" presId="urn:microsoft.com/office/officeart/2008/layout/VerticalAccentList"/>
    <dgm:cxn modelId="{7DC2A297-2876-FA45-9BA6-6B89BB998255}" type="presParOf" srcId="{2FCB1B96-EF3B-431B-B2C3-2B170983EFB6}" destId="{6FD571E1-2E1B-4DEB-8766-CBDD0AAB54E1}" srcOrd="6" destOrd="0" presId="urn:microsoft.com/office/officeart/2008/layout/VerticalAccentList"/>
    <dgm:cxn modelId="{C5D84F2D-BBBC-514D-A7EB-41C5E1472E69}" type="presParOf" srcId="{D869B9D9-8F4F-4B89-A260-A29D731183B3}" destId="{7E62EE58-7E5E-47B3-BFCA-373A6207F4D4}" srcOrd="5" destOrd="0" presId="urn:microsoft.com/office/officeart/2008/layout/VerticalAccentList"/>
    <dgm:cxn modelId="{B12311CA-4969-2E4C-A276-2E1B7ED8B0F8}" type="presParOf" srcId="{D869B9D9-8F4F-4B89-A260-A29D731183B3}" destId="{BF255A31-CD73-4754-930E-22F838E24E92}" srcOrd="6" destOrd="0" presId="urn:microsoft.com/office/officeart/2008/layout/VerticalAccentList"/>
    <dgm:cxn modelId="{82A1AE25-847E-9E4B-9AC3-77C6ED765868}" type="presParOf" srcId="{BF255A31-CD73-4754-930E-22F838E24E92}" destId="{71F1BDCF-3579-4699-AC09-3454BE93FEC5}" srcOrd="0" destOrd="0" presId="urn:microsoft.com/office/officeart/2008/layout/VerticalAccentList"/>
    <dgm:cxn modelId="{38F8E0B4-4E27-0C49-8D51-49A498D54188}" type="presParOf" srcId="{D869B9D9-8F4F-4B89-A260-A29D731183B3}" destId="{D65B98D8-B0A0-4877-895E-10875C3D1401}" srcOrd="7" destOrd="0" presId="urn:microsoft.com/office/officeart/2008/layout/VerticalAccentList"/>
    <dgm:cxn modelId="{44C371E9-F7F7-D545-A0DB-B1A5EC52BED2}" type="presParOf" srcId="{D65B98D8-B0A0-4877-895E-10875C3D1401}" destId="{08496A6F-C302-46D9-A17C-95D3CD4EDAF6}" srcOrd="0" destOrd="0" presId="urn:microsoft.com/office/officeart/2008/layout/VerticalAccentList"/>
    <dgm:cxn modelId="{DB05C657-CAB5-3E4D-9EB3-326CE7C93996}" type="presParOf" srcId="{D65B98D8-B0A0-4877-895E-10875C3D1401}" destId="{312BB3ED-1358-4706-BD74-9DC1BC6F357C}" srcOrd="1" destOrd="0" presId="urn:microsoft.com/office/officeart/2008/layout/VerticalAccentList"/>
    <dgm:cxn modelId="{221A8412-179A-E744-8DC2-85E2DCA873D3}" type="presParOf" srcId="{D65B98D8-B0A0-4877-895E-10875C3D1401}" destId="{C68D99A7-CFC0-4722-9006-4F45689FD598}" srcOrd="2" destOrd="0" presId="urn:microsoft.com/office/officeart/2008/layout/VerticalAccentList"/>
    <dgm:cxn modelId="{57A49D27-47ED-6649-8156-1A1760C4BB0E}" type="presParOf" srcId="{D65B98D8-B0A0-4877-895E-10875C3D1401}" destId="{B042620D-FA91-4B51-89BA-38166997B230}" srcOrd="3" destOrd="0" presId="urn:microsoft.com/office/officeart/2008/layout/VerticalAccentList"/>
    <dgm:cxn modelId="{EC58470C-05C4-EF43-BF36-1D03CE8E6B8C}" type="presParOf" srcId="{D65B98D8-B0A0-4877-895E-10875C3D1401}" destId="{F069BEEC-5EB3-4E28-AD15-4776A60F4E82}" srcOrd="4" destOrd="0" presId="urn:microsoft.com/office/officeart/2008/layout/VerticalAccentList"/>
    <dgm:cxn modelId="{E34A3B79-D03D-F042-B762-4A0C6F97DBE2}" type="presParOf" srcId="{D65B98D8-B0A0-4877-895E-10875C3D1401}" destId="{817586AC-71A7-4C36-AA77-A575707ACBB7}" srcOrd="5" destOrd="0" presId="urn:microsoft.com/office/officeart/2008/layout/VerticalAccentList"/>
    <dgm:cxn modelId="{F253F577-B9CC-6D4C-89A9-624F69BF4895}" type="presParOf" srcId="{D65B98D8-B0A0-4877-895E-10875C3D1401}" destId="{62939BE1-883C-4D4F-A792-C1EB302D932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9B0AE2-6F49-4563-863E-2E4ABEDDC0EA}" type="doc">
      <dgm:prSet loTypeId="urn:microsoft.com/office/officeart/2008/layout/VerticalAccentList" loCatId="list" qsTypeId="urn:microsoft.com/office/officeart/2005/8/quickstyle/3d1" qsCatId="3D" csTypeId="urn:microsoft.com/office/officeart/2005/8/colors/colorful5" csCatId="colorful" phldr="1"/>
      <dgm:spPr/>
      <dgm:t>
        <a:bodyPr/>
        <a:lstStyle/>
        <a:p>
          <a:endParaRPr lang="en-US"/>
        </a:p>
      </dgm:t>
    </dgm:pt>
    <dgm:pt modelId="{9B53A247-1F58-47E3-BC4F-23113F916C7D}">
      <dgm:prSet custT="1"/>
      <dgm:spPr/>
      <dgm:t>
        <a:bodyPr/>
        <a:lstStyle/>
        <a:p>
          <a:pPr rtl="0"/>
          <a:r>
            <a:rPr lang="en-US" sz="1400" b="1" dirty="0" smtClean="0"/>
            <a:t>10. “Closed,” authoritarian environments, characteristic of most conventional schools, condemn most learners to continuing criticism, sarcasm, discouragement, and failure so that self-confidence, aspiration, and a healthy self-concept are destroyed.</a:t>
          </a:r>
          <a:endParaRPr lang="en-US" sz="1400" b="1" dirty="0"/>
        </a:p>
      </dgm:t>
    </dgm:pt>
    <dgm:pt modelId="{2C81696E-8296-473C-A170-A5BF0F6AD849}" type="parTrans" cxnId="{4313F362-0C91-40E3-8E6E-29AD0ACBD323}">
      <dgm:prSet/>
      <dgm:spPr/>
      <dgm:t>
        <a:bodyPr/>
        <a:lstStyle/>
        <a:p>
          <a:endParaRPr lang="en-US" sz="1400" b="1"/>
        </a:p>
      </dgm:t>
    </dgm:pt>
    <dgm:pt modelId="{5CD114E8-0B22-41C3-8A05-AEB19EFDF6E0}" type="sibTrans" cxnId="{4313F362-0C91-40E3-8E6E-29AD0ACBD323}">
      <dgm:prSet/>
      <dgm:spPr/>
      <dgm:t>
        <a:bodyPr/>
        <a:lstStyle/>
        <a:p>
          <a:endParaRPr lang="en-US" sz="1400" b="1"/>
        </a:p>
      </dgm:t>
    </dgm:pt>
    <dgm:pt modelId="{40D92531-64BB-439C-9A47-E25D685D48D7}">
      <dgm:prSet custT="1"/>
      <dgm:spPr/>
      <dgm:t>
        <a:bodyPr/>
        <a:lstStyle/>
        <a:p>
          <a:pPr rtl="0"/>
          <a:r>
            <a:rPr lang="en-US" sz="1400" b="1" dirty="0" smtClean="0"/>
            <a:t>11. The best time to learn anything is when is to be immediately useful to us.</a:t>
          </a:r>
          <a:endParaRPr lang="en-US" sz="1400" b="1" dirty="0"/>
        </a:p>
      </dgm:t>
    </dgm:pt>
    <dgm:pt modelId="{AC492BD3-AD9D-466F-ABDB-372E579BCC0D}" type="parTrans" cxnId="{27D24954-A76B-4260-8ACE-68BB242D2C4E}">
      <dgm:prSet/>
      <dgm:spPr/>
      <dgm:t>
        <a:bodyPr/>
        <a:lstStyle/>
        <a:p>
          <a:endParaRPr lang="en-US" sz="1400" b="1"/>
        </a:p>
      </dgm:t>
    </dgm:pt>
    <dgm:pt modelId="{5A3ACFDE-293A-4ECC-A7EB-561790F9773D}" type="sibTrans" cxnId="{27D24954-A76B-4260-8ACE-68BB242D2C4E}">
      <dgm:prSet/>
      <dgm:spPr/>
      <dgm:t>
        <a:bodyPr/>
        <a:lstStyle/>
        <a:p>
          <a:endParaRPr lang="en-US" sz="1400" b="1"/>
        </a:p>
      </dgm:t>
    </dgm:pt>
    <dgm:pt modelId="{7DBB6583-52A8-4628-AB43-9591F899ACF6}">
      <dgm:prSet custT="1"/>
      <dgm:spPr/>
      <dgm:t>
        <a:bodyPr/>
        <a:lstStyle/>
        <a:p>
          <a:pPr rtl="0"/>
          <a:r>
            <a:rPr lang="en-US" sz="1400" b="1" dirty="0" smtClean="0"/>
            <a:t>12. An “open,” non-authoritarian atmosphere can, then, be seen as conductive to learner initiative and creativity, encouraging the learning of attitudes of self-confidence, originality, self-reliance, enterprise, and independence. All of which is equivalent to learning how to learn.</a:t>
          </a:r>
          <a:endParaRPr lang="en-US" sz="1400" b="1" dirty="0"/>
        </a:p>
      </dgm:t>
    </dgm:pt>
    <dgm:pt modelId="{A6BC3A1E-052E-4D3E-82D6-3C76F209DB73}" type="parTrans" cxnId="{0F7811E1-897A-4873-8BCA-014A56561CE8}">
      <dgm:prSet/>
      <dgm:spPr/>
      <dgm:t>
        <a:bodyPr/>
        <a:lstStyle/>
        <a:p>
          <a:endParaRPr lang="en-US" sz="1400" b="1"/>
        </a:p>
      </dgm:t>
    </dgm:pt>
    <dgm:pt modelId="{05B4EE8B-FEDD-4967-94AE-56BEC7CCA053}" type="sibTrans" cxnId="{0F7811E1-897A-4873-8BCA-014A56561CE8}">
      <dgm:prSet/>
      <dgm:spPr/>
      <dgm:t>
        <a:bodyPr/>
        <a:lstStyle/>
        <a:p>
          <a:endParaRPr lang="en-US" sz="1400" b="1"/>
        </a:p>
      </dgm:t>
    </dgm:pt>
    <dgm:pt modelId="{D869B9D9-8F4F-4B89-A260-A29D731183B3}" type="pres">
      <dgm:prSet presAssocID="{059B0AE2-6F49-4563-863E-2E4ABEDDC0EA}" presName="Name0" presStyleCnt="0">
        <dgm:presLayoutVars>
          <dgm:chMax/>
          <dgm:chPref/>
          <dgm:dir/>
        </dgm:presLayoutVars>
      </dgm:prSet>
      <dgm:spPr/>
      <dgm:t>
        <a:bodyPr/>
        <a:lstStyle/>
        <a:p>
          <a:endParaRPr lang="en-US"/>
        </a:p>
      </dgm:t>
    </dgm:pt>
    <dgm:pt modelId="{E8564DC5-5E53-4FD7-ADB2-69469FE4D66A}" type="pres">
      <dgm:prSet presAssocID="{9B53A247-1F58-47E3-BC4F-23113F916C7D}" presName="parenttextcomposite" presStyleCnt="0"/>
      <dgm:spPr/>
    </dgm:pt>
    <dgm:pt modelId="{8B73A103-4E3F-4B02-8A5B-7982F9C2EE7B}" type="pres">
      <dgm:prSet presAssocID="{9B53A247-1F58-47E3-BC4F-23113F916C7D}" presName="parenttext" presStyleLbl="revTx" presStyleIdx="0" presStyleCnt="3" custScaleX="109251" custLinFactNeighborY="6644">
        <dgm:presLayoutVars>
          <dgm:chMax/>
          <dgm:chPref val="2"/>
          <dgm:bulletEnabled val="1"/>
        </dgm:presLayoutVars>
      </dgm:prSet>
      <dgm:spPr/>
      <dgm:t>
        <a:bodyPr/>
        <a:lstStyle/>
        <a:p>
          <a:endParaRPr lang="en-US"/>
        </a:p>
      </dgm:t>
    </dgm:pt>
    <dgm:pt modelId="{6C51DA80-FE1E-4390-9B21-D662CE707A0C}" type="pres">
      <dgm:prSet presAssocID="{9B53A247-1F58-47E3-BC4F-23113F916C7D}" presName="parallelogramComposite" presStyleCnt="0"/>
      <dgm:spPr/>
    </dgm:pt>
    <dgm:pt modelId="{BB0B2716-41DB-4777-98CB-25699FA79248}" type="pres">
      <dgm:prSet presAssocID="{9B53A247-1F58-47E3-BC4F-23113F916C7D}" presName="parallelogram1" presStyleLbl="alignNode1" presStyleIdx="0" presStyleCnt="21" custScaleX="109251" custLinFactNeighborY="58890"/>
      <dgm:spPr/>
      <dgm:t>
        <a:bodyPr/>
        <a:lstStyle/>
        <a:p>
          <a:endParaRPr lang="en-US"/>
        </a:p>
      </dgm:t>
    </dgm:pt>
    <dgm:pt modelId="{411A1AC0-99B4-43EA-B2FD-86DE70B8D6B7}" type="pres">
      <dgm:prSet presAssocID="{9B53A247-1F58-47E3-BC4F-23113F916C7D}" presName="parallelogram2" presStyleLbl="alignNode1" presStyleIdx="1" presStyleCnt="21" custScaleX="109251" custLinFactNeighborX="-10777" custLinFactNeighborY="58890"/>
      <dgm:spPr/>
      <dgm:t>
        <a:bodyPr/>
        <a:lstStyle/>
        <a:p>
          <a:endParaRPr lang="en-US"/>
        </a:p>
      </dgm:t>
    </dgm:pt>
    <dgm:pt modelId="{CCCA9D6D-913C-4E4F-BE52-3D46203D2B41}" type="pres">
      <dgm:prSet presAssocID="{9B53A247-1F58-47E3-BC4F-23113F916C7D}" presName="parallelogram3" presStyleLbl="alignNode1" presStyleIdx="2" presStyleCnt="21" custScaleX="109251" custLinFactNeighborX="-21488" custLinFactNeighborY="58890"/>
      <dgm:spPr/>
      <dgm:t>
        <a:bodyPr/>
        <a:lstStyle/>
        <a:p>
          <a:endParaRPr lang="en-US"/>
        </a:p>
      </dgm:t>
    </dgm:pt>
    <dgm:pt modelId="{42CDF286-9A0E-4F97-A287-3E0F28A6C341}" type="pres">
      <dgm:prSet presAssocID="{9B53A247-1F58-47E3-BC4F-23113F916C7D}" presName="parallelogram4" presStyleLbl="alignNode1" presStyleIdx="3" presStyleCnt="21" custScaleX="109251" custLinFactNeighborX="-32199" custLinFactNeighborY="58890"/>
      <dgm:spPr/>
      <dgm:t>
        <a:bodyPr/>
        <a:lstStyle/>
        <a:p>
          <a:endParaRPr lang="en-US"/>
        </a:p>
      </dgm:t>
    </dgm:pt>
    <dgm:pt modelId="{1BDFED88-BD79-4B8C-AB07-BC3F624C8CC3}" type="pres">
      <dgm:prSet presAssocID="{9B53A247-1F58-47E3-BC4F-23113F916C7D}" presName="parallelogram5" presStyleLbl="alignNode1" presStyleIdx="4" presStyleCnt="21" custScaleX="109251" custLinFactNeighborX="-42910" custLinFactNeighborY="58890"/>
      <dgm:spPr/>
      <dgm:t>
        <a:bodyPr/>
        <a:lstStyle/>
        <a:p>
          <a:endParaRPr lang="en-US"/>
        </a:p>
      </dgm:t>
    </dgm:pt>
    <dgm:pt modelId="{AD28F988-9FD3-47CD-9A83-E9E52B32F693}" type="pres">
      <dgm:prSet presAssocID="{9B53A247-1F58-47E3-BC4F-23113F916C7D}" presName="parallelogram6" presStyleLbl="alignNode1" presStyleIdx="5" presStyleCnt="21" custScaleX="109251" custLinFactNeighborX="-53622" custLinFactNeighborY="58890"/>
      <dgm:spPr/>
      <dgm:t>
        <a:bodyPr/>
        <a:lstStyle/>
        <a:p>
          <a:endParaRPr lang="en-US"/>
        </a:p>
      </dgm:t>
    </dgm:pt>
    <dgm:pt modelId="{8C022436-39E6-4EC9-B76A-D5337905B41B}" type="pres">
      <dgm:prSet presAssocID="{9B53A247-1F58-47E3-BC4F-23113F916C7D}" presName="parallelogram7" presStyleLbl="alignNode1" presStyleIdx="6" presStyleCnt="21" custScaleX="109251" custLinFactNeighborX="-64333" custLinFactNeighborY="58890"/>
      <dgm:spPr/>
    </dgm:pt>
    <dgm:pt modelId="{EBEFB483-3F11-4A16-84D0-5C3F89A7BBFA}" type="pres">
      <dgm:prSet presAssocID="{5CD114E8-0B22-41C3-8A05-AEB19EFDF6E0}" presName="sibTrans" presStyleCnt="0"/>
      <dgm:spPr/>
    </dgm:pt>
    <dgm:pt modelId="{A8060622-4BCC-4D14-B0C6-A2A8B31AE9FA}" type="pres">
      <dgm:prSet presAssocID="{40D92531-64BB-439C-9A47-E25D685D48D7}" presName="parenttextcomposite" presStyleCnt="0"/>
      <dgm:spPr/>
    </dgm:pt>
    <dgm:pt modelId="{647A4AFE-730B-4291-AD1F-BF2ED864CFE8}" type="pres">
      <dgm:prSet presAssocID="{40D92531-64BB-439C-9A47-E25D685D48D7}" presName="parenttext" presStyleLbl="revTx" presStyleIdx="1" presStyleCnt="3" custScaleX="101548" custScaleY="39149" custLinFactNeighborY="21063">
        <dgm:presLayoutVars>
          <dgm:chMax/>
          <dgm:chPref val="2"/>
          <dgm:bulletEnabled val="1"/>
        </dgm:presLayoutVars>
      </dgm:prSet>
      <dgm:spPr/>
      <dgm:t>
        <a:bodyPr/>
        <a:lstStyle/>
        <a:p>
          <a:endParaRPr lang="en-US"/>
        </a:p>
      </dgm:t>
    </dgm:pt>
    <dgm:pt modelId="{D7CC85D3-6FA1-4C21-8530-8E3168062409}" type="pres">
      <dgm:prSet presAssocID="{40D92531-64BB-439C-9A47-E25D685D48D7}" presName="parallelogramComposite" presStyleCnt="0"/>
      <dgm:spPr/>
    </dgm:pt>
    <dgm:pt modelId="{EB907C3A-3B2F-4F0A-886E-E357E90F6901}" type="pres">
      <dgm:prSet presAssocID="{40D92531-64BB-439C-9A47-E25D685D48D7}" presName="parallelogram1" presStyleLbl="alignNode1" presStyleIdx="7" presStyleCnt="21" custScaleX="109251" custLinFactY="1623" custLinFactNeighborY="100000"/>
      <dgm:spPr/>
    </dgm:pt>
    <dgm:pt modelId="{64E64A88-7A68-4947-9400-BB241CA6C760}" type="pres">
      <dgm:prSet presAssocID="{40D92531-64BB-439C-9A47-E25D685D48D7}" presName="parallelogram2" presStyleLbl="alignNode1" presStyleIdx="8" presStyleCnt="21" custScaleX="109251" custLinFactY="1623" custLinFactNeighborX="-10777" custLinFactNeighborY="100000"/>
      <dgm:spPr/>
      <dgm:t>
        <a:bodyPr/>
        <a:lstStyle/>
        <a:p>
          <a:endParaRPr lang="en-US"/>
        </a:p>
      </dgm:t>
    </dgm:pt>
    <dgm:pt modelId="{A99D3BFA-4A06-4687-9365-80012B4A75D9}" type="pres">
      <dgm:prSet presAssocID="{40D92531-64BB-439C-9A47-E25D685D48D7}" presName="parallelogram3" presStyleLbl="alignNode1" presStyleIdx="9" presStyleCnt="21" custScaleX="109251" custLinFactY="1623" custLinFactNeighborX="-21488" custLinFactNeighborY="100000"/>
      <dgm:spPr/>
      <dgm:t>
        <a:bodyPr/>
        <a:lstStyle/>
        <a:p>
          <a:endParaRPr lang="en-US"/>
        </a:p>
      </dgm:t>
    </dgm:pt>
    <dgm:pt modelId="{F00E1958-956C-46D4-B3B8-FE8CE2672897}" type="pres">
      <dgm:prSet presAssocID="{40D92531-64BB-439C-9A47-E25D685D48D7}" presName="parallelogram4" presStyleLbl="alignNode1" presStyleIdx="10" presStyleCnt="21" custScaleX="109251" custLinFactY="1623" custLinFactNeighborX="-32199" custLinFactNeighborY="100000"/>
      <dgm:spPr/>
      <dgm:t>
        <a:bodyPr/>
        <a:lstStyle/>
        <a:p>
          <a:endParaRPr lang="en-US"/>
        </a:p>
      </dgm:t>
    </dgm:pt>
    <dgm:pt modelId="{2A18DA76-41BF-452D-8864-7F31301B6BD6}" type="pres">
      <dgm:prSet presAssocID="{40D92531-64BB-439C-9A47-E25D685D48D7}" presName="parallelogram5" presStyleLbl="alignNode1" presStyleIdx="11" presStyleCnt="21" custScaleX="109251" custLinFactY="1623" custLinFactNeighborX="-42910" custLinFactNeighborY="100000"/>
      <dgm:spPr/>
      <dgm:t>
        <a:bodyPr/>
        <a:lstStyle/>
        <a:p>
          <a:endParaRPr lang="en-US"/>
        </a:p>
      </dgm:t>
    </dgm:pt>
    <dgm:pt modelId="{2FDA7317-5D3D-4628-A3FE-BD8BCFAF5DB6}" type="pres">
      <dgm:prSet presAssocID="{40D92531-64BB-439C-9A47-E25D685D48D7}" presName="parallelogram6" presStyleLbl="alignNode1" presStyleIdx="12" presStyleCnt="21" custScaleX="109251" custLinFactY="1623" custLinFactNeighborX="-53622" custLinFactNeighborY="100000"/>
      <dgm:spPr/>
      <dgm:t>
        <a:bodyPr/>
        <a:lstStyle/>
        <a:p>
          <a:endParaRPr lang="en-US"/>
        </a:p>
      </dgm:t>
    </dgm:pt>
    <dgm:pt modelId="{B166CBE7-E1B5-40C2-8E3C-FFD9507918EE}" type="pres">
      <dgm:prSet presAssocID="{40D92531-64BB-439C-9A47-E25D685D48D7}" presName="parallelogram7" presStyleLbl="alignNode1" presStyleIdx="13" presStyleCnt="21" custScaleX="109251" custLinFactY="1623" custLinFactNeighborX="-64333" custLinFactNeighborY="100000"/>
      <dgm:spPr/>
    </dgm:pt>
    <dgm:pt modelId="{B3E761F5-DFC9-45F8-891A-079A5884E56E}" type="pres">
      <dgm:prSet presAssocID="{5A3ACFDE-293A-4ECC-A7EB-561790F9773D}" presName="sibTrans" presStyleCnt="0"/>
      <dgm:spPr/>
    </dgm:pt>
    <dgm:pt modelId="{B6FECEA9-4B11-4A58-B624-66CD8FEFF4E4}" type="pres">
      <dgm:prSet presAssocID="{7DBB6583-52A8-4628-AB43-9591F899ACF6}" presName="parenttextcomposite" presStyleCnt="0"/>
      <dgm:spPr/>
    </dgm:pt>
    <dgm:pt modelId="{4F965899-9C22-459F-A32D-2509CDE7403C}" type="pres">
      <dgm:prSet presAssocID="{7DBB6583-52A8-4628-AB43-9591F899ACF6}" presName="parenttext" presStyleLbl="revTx" presStyleIdx="2" presStyleCnt="3" custScaleX="98868" custScaleY="124797" custLinFactNeighborY="21780">
        <dgm:presLayoutVars>
          <dgm:chMax/>
          <dgm:chPref val="2"/>
          <dgm:bulletEnabled val="1"/>
        </dgm:presLayoutVars>
      </dgm:prSet>
      <dgm:spPr/>
      <dgm:t>
        <a:bodyPr/>
        <a:lstStyle/>
        <a:p>
          <a:endParaRPr lang="en-US"/>
        </a:p>
      </dgm:t>
    </dgm:pt>
    <dgm:pt modelId="{DC287ED9-5DB0-452F-8DB7-F6001AD64394}" type="pres">
      <dgm:prSet presAssocID="{7DBB6583-52A8-4628-AB43-9591F899ACF6}" presName="parallelogramComposite" presStyleCnt="0"/>
      <dgm:spPr/>
    </dgm:pt>
    <dgm:pt modelId="{5826DC1E-F209-40B1-820D-E1B80754C8B3}" type="pres">
      <dgm:prSet presAssocID="{7DBB6583-52A8-4628-AB43-9591F899ACF6}" presName="parallelogram1" presStyleLbl="alignNode1" presStyleIdx="14" presStyleCnt="21" custScaleX="109251" custLinFactY="20809" custLinFactNeighborY="100000"/>
      <dgm:spPr/>
    </dgm:pt>
    <dgm:pt modelId="{961D8985-560A-4575-B2C5-2F04FCCA533A}" type="pres">
      <dgm:prSet presAssocID="{7DBB6583-52A8-4628-AB43-9591F899ACF6}" presName="parallelogram2" presStyleLbl="alignNode1" presStyleIdx="15" presStyleCnt="21" custScaleX="109251" custLinFactY="20809" custLinFactNeighborX="-10777" custLinFactNeighborY="100000"/>
      <dgm:spPr/>
      <dgm:t>
        <a:bodyPr/>
        <a:lstStyle/>
        <a:p>
          <a:endParaRPr lang="en-US"/>
        </a:p>
      </dgm:t>
    </dgm:pt>
    <dgm:pt modelId="{B7886F47-DFEF-4F17-A099-D93735C1A85B}" type="pres">
      <dgm:prSet presAssocID="{7DBB6583-52A8-4628-AB43-9591F899ACF6}" presName="parallelogram3" presStyleLbl="alignNode1" presStyleIdx="16" presStyleCnt="21" custScaleX="109251" custLinFactY="20809" custLinFactNeighborX="-21488" custLinFactNeighborY="100000"/>
      <dgm:spPr/>
      <dgm:t>
        <a:bodyPr/>
        <a:lstStyle/>
        <a:p>
          <a:endParaRPr lang="en-US"/>
        </a:p>
      </dgm:t>
    </dgm:pt>
    <dgm:pt modelId="{7E5BF184-CB51-410E-985E-45C57CCC4CF9}" type="pres">
      <dgm:prSet presAssocID="{7DBB6583-52A8-4628-AB43-9591F899ACF6}" presName="parallelogram4" presStyleLbl="alignNode1" presStyleIdx="17" presStyleCnt="21" custScaleX="109251" custLinFactY="20809" custLinFactNeighborX="-32199" custLinFactNeighborY="100000"/>
      <dgm:spPr/>
      <dgm:t>
        <a:bodyPr/>
        <a:lstStyle/>
        <a:p>
          <a:endParaRPr lang="en-US"/>
        </a:p>
      </dgm:t>
    </dgm:pt>
    <dgm:pt modelId="{90818153-51FA-4D71-8BC8-987D9EC817F3}" type="pres">
      <dgm:prSet presAssocID="{7DBB6583-52A8-4628-AB43-9591F899ACF6}" presName="parallelogram5" presStyleLbl="alignNode1" presStyleIdx="18" presStyleCnt="21" custScaleX="109251" custLinFactY="20809" custLinFactNeighborX="-42910" custLinFactNeighborY="100000"/>
      <dgm:spPr/>
      <dgm:t>
        <a:bodyPr/>
        <a:lstStyle/>
        <a:p>
          <a:endParaRPr lang="en-US"/>
        </a:p>
      </dgm:t>
    </dgm:pt>
    <dgm:pt modelId="{E60165A9-C124-43F7-96A7-1A2F244F820D}" type="pres">
      <dgm:prSet presAssocID="{7DBB6583-52A8-4628-AB43-9591F899ACF6}" presName="parallelogram6" presStyleLbl="alignNode1" presStyleIdx="19" presStyleCnt="21" custScaleX="109251" custLinFactY="20809" custLinFactNeighborX="-53622" custLinFactNeighborY="100000"/>
      <dgm:spPr/>
      <dgm:t>
        <a:bodyPr/>
        <a:lstStyle/>
        <a:p>
          <a:endParaRPr lang="en-US"/>
        </a:p>
      </dgm:t>
    </dgm:pt>
    <dgm:pt modelId="{472DA473-8E7B-48D8-8967-C9F61B5E78E7}" type="pres">
      <dgm:prSet presAssocID="{7DBB6583-52A8-4628-AB43-9591F899ACF6}" presName="parallelogram7" presStyleLbl="alignNode1" presStyleIdx="20" presStyleCnt="21" custScaleX="109251" custLinFactY="20809" custLinFactNeighborX="-64333" custLinFactNeighborY="100000"/>
      <dgm:spPr/>
    </dgm:pt>
  </dgm:ptLst>
  <dgm:cxnLst>
    <dgm:cxn modelId="{C38A2813-9DF3-4118-A124-EE122A633E93}" type="presOf" srcId="{9B53A247-1F58-47E3-BC4F-23113F916C7D}" destId="{8B73A103-4E3F-4B02-8A5B-7982F9C2EE7B}" srcOrd="0" destOrd="0" presId="urn:microsoft.com/office/officeart/2008/layout/VerticalAccentList"/>
    <dgm:cxn modelId="{4313F362-0C91-40E3-8E6E-29AD0ACBD323}" srcId="{059B0AE2-6F49-4563-863E-2E4ABEDDC0EA}" destId="{9B53A247-1F58-47E3-BC4F-23113F916C7D}" srcOrd="0" destOrd="0" parTransId="{2C81696E-8296-473C-A170-A5BF0F6AD849}" sibTransId="{5CD114E8-0B22-41C3-8A05-AEB19EFDF6E0}"/>
    <dgm:cxn modelId="{59EC2751-6C80-4AB2-A9DC-F8D65B57535F}" type="presOf" srcId="{40D92531-64BB-439C-9A47-E25D685D48D7}" destId="{647A4AFE-730B-4291-AD1F-BF2ED864CFE8}" srcOrd="0" destOrd="0" presId="urn:microsoft.com/office/officeart/2008/layout/VerticalAccentList"/>
    <dgm:cxn modelId="{EEFC9C7C-78C9-413B-8AA7-32FD158FDDE2}" type="presOf" srcId="{7DBB6583-52A8-4628-AB43-9591F899ACF6}" destId="{4F965899-9C22-459F-A32D-2509CDE7403C}" srcOrd="0" destOrd="0" presId="urn:microsoft.com/office/officeart/2008/layout/VerticalAccentList"/>
    <dgm:cxn modelId="{0F7811E1-897A-4873-8BCA-014A56561CE8}" srcId="{059B0AE2-6F49-4563-863E-2E4ABEDDC0EA}" destId="{7DBB6583-52A8-4628-AB43-9591F899ACF6}" srcOrd="2" destOrd="0" parTransId="{A6BC3A1E-052E-4D3E-82D6-3C76F209DB73}" sibTransId="{05B4EE8B-FEDD-4967-94AE-56BEC7CCA053}"/>
    <dgm:cxn modelId="{27D24954-A76B-4260-8ACE-68BB242D2C4E}" srcId="{059B0AE2-6F49-4563-863E-2E4ABEDDC0EA}" destId="{40D92531-64BB-439C-9A47-E25D685D48D7}" srcOrd="1" destOrd="0" parTransId="{AC492BD3-AD9D-466F-ABDB-372E579BCC0D}" sibTransId="{5A3ACFDE-293A-4ECC-A7EB-561790F9773D}"/>
    <dgm:cxn modelId="{013DDB9E-FE8B-46A4-BF70-D810D6D03E09}" type="presOf" srcId="{059B0AE2-6F49-4563-863E-2E4ABEDDC0EA}" destId="{D869B9D9-8F4F-4B89-A260-A29D731183B3}" srcOrd="0" destOrd="0" presId="urn:microsoft.com/office/officeart/2008/layout/VerticalAccentList"/>
    <dgm:cxn modelId="{92F2385C-5781-4E35-859E-22DBB35BED6F}" type="presParOf" srcId="{D869B9D9-8F4F-4B89-A260-A29D731183B3}" destId="{E8564DC5-5E53-4FD7-ADB2-69469FE4D66A}" srcOrd="0" destOrd="0" presId="urn:microsoft.com/office/officeart/2008/layout/VerticalAccentList"/>
    <dgm:cxn modelId="{CD08A749-E56A-4D07-85C1-6EF8CBB9B3E2}" type="presParOf" srcId="{E8564DC5-5E53-4FD7-ADB2-69469FE4D66A}" destId="{8B73A103-4E3F-4B02-8A5B-7982F9C2EE7B}" srcOrd="0" destOrd="0" presId="urn:microsoft.com/office/officeart/2008/layout/VerticalAccentList"/>
    <dgm:cxn modelId="{41DCFD5A-2F8D-4714-BEFD-F1635FCB9E51}" type="presParOf" srcId="{D869B9D9-8F4F-4B89-A260-A29D731183B3}" destId="{6C51DA80-FE1E-4390-9B21-D662CE707A0C}" srcOrd="1" destOrd="0" presId="urn:microsoft.com/office/officeart/2008/layout/VerticalAccentList"/>
    <dgm:cxn modelId="{CE20B9E0-F39E-48F0-84CA-CCEC0C85F11A}" type="presParOf" srcId="{6C51DA80-FE1E-4390-9B21-D662CE707A0C}" destId="{BB0B2716-41DB-4777-98CB-25699FA79248}" srcOrd="0" destOrd="0" presId="urn:microsoft.com/office/officeart/2008/layout/VerticalAccentList"/>
    <dgm:cxn modelId="{2B7DAB4F-2352-4B2B-BC2C-9409733A9152}" type="presParOf" srcId="{6C51DA80-FE1E-4390-9B21-D662CE707A0C}" destId="{411A1AC0-99B4-43EA-B2FD-86DE70B8D6B7}" srcOrd="1" destOrd="0" presId="urn:microsoft.com/office/officeart/2008/layout/VerticalAccentList"/>
    <dgm:cxn modelId="{DCE49AFF-4F09-4719-B780-5484AEE2E696}" type="presParOf" srcId="{6C51DA80-FE1E-4390-9B21-D662CE707A0C}" destId="{CCCA9D6D-913C-4E4F-BE52-3D46203D2B41}" srcOrd="2" destOrd="0" presId="urn:microsoft.com/office/officeart/2008/layout/VerticalAccentList"/>
    <dgm:cxn modelId="{824C9323-5641-45B5-8279-91530D49E272}" type="presParOf" srcId="{6C51DA80-FE1E-4390-9B21-D662CE707A0C}" destId="{42CDF286-9A0E-4F97-A287-3E0F28A6C341}" srcOrd="3" destOrd="0" presId="urn:microsoft.com/office/officeart/2008/layout/VerticalAccentList"/>
    <dgm:cxn modelId="{3A44D230-19ED-4CCB-A3C1-FEA5A1FD1920}" type="presParOf" srcId="{6C51DA80-FE1E-4390-9B21-D662CE707A0C}" destId="{1BDFED88-BD79-4B8C-AB07-BC3F624C8CC3}" srcOrd="4" destOrd="0" presId="urn:microsoft.com/office/officeart/2008/layout/VerticalAccentList"/>
    <dgm:cxn modelId="{1AFF5159-FA2B-4537-B597-724B214322D4}" type="presParOf" srcId="{6C51DA80-FE1E-4390-9B21-D662CE707A0C}" destId="{AD28F988-9FD3-47CD-9A83-E9E52B32F693}" srcOrd="5" destOrd="0" presId="urn:microsoft.com/office/officeart/2008/layout/VerticalAccentList"/>
    <dgm:cxn modelId="{5BEBA076-835E-457A-B47E-BA1097A8A74B}" type="presParOf" srcId="{6C51DA80-FE1E-4390-9B21-D662CE707A0C}" destId="{8C022436-39E6-4EC9-B76A-D5337905B41B}" srcOrd="6" destOrd="0" presId="urn:microsoft.com/office/officeart/2008/layout/VerticalAccentList"/>
    <dgm:cxn modelId="{50F112E7-D574-4DED-80AE-FBFE2C8418A8}" type="presParOf" srcId="{D869B9D9-8F4F-4B89-A260-A29D731183B3}" destId="{EBEFB483-3F11-4A16-84D0-5C3F89A7BBFA}" srcOrd="2" destOrd="0" presId="urn:microsoft.com/office/officeart/2008/layout/VerticalAccentList"/>
    <dgm:cxn modelId="{B3BEA65F-498F-4E11-8955-EF2D937203D9}" type="presParOf" srcId="{D869B9D9-8F4F-4B89-A260-A29D731183B3}" destId="{A8060622-4BCC-4D14-B0C6-A2A8B31AE9FA}" srcOrd="3" destOrd="0" presId="urn:microsoft.com/office/officeart/2008/layout/VerticalAccentList"/>
    <dgm:cxn modelId="{B8B2EE64-3DA6-4877-AFD4-093D8929634E}" type="presParOf" srcId="{A8060622-4BCC-4D14-B0C6-A2A8B31AE9FA}" destId="{647A4AFE-730B-4291-AD1F-BF2ED864CFE8}" srcOrd="0" destOrd="0" presId="urn:microsoft.com/office/officeart/2008/layout/VerticalAccentList"/>
    <dgm:cxn modelId="{D8F35EFA-761A-4D77-A776-D13CC6370FD3}" type="presParOf" srcId="{D869B9D9-8F4F-4B89-A260-A29D731183B3}" destId="{D7CC85D3-6FA1-4C21-8530-8E3168062409}" srcOrd="4" destOrd="0" presId="urn:microsoft.com/office/officeart/2008/layout/VerticalAccentList"/>
    <dgm:cxn modelId="{2D8E8B8B-DDD3-47EC-A8CB-B4D38FFE2B9E}" type="presParOf" srcId="{D7CC85D3-6FA1-4C21-8530-8E3168062409}" destId="{EB907C3A-3B2F-4F0A-886E-E357E90F6901}" srcOrd="0" destOrd="0" presId="urn:microsoft.com/office/officeart/2008/layout/VerticalAccentList"/>
    <dgm:cxn modelId="{C3B2B462-12F9-4DEB-875F-B95629C925AC}" type="presParOf" srcId="{D7CC85D3-6FA1-4C21-8530-8E3168062409}" destId="{64E64A88-7A68-4947-9400-BB241CA6C760}" srcOrd="1" destOrd="0" presId="urn:microsoft.com/office/officeart/2008/layout/VerticalAccentList"/>
    <dgm:cxn modelId="{02E64889-F45A-4C60-A6B3-DBD71A49AEBC}" type="presParOf" srcId="{D7CC85D3-6FA1-4C21-8530-8E3168062409}" destId="{A99D3BFA-4A06-4687-9365-80012B4A75D9}" srcOrd="2" destOrd="0" presId="urn:microsoft.com/office/officeart/2008/layout/VerticalAccentList"/>
    <dgm:cxn modelId="{8BF5C1CD-B84F-477B-9E34-5F88CA92576A}" type="presParOf" srcId="{D7CC85D3-6FA1-4C21-8530-8E3168062409}" destId="{F00E1958-956C-46D4-B3B8-FE8CE2672897}" srcOrd="3" destOrd="0" presId="urn:microsoft.com/office/officeart/2008/layout/VerticalAccentList"/>
    <dgm:cxn modelId="{91296DA5-C7BB-4320-BBEE-150EF44F06E1}" type="presParOf" srcId="{D7CC85D3-6FA1-4C21-8530-8E3168062409}" destId="{2A18DA76-41BF-452D-8864-7F31301B6BD6}" srcOrd="4" destOrd="0" presId="urn:microsoft.com/office/officeart/2008/layout/VerticalAccentList"/>
    <dgm:cxn modelId="{12E75D0B-777F-4C54-9361-13547C2B5CC9}" type="presParOf" srcId="{D7CC85D3-6FA1-4C21-8530-8E3168062409}" destId="{2FDA7317-5D3D-4628-A3FE-BD8BCFAF5DB6}" srcOrd="5" destOrd="0" presId="urn:microsoft.com/office/officeart/2008/layout/VerticalAccentList"/>
    <dgm:cxn modelId="{A1F71344-9FEE-459F-BD4B-4F8B738A04B6}" type="presParOf" srcId="{D7CC85D3-6FA1-4C21-8530-8E3168062409}" destId="{B166CBE7-E1B5-40C2-8E3C-FFD9507918EE}" srcOrd="6" destOrd="0" presId="urn:microsoft.com/office/officeart/2008/layout/VerticalAccentList"/>
    <dgm:cxn modelId="{49F5A819-345D-4078-AF84-100574B7E39C}" type="presParOf" srcId="{D869B9D9-8F4F-4B89-A260-A29D731183B3}" destId="{B3E761F5-DFC9-45F8-891A-079A5884E56E}" srcOrd="5" destOrd="0" presId="urn:microsoft.com/office/officeart/2008/layout/VerticalAccentList"/>
    <dgm:cxn modelId="{1999F295-3E79-41A8-A07D-2DC721512594}" type="presParOf" srcId="{D869B9D9-8F4F-4B89-A260-A29D731183B3}" destId="{B6FECEA9-4B11-4A58-B624-66CD8FEFF4E4}" srcOrd="6" destOrd="0" presId="urn:microsoft.com/office/officeart/2008/layout/VerticalAccentList"/>
    <dgm:cxn modelId="{41A256D4-E9FC-450A-9D61-F8C3A2BEE52B}" type="presParOf" srcId="{B6FECEA9-4B11-4A58-B624-66CD8FEFF4E4}" destId="{4F965899-9C22-459F-A32D-2509CDE7403C}" srcOrd="0" destOrd="0" presId="urn:microsoft.com/office/officeart/2008/layout/VerticalAccentList"/>
    <dgm:cxn modelId="{8DB2979F-0E7E-42DA-A833-98620CCD6418}" type="presParOf" srcId="{D869B9D9-8F4F-4B89-A260-A29D731183B3}" destId="{DC287ED9-5DB0-452F-8DB7-F6001AD64394}" srcOrd="7" destOrd="0" presId="urn:microsoft.com/office/officeart/2008/layout/VerticalAccentList"/>
    <dgm:cxn modelId="{2AFE8FC9-1B5D-4E05-809C-A2F62EC6825E}" type="presParOf" srcId="{DC287ED9-5DB0-452F-8DB7-F6001AD64394}" destId="{5826DC1E-F209-40B1-820D-E1B80754C8B3}" srcOrd="0" destOrd="0" presId="urn:microsoft.com/office/officeart/2008/layout/VerticalAccentList"/>
    <dgm:cxn modelId="{8F49A87C-BC22-4EAB-8294-D5513E10F990}" type="presParOf" srcId="{DC287ED9-5DB0-452F-8DB7-F6001AD64394}" destId="{961D8985-560A-4575-B2C5-2F04FCCA533A}" srcOrd="1" destOrd="0" presId="urn:microsoft.com/office/officeart/2008/layout/VerticalAccentList"/>
    <dgm:cxn modelId="{44775804-D931-4DD2-B00D-7BB6DF44ADAD}" type="presParOf" srcId="{DC287ED9-5DB0-452F-8DB7-F6001AD64394}" destId="{B7886F47-DFEF-4F17-A099-D93735C1A85B}" srcOrd="2" destOrd="0" presId="urn:microsoft.com/office/officeart/2008/layout/VerticalAccentList"/>
    <dgm:cxn modelId="{64362303-6115-429D-AA3D-88AAEA02A0A2}" type="presParOf" srcId="{DC287ED9-5DB0-452F-8DB7-F6001AD64394}" destId="{7E5BF184-CB51-410E-985E-45C57CCC4CF9}" srcOrd="3" destOrd="0" presId="urn:microsoft.com/office/officeart/2008/layout/VerticalAccentList"/>
    <dgm:cxn modelId="{B1418560-3D1B-40CF-93D8-BDB8C8A266F3}" type="presParOf" srcId="{DC287ED9-5DB0-452F-8DB7-F6001AD64394}" destId="{90818153-51FA-4D71-8BC8-987D9EC817F3}" srcOrd="4" destOrd="0" presId="urn:microsoft.com/office/officeart/2008/layout/VerticalAccentList"/>
    <dgm:cxn modelId="{0FEDEAC2-E9E7-40A8-917D-921C8C6F23C4}" type="presParOf" srcId="{DC287ED9-5DB0-452F-8DB7-F6001AD64394}" destId="{E60165A9-C124-43F7-96A7-1A2F244F820D}" srcOrd="5" destOrd="0" presId="urn:microsoft.com/office/officeart/2008/layout/VerticalAccentList"/>
    <dgm:cxn modelId="{E6B44586-6BE0-46D8-AEC1-1269EDBCACFD}" type="presParOf" srcId="{DC287ED9-5DB0-452F-8DB7-F6001AD64394}" destId="{472DA473-8E7B-48D8-8967-C9F61B5E78E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2C17BC-2D18-4226-A5DC-38BFDEAC286D}" type="doc">
      <dgm:prSet loTypeId="urn:microsoft.com/office/officeart/2005/8/layout/pyramid1" loCatId="pyramid" qsTypeId="urn:microsoft.com/office/officeart/2005/8/quickstyle/simple3" qsCatId="simple" csTypeId="urn:microsoft.com/office/officeart/2005/8/colors/accent0_3" csCatId="mainScheme" phldr="1"/>
      <dgm:spPr/>
      <dgm:t>
        <a:bodyPr/>
        <a:lstStyle/>
        <a:p>
          <a:endParaRPr lang="en-US"/>
        </a:p>
      </dgm:t>
    </dgm:pt>
    <dgm:pt modelId="{306B9143-5565-4CF0-BF66-B0397EE7003F}">
      <dgm:prSet custT="1"/>
      <dgm:spPr/>
      <dgm:t>
        <a:bodyPr anchor="ctr" anchorCtr="1"/>
        <a:lstStyle/>
        <a:p>
          <a:pPr algn="ctr" rtl="0"/>
          <a:endParaRPr lang="en-US" sz="1200" b="1" dirty="0" smtClean="0"/>
        </a:p>
        <a:p>
          <a:pPr algn="ctr" rtl="0"/>
          <a:r>
            <a:rPr lang="en-US" sz="1200" b="1" dirty="0" smtClean="0"/>
            <a:t>Any</a:t>
          </a:r>
        </a:p>
        <a:p>
          <a:pPr algn="ctr" rtl="0"/>
          <a:r>
            <a:rPr lang="en-US" sz="1200" b="1" dirty="0" smtClean="0"/>
            <a:t>learning</a:t>
          </a:r>
        </a:p>
        <a:p>
          <a:pPr algn="ctr" rtl="0"/>
          <a:r>
            <a:rPr lang="en-US" sz="1200" b="1" dirty="0" smtClean="0"/>
            <a:t>episode occurs</a:t>
          </a:r>
        </a:p>
        <a:p>
          <a:pPr algn="ctr" rtl="0"/>
          <a:r>
            <a:rPr lang="en-US" sz="1200" b="1" dirty="0" smtClean="0"/>
            <a:t>in a specific</a:t>
          </a:r>
        </a:p>
        <a:p>
          <a:pPr algn="ctr" rtl="0"/>
          <a:r>
            <a:rPr lang="en-US" sz="1200" b="1" dirty="0" smtClean="0"/>
            <a:t>situation &amp; is profoundly</a:t>
          </a:r>
        </a:p>
        <a:p>
          <a:pPr algn="ctr" rtl="0"/>
          <a:r>
            <a:rPr lang="en-US" sz="1200" b="1" dirty="0" smtClean="0"/>
            <a:t>influenced by that fact.</a:t>
          </a:r>
        </a:p>
      </dgm:t>
    </dgm:pt>
    <dgm:pt modelId="{C934B3EE-7A4C-45AA-8AAE-5F5381E13ACF}" type="parTrans" cxnId="{F92CF353-EA8F-4AF3-BB1C-BE46CAC2F2B1}">
      <dgm:prSet/>
      <dgm:spPr/>
      <dgm:t>
        <a:bodyPr/>
        <a:lstStyle/>
        <a:p>
          <a:endParaRPr lang="en-US" sz="1200" b="1"/>
        </a:p>
      </dgm:t>
    </dgm:pt>
    <dgm:pt modelId="{57CCC9AC-701A-4565-89EE-CCD4293F7609}" type="sibTrans" cxnId="{F92CF353-EA8F-4AF3-BB1C-BE46CAC2F2B1}">
      <dgm:prSet/>
      <dgm:spPr/>
      <dgm:t>
        <a:bodyPr/>
        <a:lstStyle/>
        <a:p>
          <a:endParaRPr lang="en-US" sz="1200" b="1"/>
        </a:p>
      </dgm:t>
    </dgm:pt>
    <dgm:pt modelId="{9CC5A068-C516-4DF5-B02A-4B22C09FD5F7}">
      <dgm:prSet custT="1"/>
      <dgm:spPr/>
      <dgm:t>
        <a:bodyPr lIns="0" tIns="0" rIns="0" bIns="0" anchor="b"/>
        <a:lstStyle/>
        <a:p>
          <a:pPr algn="ctr" rtl="0"/>
          <a:r>
            <a:rPr lang="en-US" sz="1200" b="1" dirty="0" smtClean="0"/>
            <a:t>Analysis &amp; planning of educational activities must be based on the realities of human experience and on their constant change.</a:t>
          </a:r>
          <a:endParaRPr lang="en-US" sz="1200" b="1" dirty="0"/>
        </a:p>
      </dgm:t>
    </dgm:pt>
    <dgm:pt modelId="{3DF85866-6599-4EEB-9A72-E04439A73FC1}" type="parTrans" cxnId="{426ABFC9-C00A-464A-ACD3-EDD82739D50C}">
      <dgm:prSet/>
      <dgm:spPr/>
      <dgm:t>
        <a:bodyPr/>
        <a:lstStyle/>
        <a:p>
          <a:endParaRPr lang="en-US" sz="1200" b="1"/>
        </a:p>
      </dgm:t>
    </dgm:pt>
    <dgm:pt modelId="{EC99AF1F-1825-4CE3-B3E5-B8A4CF30B3EA}" type="sibTrans" cxnId="{426ABFC9-C00A-464A-ACD3-EDD82739D50C}">
      <dgm:prSet/>
      <dgm:spPr/>
      <dgm:t>
        <a:bodyPr/>
        <a:lstStyle/>
        <a:p>
          <a:endParaRPr lang="en-US" sz="1200" b="1"/>
        </a:p>
      </dgm:t>
    </dgm:pt>
    <dgm:pt modelId="{B5F30E72-947F-4E5D-A9EC-A244052E39AF}">
      <dgm:prSet custT="1"/>
      <dgm:spPr/>
      <dgm:t>
        <a:bodyPr/>
        <a:lstStyle/>
        <a:p>
          <a:pPr rtl="0"/>
          <a:r>
            <a:rPr lang="en-US" sz="1200" b="1" dirty="0" smtClean="0"/>
            <a:t>Education is a practical art that draws on many theoretical disciplines in the humanities, social &amp; biological sciences.</a:t>
          </a:r>
          <a:endParaRPr lang="en-US" sz="1200" b="1" dirty="0"/>
        </a:p>
      </dgm:t>
    </dgm:pt>
    <dgm:pt modelId="{D89FF5AD-DF62-4DD4-A2DE-B6B66243B2A3}" type="parTrans" cxnId="{46CDACB6-190F-4EAA-97E6-71857C665E74}">
      <dgm:prSet/>
      <dgm:spPr/>
      <dgm:t>
        <a:bodyPr/>
        <a:lstStyle/>
        <a:p>
          <a:endParaRPr lang="en-US" sz="1200" b="1"/>
        </a:p>
      </dgm:t>
    </dgm:pt>
    <dgm:pt modelId="{0BB86A3D-5C52-4A67-9625-BB3AF587D9F7}" type="sibTrans" cxnId="{46CDACB6-190F-4EAA-97E6-71857C665E74}">
      <dgm:prSet/>
      <dgm:spPr/>
      <dgm:t>
        <a:bodyPr/>
        <a:lstStyle/>
        <a:p>
          <a:endParaRPr lang="en-US" sz="1200" b="1"/>
        </a:p>
      </dgm:t>
    </dgm:pt>
    <dgm:pt modelId="{CF492F92-B0E7-487E-B971-85EFD0C72AC9}">
      <dgm:prSet custT="1"/>
      <dgm:spPr/>
      <dgm:t>
        <a:bodyPr/>
        <a:lstStyle/>
        <a:p>
          <a:pPr rtl="0"/>
          <a:r>
            <a:rPr lang="en-US" sz="1200" b="1" dirty="0" smtClean="0"/>
            <a:t>Education is a cooperative art.</a:t>
          </a:r>
          <a:endParaRPr lang="en-US" sz="1200" b="1" dirty="0"/>
        </a:p>
      </dgm:t>
    </dgm:pt>
    <dgm:pt modelId="{7BE3CB09-839D-43D3-8EB2-4DC3F0F99F07}" type="parTrans" cxnId="{36A06610-CAF2-4FB6-925C-2AEF250CA70F}">
      <dgm:prSet/>
      <dgm:spPr/>
      <dgm:t>
        <a:bodyPr/>
        <a:lstStyle/>
        <a:p>
          <a:endParaRPr lang="en-US" sz="1200" b="1"/>
        </a:p>
      </dgm:t>
    </dgm:pt>
    <dgm:pt modelId="{11B9C878-D33D-4EA8-BCD9-4107C443662E}" type="sibTrans" cxnId="{36A06610-CAF2-4FB6-925C-2AEF250CA70F}">
      <dgm:prSet/>
      <dgm:spPr/>
      <dgm:t>
        <a:bodyPr/>
        <a:lstStyle/>
        <a:p>
          <a:endParaRPr lang="en-US" sz="1200" b="1"/>
        </a:p>
      </dgm:t>
    </dgm:pt>
    <dgm:pt modelId="{A929DF19-96BD-49E8-B4D2-447DE011B03A}">
      <dgm:prSet custT="1"/>
      <dgm:spPr/>
      <dgm:t>
        <a:bodyPr/>
        <a:lstStyle/>
        <a:p>
          <a:pPr rtl="0"/>
          <a:r>
            <a:rPr lang="en-US" sz="1200" b="1" dirty="0" smtClean="0"/>
            <a:t>The planning or analysis of an educational activity is usually undertaken in terms of some period that the mind abstracts for analytical purposes from the complicated reality.</a:t>
          </a:r>
          <a:endParaRPr lang="en-US" sz="1200" b="1" dirty="0"/>
        </a:p>
      </dgm:t>
    </dgm:pt>
    <dgm:pt modelId="{5D1AFF7B-A222-4EB8-AB51-1B9E9EA7E0DE}" type="parTrans" cxnId="{632C36EA-84FA-41FF-A2DF-1B72CF79F0CA}">
      <dgm:prSet/>
      <dgm:spPr/>
      <dgm:t>
        <a:bodyPr/>
        <a:lstStyle/>
        <a:p>
          <a:endParaRPr lang="en-US" sz="1200" b="1"/>
        </a:p>
      </dgm:t>
    </dgm:pt>
    <dgm:pt modelId="{168CD10E-6F1C-4BBC-92FA-9BE54F0B7629}" type="sibTrans" cxnId="{632C36EA-84FA-41FF-A2DF-1B72CF79F0CA}">
      <dgm:prSet/>
      <dgm:spPr/>
      <dgm:t>
        <a:bodyPr/>
        <a:lstStyle/>
        <a:p>
          <a:endParaRPr lang="en-US" sz="1200" b="1"/>
        </a:p>
      </dgm:t>
    </dgm:pt>
    <dgm:pt modelId="{3AE8AA67-C17D-47EF-8AD8-859BEED1953C}">
      <dgm:prSet custT="1"/>
      <dgm:spPr/>
      <dgm:t>
        <a:bodyPr/>
        <a:lstStyle/>
        <a:p>
          <a:pPr rtl="0"/>
          <a:r>
            <a:rPr lang="en-US" sz="1200" b="1" dirty="0" smtClean="0"/>
            <a:t>The planning or analysis of an educational activity may be undertaken by an educator, learner, independent analyst, or a combination of the three.</a:t>
          </a:r>
          <a:endParaRPr lang="en-US" sz="1200" b="1" dirty="0"/>
        </a:p>
      </dgm:t>
    </dgm:pt>
    <dgm:pt modelId="{BA78BE5D-1906-41CF-9207-4F3F6F641E68}" type="parTrans" cxnId="{47438A3A-DE24-4414-AA67-ADD9CAF56161}">
      <dgm:prSet/>
      <dgm:spPr/>
      <dgm:t>
        <a:bodyPr/>
        <a:lstStyle/>
        <a:p>
          <a:endParaRPr lang="en-US" sz="1200" b="1"/>
        </a:p>
      </dgm:t>
    </dgm:pt>
    <dgm:pt modelId="{3349E2B9-24AA-47C1-9E4B-405EA197B600}" type="sibTrans" cxnId="{47438A3A-DE24-4414-AA67-ADD9CAF56161}">
      <dgm:prSet/>
      <dgm:spPr/>
      <dgm:t>
        <a:bodyPr/>
        <a:lstStyle/>
        <a:p>
          <a:endParaRPr lang="en-US" sz="1200" b="1"/>
        </a:p>
      </dgm:t>
    </dgm:pt>
    <dgm:pt modelId="{7553ED7D-DFB7-483B-B8E6-5C8866619FA2}">
      <dgm:prSet custT="1"/>
      <dgm:spPr/>
      <dgm:t>
        <a:bodyPr/>
        <a:lstStyle/>
        <a:p>
          <a:pPr rtl="0"/>
          <a:r>
            <a:rPr lang="en-US" sz="1200" b="1" dirty="0" smtClean="0"/>
            <a:t>Any design of education can best be understood as a complex of interacting elements, not as a sequence of events.</a:t>
          </a:r>
          <a:endParaRPr lang="en-US" sz="1200" b="1" dirty="0"/>
        </a:p>
      </dgm:t>
    </dgm:pt>
    <dgm:pt modelId="{5754A8BB-8F65-43E7-B6B9-8FD75DA9048A}" type="parTrans" cxnId="{A086BC5D-2AF7-4150-B6A7-38D21ECEA918}">
      <dgm:prSet/>
      <dgm:spPr/>
      <dgm:t>
        <a:bodyPr/>
        <a:lstStyle/>
        <a:p>
          <a:endParaRPr lang="en-US" sz="1200" b="1"/>
        </a:p>
      </dgm:t>
    </dgm:pt>
    <dgm:pt modelId="{6B3F390A-3119-4450-BCCC-ABE0BE140560}" type="sibTrans" cxnId="{A086BC5D-2AF7-4150-B6A7-38D21ECEA918}">
      <dgm:prSet/>
      <dgm:spPr/>
      <dgm:t>
        <a:bodyPr/>
        <a:lstStyle/>
        <a:p>
          <a:endParaRPr lang="en-US" sz="1200" b="1"/>
        </a:p>
      </dgm:t>
    </dgm:pt>
    <dgm:pt modelId="{33CA9EFE-F5EC-4904-A05C-6109BC5935F3}" type="pres">
      <dgm:prSet presAssocID="{992C17BC-2D18-4226-A5DC-38BFDEAC286D}" presName="Name0" presStyleCnt="0">
        <dgm:presLayoutVars>
          <dgm:dir/>
          <dgm:animLvl val="lvl"/>
          <dgm:resizeHandles val="exact"/>
        </dgm:presLayoutVars>
      </dgm:prSet>
      <dgm:spPr/>
      <dgm:t>
        <a:bodyPr/>
        <a:lstStyle/>
        <a:p>
          <a:endParaRPr lang="en-US"/>
        </a:p>
      </dgm:t>
    </dgm:pt>
    <dgm:pt modelId="{E94DD278-0ABF-4D64-927C-BB593B80C674}" type="pres">
      <dgm:prSet presAssocID="{306B9143-5565-4CF0-BF66-B0397EE7003F}" presName="Name8" presStyleCnt="0"/>
      <dgm:spPr/>
      <dgm:t>
        <a:bodyPr/>
        <a:lstStyle/>
        <a:p>
          <a:endParaRPr lang="en-US"/>
        </a:p>
      </dgm:t>
    </dgm:pt>
    <dgm:pt modelId="{5EECE042-C9EA-4EC1-9E9D-390231778345}" type="pres">
      <dgm:prSet presAssocID="{306B9143-5565-4CF0-BF66-B0397EE7003F}" presName="level" presStyleLbl="node1" presStyleIdx="0" presStyleCnt="7" custScaleY="77599">
        <dgm:presLayoutVars>
          <dgm:chMax val="1"/>
          <dgm:bulletEnabled val="1"/>
        </dgm:presLayoutVars>
      </dgm:prSet>
      <dgm:spPr/>
      <dgm:t>
        <a:bodyPr/>
        <a:lstStyle/>
        <a:p>
          <a:endParaRPr lang="en-US"/>
        </a:p>
      </dgm:t>
    </dgm:pt>
    <dgm:pt modelId="{3E1CBC19-93C2-494C-B625-6CAF05775E1A}" type="pres">
      <dgm:prSet presAssocID="{306B9143-5565-4CF0-BF66-B0397EE7003F}" presName="levelTx" presStyleLbl="revTx" presStyleIdx="0" presStyleCnt="0">
        <dgm:presLayoutVars>
          <dgm:chMax val="1"/>
          <dgm:bulletEnabled val="1"/>
        </dgm:presLayoutVars>
      </dgm:prSet>
      <dgm:spPr/>
      <dgm:t>
        <a:bodyPr/>
        <a:lstStyle/>
        <a:p>
          <a:endParaRPr lang="en-US"/>
        </a:p>
      </dgm:t>
    </dgm:pt>
    <dgm:pt modelId="{C2325EF6-61ED-4BE6-A1BE-2BC8ED72D128}" type="pres">
      <dgm:prSet presAssocID="{9CC5A068-C516-4DF5-B02A-4B22C09FD5F7}" presName="Name8" presStyleCnt="0"/>
      <dgm:spPr/>
      <dgm:t>
        <a:bodyPr/>
        <a:lstStyle/>
        <a:p>
          <a:endParaRPr lang="en-US"/>
        </a:p>
      </dgm:t>
    </dgm:pt>
    <dgm:pt modelId="{E7DEBCAA-1A23-412D-B143-A3CBF5C28A6E}" type="pres">
      <dgm:prSet presAssocID="{9CC5A068-C516-4DF5-B02A-4B22C09FD5F7}" presName="level" presStyleLbl="node1" presStyleIdx="1" presStyleCnt="7" custScaleY="47132">
        <dgm:presLayoutVars>
          <dgm:chMax val="1"/>
          <dgm:bulletEnabled val="1"/>
        </dgm:presLayoutVars>
      </dgm:prSet>
      <dgm:spPr/>
      <dgm:t>
        <a:bodyPr/>
        <a:lstStyle/>
        <a:p>
          <a:endParaRPr lang="en-US"/>
        </a:p>
      </dgm:t>
    </dgm:pt>
    <dgm:pt modelId="{D9477F7D-8DED-4E0D-97C6-8DB2249C6CCD}" type="pres">
      <dgm:prSet presAssocID="{9CC5A068-C516-4DF5-B02A-4B22C09FD5F7}" presName="levelTx" presStyleLbl="revTx" presStyleIdx="0" presStyleCnt="0">
        <dgm:presLayoutVars>
          <dgm:chMax val="1"/>
          <dgm:bulletEnabled val="1"/>
        </dgm:presLayoutVars>
      </dgm:prSet>
      <dgm:spPr/>
      <dgm:t>
        <a:bodyPr/>
        <a:lstStyle/>
        <a:p>
          <a:endParaRPr lang="en-US"/>
        </a:p>
      </dgm:t>
    </dgm:pt>
    <dgm:pt modelId="{C5154513-2FCD-461B-895B-BFFF1B192ACF}" type="pres">
      <dgm:prSet presAssocID="{B5F30E72-947F-4E5D-A9EC-A244052E39AF}" presName="Name8" presStyleCnt="0"/>
      <dgm:spPr/>
      <dgm:t>
        <a:bodyPr/>
        <a:lstStyle/>
        <a:p>
          <a:endParaRPr lang="en-US"/>
        </a:p>
      </dgm:t>
    </dgm:pt>
    <dgm:pt modelId="{B3180794-C0AA-4CC8-949E-6B426A7E8100}" type="pres">
      <dgm:prSet presAssocID="{B5F30E72-947F-4E5D-A9EC-A244052E39AF}" presName="level" presStyleLbl="node1" presStyleIdx="2" presStyleCnt="7" custScaleY="38103">
        <dgm:presLayoutVars>
          <dgm:chMax val="1"/>
          <dgm:bulletEnabled val="1"/>
        </dgm:presLayoutVars>
      </dgm:prSet>
      <dgm:spPr/>
      <dgm:t>
        <a:bodyPr/>
        <a:lstStyle/>
        <a:p>
          <a:endParaRPr lang="en-US"/>
        </a:p>
      </dgm:t>
    </dgm:pt>
    <dgm:pt modelId="{5BBF4A2B-0146-4662-97F1-4D7BFF359FA9}" type="pres">
      <dgm:prSet presAssocID="{B5F30E72-947F-4E5D-A9EC-A244052E39AF}" presName="levelTx" presStyleLbl="revTx" presStyleIdx="0" presStyleCnt="0">
        <dgm:presLayoutVars>
          <dgm:chMax val="1"/>
          <dgm:bulletEnabled val="1"/>
        </dgm:presLayoutVars>
      </dgm:prSet>
      <dgm:spPr/>
      <dgm:t>
        <a:bodyPr/>
        <a:lstStyle/>
        <a:p>
          <a:endParaRPr lang="en-US"/>
        </a:p>
      </dgm:t>
    </dgm:pt>
    <dgm:pt modelId="{92DCB26D-9125-40D1-A4CB-DDD02A345339}" type="pres">
      <dgm:prSet presAssocID="{CF492F92-B0E7-487E-B971-85EFD0C72AC9}" presName="Name8" presStyleCnt="0"/>
      <dgm:spPr/>
      <dgm:t>
        <a:bodyPr/>
        <a:lstStyle/>
        <a:p>
          <a:endParaRPr lang="en-US"/>
        </a:p>
      </dgm:t>
    </dgm:pt>
    <dgm:pt modelId="{DC18EF35-F8C4-4CC3-82C5-050D81A87408}" type="pres">
      <dgm:prSet presAssocID="{CF492F92-B0E7-487E-B971-85EFD0C72AC9}" presName="level" presStyleLbl="node1" presStyleIdx="3" presStyleCnt="7" custScaleY="26043">
        <dgm:presLayoutVars>
          <dgm:chMax val="1"/>
          <dgm:bulletEnabled val="1"/>
        </dgm:presLayoutVars>
      </dgm:prSet>
      <dgm:spPr/>
      <dgm:t>
        <a:bodyPr/>
        <a:lstStyle/>
        <a:p>
          <a:endParaRPr lang="en-US"/>
        </a:p>
      </dgm:t>
    </dgm:pt>
    <dgm:pt modelId="{CC56E937-994B-4DCF-A322-899AF3050534}" type="pres">
      <dgm:prSet presAssocID="{CF492F92-B0E7-487E-B971-85EFD0C72AC9}" presName="levelTx" presStyleLbl="revTx" presStyleIdx="0" presStyleCnt="0">
        <dgm:presLayoutVars>
          <dgm:chMax val="1"/>
          <dgm:bulletEnabled val="1"/>
        </dgm:presLayoutVars>
      </dgm:prSet>
      <dgm:spPr/>
      <dgm:t>
        <a:bodyPr/>
        <a:lstStyle/>
        <a:p>
          <a:endParaRPr lang="en-US"/>
        </a:p>
      </dgm:t>
    </dgm:pt>
    <dgm:pt modelId="{41E75222-ADEE-4A2B-A00D-A26866EFFDCB}" type="pres">
      <dgm:prSet presAssocID="{A929DF19-96BD-49E8-B4D2-447DE011B03A}" presName="Name8" presStyleCnt="0"/>
      <dgm:spPr/>
      <dgm:t>
        <a:bodyPr/>
        <a:lstStyle/>
        <a:p>
          <a:endParaRPr lang="en-US"/>
        </a:p>
      </dgm:t>
    </dgm:pt>
    <dgm:pt modelId="{5137BE90-CCCA-4CE9-8782-095315D52E66}" type="pres">
      <dgm:prSet presAssocID="{A929DF19-96BD-49E8-B4D2-447DE011B03A}" presName="level" presStyleLbl="node1" presStyleIdx="4" presStyleCnt="7" custScaleY="41297">
        <dgm:presLayoutVars>
          <dgm:chMax val="1"/>
          <dgm:bulletEnabled val="1"/>
        </dgm:presLayoutVars>
      </dgm:prSet>
      <dgm:spPr/>
      <dgm:t>
        <a:bodyPr/>
        <a:lstStyle/>
        <a:p>
          <a:endParaRPr lang="en-US"/>
        </a:p>
      </dgm:t>
    </dgm:pt>
    <dgm:pt modelId="{EBE7BB5D-4E49-44B7-91E7-05EAEBE965C7}" type="pres">
      <dgm:prSet presAssocID="{A929DF19-96BD-49E8-B4D2-447DE011B03A}" presName="levelTx" presStyleLbl="revTx" presStyleIdx="0" presStyleCnt="0">
        <dgm:presLayoutVars>
          <dgm:chMax val="1"/>
          <dgm:bulletEnabled val="1"/>
        </dgm:presLayoutVars>
      </dgm:prSet>
      <dgm:spPr/>
      <dgm:t>
        <a:bodyPr/>
        <a:lstStyle/>
        <a:p>
          <a:endParaRPr lang="en-US"/>
        </a:p>
      </dgm:t>
    </dgm:pt>
    <dgm:pt modelId="{22C55039-0826-4416-B6E6-EBE0300C7E53}" type="pres">
      <dgm:prSet presAssocID="{3AE8AA67-C17D-47EF-8AD8-859BEED1953C}" presName="Name8" presStyleCnt="0"/>
      <dgm:spPr/>
      <dgm:t>
        <a:bodyPr/>
        <a:lstStyle/>
        <a:p>
          <a:endParaRPr lang="en-US"/>
        </a:p>
      </dgm:t>
    </dgm:pt>
    <dgm:pt modelId="{616B1270-1438-4A07-869C-83A073ABD5B6}" type="pres">
      <dgm:prSet presAssocID="{3AE8AA67-C17D-47EF-8AD8-859BEED1953C}" presName="level" presStyleLbl="node1" presStyleIdx="5" presStyleCnt="7" custScaleY="30560">
        <dgm:presLayoutVars>
          <dgm:chMax val="1"/>
          <dgm:bulletEnabled val="1"/>
        </dgm:presLayoutVars>
      </dgm:prSet>
      <dgm:spPr/>
      <dgm:t>
        <a:bodyPr/>
        <a:lstStyle/>
        <a:p>
          <a:endParaRPr lang="en-US"/>
        </a:p>
      </dgm:t>
    </dgm:pt>
    <dgm:pt modelId="{A8EED973-0FDC-4F58-81B6-FFACAFCE0999}" type="pres">
      <dgm:prSet presAssocID="{3AE8AA67-C17D-47EF-8AD8-859BEED1953C}" presName="levelTx" presStyleLbl="revTx" presStyleIdx="0" presStyleCnt="0">
        <dgm:presLayoutVars>
          <dgm:chMax val="1"/>
          <dgm:bulletEnabled val="1"/>
        </dgm:presLayoutVars>
      </dgm:prSet>
      <dgm:spPr/>
      <dgm:t>
        <a:bodyPr/>
        <a:lstStyle/>
        <a:p>
          <a:endParaRPr lang="en-US"/>
        </a:p>
      </dgm:t>
    </dgm:pt>
    <dgm:pt modelId="{E0EA60D6-E4D7-43BB-89AA-77466879F954}" type="pres">
      <dgm:prSet presAssocID="{7553ED7D-DFB7-483B-B8E6-5C8866619FA2}" presName="Name8" presStyleCnt="0"/>
      <dgm:spPr/>
      <dgm:t>
        <a:bodyPr/>
        <a:lstStyle/>
        <a:p>
          <a:endParaRPr lang="en-US"/>
        </a:p>
      </dgm:t>
    </dgm:pt>
    <dgm:pt modelId="{40CD8602-5E05-4AD9-885D-2923F37EE439}" type="pres">
      <dgm:prSet presAssocID="{7553ED7D-DFB7-483B-B8E6-5C8866619FA2}" presName="level" presStyleLbl="node1" presStyleIdx="6" presStyleCnt="7" custScaleY="25759">
        <dgm:presLayoutVars>
          <dgm:chMax val="1"/>
          <dgm:bulletEnabled val="1"/>
        </dgm:presLayoutVars>
      </dgm:prSet>
      <dgm:spPr/>
      <dgm:t>
        <a:bodyPr/>
        <a:lstStyle/>
        <a:p>
          <a:endParaRPr lang="en-US"/>
        </a:p>
      </dgm:t>
    </dgm:pt>
    <dgm:pt modelId="{B6829F86-431F-4B31-9648-9930B54ED127}" type="pres">
      <dgm:prSet presAssocID="{7553ED7D-DFB7-483B-B8E6-5C8866619FA2}" presName="levelTx" presStyleLbl="revTx" presStyleIdx="0" presStyleCnt="0">
        <dgm:presLayoutVars>
          <dgm:chMax val="1"/>
          <dgm:bulletEnabled val="1"/>
        </dgm:presLayoutVars>
      </dgm:prSet>
      <dgm:spPr/>
      <dgm:t>
        <a:bodyPr/>
        <a:lstStyle/>
        <a:p>
          <a:endParaRPr lang="en-US"/>
        </a:p>
      </dgm:t>
    </dgm:pt>
  </dgm:ptLst>
  <dgm:cxnLst>
    <dgm:cxn modelId="{A88064C9-305E-3B4F-8B0E-4EC3C49B93DD}" type="presOf" srcId="{7553ED7D-DFB7-483B-B8E6-5C8866619FA2}" destId="{B6829F86-431F-4B31-9648-9930B54ED127}" srcOrd="1" destOrd="0" presId="urn:microsoft.com/office/officeart/2005/8/layout/pyramid1"/>
    <dgm:cxn modelId="{147B3DFD-2EB5-2B40-989C-A1D8E295E21A}" type="presOf" srcId="{CF492F92-B0E7-487E-B971-85EFD0C72AC9}" destId="{DC18EF35-F8C4-4CC3-82C5-050D81A87408}" srcOrd="0" destOrd="0" presId="urn:microsoft.com/office/officeart/2005/8/layout/pyramid1"/>
    <dgm:cxn modelId="{47438A3A-DE24-4414-AA67-ADD9CAF56161}" srcId="{992C17BC-2D18-4226-A5DC-38BFDEAC286D}" destId="{3AE8AA67-C17D-47EF-8AD8-859BEED1953C}" srcOrd="5" destOrd="0" parTransId="{BA78BE5D-1906-41CF-9207-4F3F6F641E68}" sibTransId="{3349E2B9-24AA-47C1-9E4B-405EA197B600}"/>
    <dgm:cxn modelId="{6A03332F-8077-F549-B62D-EF8CEA373F01}" type="presOf" srcId="{B5F30E72-947F-4E5D-A9EC-A244052E39AF}" destId="{B3180794-C0AA-4CC8-949E-6B426A7E8100}" srcOrd="0" destOrd="0" presId="urn:microsoft.com/office/officeart/2005/8/layout/pyramid1"/>
    <dgm:cxn modelId="{6467482E-80E6-4A4A-A25E-A8A869B74C12}" type="presOf" srcId="{CF492F92-B0E7-487E-B971-85EFD0C72AC9}" destId="{CC56E937-994B-4DCF-A322-899AF3050534}" srcOrd="1" destOrd="0" presId="urn:microsoft.com/office/officeart/2005/8/layout/pyramid1"/>
    <dgm:cxn modelId="{DC4926F8-A49D-AE47-B309-C833712A93FE}" type="presOf" srcId="{B5F30E72-947F-4E5D-A9EC-A244052E39AF}" destId="{5BBF4A2B-0146-4662-97F1-4D7BFF359FA9}" srcOrd="1" destOrd="0" presId="urn:microsoft.com/office/officeart/2005/8/layout/pyramid1"/>
    <dgm:cxn modelId="{A06DAC3D-1FF1-D74D-A5C5-43C0CFC7A15B}" type="presOf" srcId="{9CC5A068-C516-4DF5-B02A-4B22C09FD5F7}" destId="{E7DEBCAA-1A23-412D-B143-A3CBF5C28A6E}" srcOrd="0" destOrd="0" presId="urn:microsoft.com/office/officeart/2005/8/layout/pyramid1"/>
    <dgm:cxn modelId="{D94A8069-FA08-D543-B4AE-94CCC32D92B3}" type="presOf" srcId="{A929DF19-96BD-49E8-B4D2-447DE011B03A}" destId="{EBE7BB5D-4E49-44B7-91E7-05EAEBE965C7}" srcOrd="1" destOrd="0" presId="urn:microsoft.com/office/officeart/2005/8/layout/pyramid1"/>
    <dgm:cxn modelId="{B52098DF-EEE0-F847-B2BF-CBFC9E05A81B}" type="presOf" srcId="{3AE8AA67-C17D-47EF-8AD8-859BEED1953C}" destId="{616B1270-1438-4A07-869C-83A073ABD5B6}" srcOrd="0" destOrd="0" presId="urn:microsoft.com/office/officeart/2005/8/layout/pyramid1"/>
    <dgm:cxn modelId="{278B6F69-0FA1-C749-8B3A-43699F2DE492}" type="presOf" srcId="{306B9143-5565-4CF0-BF66-B0397EE7003F}" destId="{5EECE042-C9EA-4EC1-9E9D-390231778345}" srcOrd="0" destOrd="0" presId="urn:microsoft.com/office/officeart/2005/8/layout/pyramid1"/>
    <dgm:cxn modelId="{C4534C81-9F88-8144-B3FD-358F76A6B3F4}" type="presOf" srcId="{992C17BC-2D18-4226-A5DC-38BFDEAC286D}" destId="{33CA9EFE-F5EC-4904-A05C-6109BC5935F3}" srcOrd="0" destOrd="0" presId="urn:microsoft.com/office/officeart/2005/8/layout/pyramid1"/>
    <dgm:cxn modelId="{CAC68953-D0EE-D14F-8635-22FCC8FF3D3B}" type="presOf" srcId="{9CC5A068-C516-4DF5-B02A-4B22C09FD5F7}" destId="{D9477F7D-8DED-4E0D-97C6-8DB2249C6CCD}" srcOrd="1" destOrd="0" presId="urn:microsoft.com/office/officeart/2005/8/layout/pyramid1"/>
    <dgm:cxn modelId="{A086BC5D-2AF7-4150-B6A7-38D21ECEA918}" srcId="{992C17BC-2D18-4226-A5DC-38BFDEAC286D}" destId="{7553ED7D-DFB7-483B-B8E6-5C8866619FA2}" srcOrd="6" destOrd="0" parTransId="{5754A8BB-8F65-43E7-B6B9-8FD75DA9048A}" sibTransId="{6B3F390A-3119-4450-BCCC-ABE0BE140560}"/>
    <dgm:cxn modelId="{46CDACB6-190F-4EAA-97E6-71857C665E74}" srcId="{992C17BC-2D18-4226-A5DC-38BFDEAC286D}" destId="{B5F30E72-947F-4E5D-A9EC-A244052E39AF}" srcOrd="2" destOrd="0" parTransId="{D89FF5AD-DF62-4DD4-A2DE-B6B66243B2A3}" sibTransId="{0BB86A3D-5C52-4A67-9625-BB3AF587D9F7}"/>
    <dgm:cxn modelId="{F92CF353-EA8F-4AF3-BB1C-BE46CAC2F2B1}" srcId="{992C17BC-2D18-4226-A5DC-38BFDEAC286D}" destId="{306B9143-5565-4CF0-BF66-B0397EE7003F}" srcOrd="0" destOrd="0" parTransId="{C934B3EE-7A4C-45AA-8AAE-5F5381E13ACF}" sibTransId="{57CCC9AC-701A-4565-89EE-CCD4293F7609}"/>
    <dgm:cxn modelId="{4E2AAA13-0500-2E46-A043-67DD41D20C40}" type="presOf" srcId="{306B9143-5565-4CF0-BF66-B0397EE7003F}" destId="{3E1CBC19-93C2-494C-B625-6CAF05775E1A}" srcOrd="1" destOrd="0" presId="urn:microsoft.com/office/officeart/2005/8/layout/pyramid1"/>
    <dgm:cxn modelId="{632C36EA-84FA-41FF-A2DF-1B72CF79F0CA}" srcId="{992C17BC-2D18-4226-A5DC-38BFDEAC286D}" destId="{A929DF19-96BD-49E8-B4D2-447DE011B03A}" srcOrd="4" destOrd="0" parTransId="{5D1AFF7B-A222-4EB8-AB51-1B9E9EA7E0DE}" sibTransId="{168CD10E-6F1C-4BBC-92FA-9BE54F0B7629}"/>
    <dgm:cxn modelId="{25FCF7E9-BC63-9241-BCE9-4891345A7287}" type="presOf" srcId="{3AE8AA67-C17D-47EF-8AD8-859BEED1953C}" destId="{A8EED973-0FDC-4F58-81B6-FFACAFCE0999}" srcOrd="1" destOrd="0" presId="urn:microsoft.com/office/officeart/2005/8/layout/pyramid1"/>
    <dgm:cxn modelId="{50953FD7-5259-C248-A1BE-F2FF6EE4C572}" type="presOf" srcId="{A929DF19-96BD-49E8-B4D2-447DE011B03A}" destId="{5137BE90-CCCA-4CE9-8782-095315D52E66}" srcOrd="0" destOrd="0" presId="urn:microsoft.com/office/officeart/2005/8/layout/pyramid1"/>
    <dgm:cxn modelId="{36A06610-CAF2-4FB6-925C-2AEF250CA70F}" srcId="{992C17BC-2D18-4226-A5DC-38BFDEAC286D}" destId="{CF492F92-B0E7-487E-B971-85EFD0C72AC9}" srcOrd="3" destOrd="0" parTransId="{7BE3CB09-839D-43D3-8EB2-4DC3F0F99F07}" sibTransId="{11B9C878-D33D-4EA8-BCD9-4107C443662E}"/>
    <dgm:cxn modelId="{426ABFC9-C00A-464A-ACD3-EDD82739D50C}" srcId="{992C17BC-2D18-4226-A5DC-38BFDEAC286D}" destId="{9CC5A068-C516-4DF5-B02A-4B22C09FD5F7}" srcOrd="1" destOrd="0" parTransId="{3DF85866-6599-4EEB-9A72-E04439A73FC1}" sibTransId="{EC99AF1F-1825-4CE3-B3E5-B8A4CF30B3EA}"/>
    <dgm:cxn modelId="{3C201774-F0E5-A44C-8A05-759B1CD7A8FE}" type="presOf" srcId="{7553ED7D-DFB7-483B-B8E6-5C8866619FA2}" destId="{40CD8602-5E05-4AD9-885D-2923F37EE439}" srcOrd="0" destOrd="0" presId="urn:microsoft.com/office/officeart/2005/8/layout/pyramid1"/>
    <dgm:cxn modelId="{6667EDE2-1420-304D-AB5F-84DFB003471F}" type="presParOf" srcId="{33CA9EFE-F5EC-4904-A05C-6109BC5935F3}" destId="{E94DD278-0ABF-4D64-927C-BB593B80C674}" srcOrd="0" destOrd="0" presId="urn:microsoft.com/office/officeart/2005/8/layout/pyramid1"/>
    <dgm:cxn modelId="{8CD715CF-E4E2-BA42-A819-93AB69C5262F}" type="presParOf" srcId="{E94DD278-0ABF-4D64-927C-BB593B80C674}" destId="{5EECE042-C9EA-4EC1-9E9D-390231778345}" srcOrd="0" destOrd="0" presId="urn:microsoft.com/office/officeart/2005/8/layout/pyramid1"/>
    <dgm:cxn modelId="{B90D75E6-2B50-E24D-ADB8-8288B6672116}" type="presParOf" srcId="{E94DD278-0ABF-4D64-927C-BB593B80C674}" destId="{3E1CBC19-93C2-494C-B625-6CAF05775E1A}" srcOrd="1" destOrd="0" presId="urn:microsoft.com/office/officeart/2005/8/layout/pyramid1"/>
    <dgm:cxn modelId="{2FAAC8D0-3C29-7D48-9F7D-2EDBEE8F3D02}" type="presParOf" srcId="{33CA9EFE-F5EC-4904-A05C-6109BC5935F3}" destId="{C2325EF6-61ED-4BE6-A1BE-2BC8ED72D128}" srcOrd="1" destOrd="0" presId="urn:microsoft.com/office/officeart/2005/8/layout/pyramid1"/>
    <dgm:cxn modelId="{1DD42BE5-B4B7-D443-B62D-13B9A8E86AC3}" type="presParOf" srcId="{C2325EF6-61ED-4BE6-A1BE-2BC8ED72D128}" destId="{E7DEBCAA-1A23-412D-B143-A3CBF5C28A6E}" srcOrd="0" destOrd="0" presId="urn:microsoft.com/office/officeart/2005/8/layout/pyramid1"/>
    <dgm:cxn modelId="{33231EC2-1262-F747-B995-0E1E5885AD02}" type="presParOf" srcId="{C2325EF6-61ED-4BE6-A1BE-2BC8ED72D128}" destId="{D9477F7D-8DED-4E0D-97C6-8DB2249C6CCD}" srcOrd="1" destOrd="0" presId="urn:microsoft.com/office/officeart/2005/8/layout/pyramid1"/>
    <dgm:cxn modelId="{4CB9722C-5DFC-4F4E-BDF1-919F651D9573}" type="presParOf" srcId="{33CA9EFE-F5EC-4904-A05C-6109BC5935F3}" destId="{C5154513-2FCD-461B-895B-BFFF1B192ACF}" srcOrd="2" destOrd="0" presId="urn:microsoft.com/office/officeart/2005/8/layout/pyramid1"/>
    <dgm:cxn modelId="{14B0EC01-AD9A-E946-833C-651B6E9244CF}" type="presParOf" srcId="{C5154513-2FCD-461B-895B-BFFF1B192ACF}" destId="{B3180794-C0AA-4CC8-949E-6B426A7E8100}" srcOrd="0" destOrd="0" presId="urn:microsoft.com/office/officeart/2005/8/layout/pyramid1"/>
    <dgm:cxn modelId="{1BF213C2-205A-6540-9306-DF163C4FCE96}" type="presParOf" srcId="{C5154513-2FCD-461B-895B-BFFF1B192ACF}" destId="{5BBF4A2B-0146-4662-97F1-4D7BFF359FA9}" srcOrd="1" destOrd="0" presId="urn:microsoft.com/office/officeart/2005/8/layout/pyramid1"/>
    <dgm:cxn modelId="{F072F2DE-3A7E-A249-ACD8-D2F9E301381C}" type="presParOf" srcId="{33CA9EFE-F5EC-4904-A05C-6109BC5935F3}" destId="{92DCB26D-9125-40D1-A4CB-DDD02A345339}" srcOrd="3" destOrd="0" presId="urn:microsoft.com/office/officeart/2005/8/layout/pyramid1"/>
    <dgm:cxn modelId="{3366FB67-63A9-784A-A747-D7CF7A712110}" type="presParOf" srcId="{92DCB26D-9125-40D1-A4CB-DDD02A345339}" destId="{DC18EF35-F8C4-4CC3-82C5-050D81A87408}" srcOrd="0" destOrd="0" presId="urn:microsoft.com/office/officeart/2005/8/layout/pyramid1"/>
    <dgm:cxn modelId="{5FA68507-D113-1D48-8486-6C215F79C03E}" type="presParOf" srcId="{92DCB26D-9125-40D1-A4CB-DDD02A345339}" destId="{CC56E937-994B-4DCF-A322-899AF3050534}" srcOrd="1" destOrd="0" presId="urn:microsoft.com/office/officeart/2005/8/layout/pyramid1"/>
    <dgm:cxn modelId="{5D8D0AAD-1BF4-B544-9146-5774B5AB826C}" type="presParOf" srcId="{33CA9EFE-F5EC-4904-A05C-6109BC5935F3}" destId="{41E75222-ADEE-4A2B-A00D-A26866EFFDCB}" srcOrd="4" destOrd="0" presId="urn:microsoft.com/office/officeart/2005/8/layout/pyramid1"/>
    <dgm:cxn modelId="{2EEFCFD6-478C-1946-B18D-F65C41DAC006}" type="presParOf" srcId="{41E75222-ADEE-4A2B-A00D-A26866EFFDCB}" destId="{5137BE90-CCCA-4CE9-8782-095315D52E66}" srcOrd="0" destOrd="0" presId="urn:microsoft.com/office/officeart/2005/8/layout/pyramid1"/>
    <dgm:cxn modelId="{C28A2832-1C72-8C44-8389-16687A4A31D6}" type="presParOf" srcId="{41E75222-ADEE-4A2B-A00D-A26866EFFDCB}" destId="{EBE7BB5D-4E49-44B7-91E7-05EAEBE965C7}" srcOrd="1" destOrd="0" presId="urn:microsoft.com/office/officeart/2005/8/layout/pyramid1"/>
    <dgm:cxn modelId="{54909256-168B-A445-81FD-F0A0E584F938}" type="presParOf" srcId="{33CA9EFE-F5EC-4904-A05C-6109BC5935F3}" destId="{22C55039-0826-4416-B6E6-EBE0300C7E53}" srcOrd="5" destOrd="0" presId="urn:microsoft.com/office/officeart/2005/8/layout/pyramid1"/>
    <dgm:cxn modelId="{5B8FDDAB-D147-CC44-8B60-3834C61AD93A}" type="presParOf" srcId="{22C55039-0826-4416-B6E6-EBE0300C7E53}" destId="{616B1270-1438-4A07-869C-83A073ABD5B6}" srcOrd="0" destOrd="0" presId="urn:microsoft.com/office/officeart/2005/8/layout/pyramid1"/>
    <dgm:cxn modelId="{51916790-0753-D54C-AE0E-71B9A7FE264F}" type="presParOf" srcId="{22C55039-0826-4416-B6E6-EBE0300C7E53}" destId="{A8EED973-0FDC-4F58-81B6-FFACAFCE0999}" srcOrd="1" destOrd="0" presId="urn:microsoft.com/office/officeart/2005/8/layout/pyramid1"/>
    <dgm:cxn modelId="{FCA016E7-C0CA-684A-B183-48760A47960C}" type="presParOf" srcId="{33CA9EFE-F5EC-4904-A05C-6109BC5935F3}" destId="{E0EA60D6-E4D7-43BB-89AA-77466879F954}" srcOrd="6" destOrd="0" presId="urn:microsoft.com/office/officeart/2005/8/layout/pyramid1"/>
    <dgm:cxn modelId="{D5446626-620E-2845-9726-3CB1740F9DD9}" type="presParOf" srcId="{E0EA60D6-E4D7-43BB-89AA-77466879F954}" destId="{40CD8602-5E05-4AD9-885D-2923F37EE439}" srcOrd="0" destOrd="0" presId="urn:microsoft.com/office/officeart/2005/8/layout/pyramid1"/>
    <dgm:cxn modelId="{7709F186-7DD7-9745-A8DD-CFA89929973E}" type="presParOf" srcId="{E0EA60D6-E4D7-43BB-89AA-77466879F954}" destId="{B6829F86-431F-4B31-9648-9930B54ED12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5AF1C1-A6EC-4A16-8352-48435D9F1029}"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9EF1045C-2ADE-46FB-B464-0317C17270CD}">
      <dgm:prSet custT="1"/>
      <dgm:spPr/>
      <dgm:t>
        <a:bodyPr/>
        <a:lstStyle/>
        <a:p>
          <a:pPr rtl="0"/>
          <a:r>
            <a:rPr lang="en-US" sz="1400" smtClean="0"/>
            <a:t>1. A possible educational activity is identified.</a:t>
          </a:r>
          <a:endParaRPr lang="en-US" sz="1400"/>
        </a:p>
      </dgm:t>
    </dgm:pt>
    <dgm:pt modelId="{76B8CFA1-FA04-4AD3-8EB5-CA2FB2A3C7F8}" type="parTrans" cxnId="{D51A4A8F-C3DF-4FA9-AD23-7331C0AC0817}">
      <dgm:prSet/>
      <dgm:spPr/>
      <dgm:t>
        <a:bodyPr/>
        <a:lstStyle/>
        <a:p>
          <a:endParaRPr lang="en-US" sz="2000"/>
        </a:p>
      </dgm:t>
    </dgm:pt>
    <dgm:pt modelId="{1F9D1AC9-321C-4273-976F-E802D226108B}" type="sibTrans" cxnId="{D51A4A8F-C3DF-4FA9-AD23-7331C0AC0817}">
      <dgm:prSet/>
      <dgm:spPr/>
      <dgm:t>
        <a:bodyPr/>
        <a:lstStyle/>
        <a:p>
          <a:endParaRPr lang="en-US" sz="2000"/>
        </a:p>
      </dgm:t>
    </dgm:pt>
    <dgm:pt modelId="{68DC60ED-4848-41FD-B74D-B47EA8EDFAC1}">
      <dgm:prSet custT="1"/>
      <dgm:spPr/>
      <dgm:t>
        <a:bodyPr/>
        <a:lstStyle/>
        <a:p>
          <a:pPr rtl="0"/>
          <a:r>
            <a:rPr lang="en-US" sz="1400" smtClean="0"/>
            <a:t>2. A decision is made to proceed.</a:t>
          </a:r>
          <a:endParaRPr lang="en-US" sz="1400"/>
        </a:p>
      </dgm:t>
    </dgm:pt>
    <dgm:pt modelId="{C960B4D2-4837-40D5-BFC2-0D4820AFFE74}" type="parTrans" cxnId="{4B401A07-88F6-4BA9-A465-67ECDDE450C1}">
      <dgm:prSet/>
      <dgm:spPr/>
      <dgm:t>
        <a:bodyPr/>
        <a:lstStyle/>
        <a:p>
          <a:endParaRPr lang="en-US" sz="2000"/>
        </a:p>
      </dgm:t>
    </dgm:pt>
    <dgm:pt modelId="{69C9CC20-29B0-495B-80CB-7E35E445A3A1}" type="sibTrans" cxnId="{4B401A07-88F6-4BA9-A465-67ECDDE450C1}">
      <dgm:prSet/>
      <dgm:spPr/>
      <dgm:t>
        <a:bodyPr/>
        <a:lstStyle/>
        <a:p>
          <a:endParaRPr lang="en-US" sz="2000"/>
        </a:p>
      </dgm:t>
    </dgm:pt>
    <dgm:pt modelId="{607461F2-4BB1-4B0F-954F-79CDB068D29C}">
      <dgm:prSet custT="1"/>
      <dgm:spPr/>
      <dgm:t>
        <a:bodyPr/>
        <a:lstStyle/>
        <a:p>
          <a:pPr rtl="0"/>
          <a:r>
            <a:rPr lang="en-US" sz="1400" smtClean="0"/>
            <a:t>3. Objectives are identified and refined.</a:t>
          </a:r>
          <a:endParaRPr lang="en-US" sz="1400"/>
        </a:p>
      </dgm:t>
    </dgm:pt>
    <dgm:pt modelId="{695C3B39-9E49-4069-A086-E7BDD1DE2EAA}" type="parTrans" cxnId="{0676EB38-F362-40E2-BC05-7BBB408353E7}">
      <dgm:prSet/>
      <dgm:spPr/>
      <dgm:t>
        <a:bodyPr/>
        <a:lstStyle/>
        <a:p>
          <a:endParaRPr lang="en-US" sz="2000"/>
        </a:p>
      </dgm:t>
    </dgm:pt>
    <dgm:pt modelId="{A16B6C8E-A3ED-4A78-B68F-B73FE33ACD5A}" type="sibTrans" cxnId="{0676EB38-F362-40E2-BC05-7BBB408353E7}">
      <dgm:prSet/>
      <dgm:spPr/>
      <dgm:t>
        <a:bodyPr/>
        <a:lstStyle/>
        <a:p>
          <a:endParaRPr lang="en-US" sz="2000"/>
        </a:p>
      </dgm:t>
    </dgm:pt>
    <dgm:pt modelId="{0368FD5B-2F5B-4FB0-A562-03B9A8FEEC84}">
      <dgm:prSet custT="1"/>
      <dgm:spPr/>
      <dgm:t>
        <a:bodyPr/>
        <a:lstStyle/>
        <a:p>
          <a:pPr rtl="0"/>
          <a:r>
            <a:rPr lang="en-US" sz="1400" dirty="0" smtClean="0"/>
            <a:t>4. A suitable format is designed.</a:t>
          </a:r>
          <a:endParaRPr lang="en-US" sz="1400" dirty="0"/>
        </a:p>
      </dgm:t>
    </dgm:pt>
    <dgm:pt modelId="{099B34C1-5DE5-4237-8C33-5A4F7ADB0C01}" type="parTrans" cxnId="{44CE5FA8-4852-4ADD-A142-8FE0D78FA2DD}">
      <dgm:prSet/>
      <dgm:spPr/>
      <dgm:t>
        <a:bodyPr/>
        <a:lstStyle/>
        <a:p>
          <a:endParaRPr lang="en-US" sz="2000"/>
        </a:p>
      </dgm:t>
    </dgm:pt>
    <dgm:pt modelId="{25F7C4E2-5E95-4868-9F85-78EE483DFA66}" type="sibTrans" cxnId="{44CE5FA8-4852-4ADD-A142-8FE0D78FA2DD}">
      <dgm:prSet/>
      <dgm:spPr/>
      <dgm:t>
        <a:bodyPr/>
        <a:lstStyle/>
        <a:p>
          <a:endParaRPr lang="en-US" sz="2000"/>
        </a:p>
      </dgm:t>
    </dgm:pt>
    <dgm:pt modelId="{3DD1DA75-F9D4-4D8E-800D-1CF9E0CB9B5F}">
      <dgm:prSet custT="1"/>
      <dgm:spPr/>
      <dgm:t>
        <a:bodyPr lIns="0" anchor="ctr"/>
        <a:lstStyle/>
        <a:p>
          <a:pPr rtl="0"/>
          <a:r>
            <a:rPr lang="en-US" sz="1200" b="1" dirty="0" smtClean="0"/>
            <a:t>Learning resources are selected.</a:t>
          </a:r>
          <a:endParaRPr lang="en-US" sz="1200" b="1" dirty="0"/>
        </a:p>
      </dgm:t>
    </dgm:pt>
    <dgm:pt modelId="{9C27A775-07D1-4E03-BC70-5E0D85FF07F0}" type="parTrans" cxnId="{B3472BF9-5D83-4A18-BD42-CBB62AE840EF}">
      <dgm:prSet/>
      <dgm:spPr/>
      <dgm:t>
        <a:bodyPr/>
        <a:lstStyle/>
        <a:p>
          <a:endParaRPr lang="en-US" sz="2000"/>
        </a:p>
      </dgm:t>
    </dgm:pt>
    <dgm:pt modelId="{8E4D6E11-D7D7-4FC8-8EB1-893C84B5DA95}" type="sibTrans" cxnId="{B3472BF9-5D83-4A18-BD42-CBB62AE840EF}">
      <dgm:prSet/>
      <dgm:spPr/>
      <dgm:t>
        <a:bodyPr/>
        <a:lstStyle/>
        <a:p>
          <a:endParaRPr lang="en-US" sz="2000"/>
        </a:p>
      </dgm:t>
    </dgm:pt>
    <dgm:pt modelId="{1E2D9ACF-B265-41B8-A401-96FE4FB2B716}">
      <dgm:prSet custT="1"/>
      <dgm:spPr/>
      <dgm:t>
        <a:bodyPr/>
        <a:lstStyle/>
        <a:p>
          <a:pPr rtl="0"/>
          <a:r>
            <a:rPr lang="en-US" sz="1400" dirty="0" smtClean="0"/>
            <a:t>5. The format is fitted into larger patterns of life.</a:t>
          </a:r>
          <a:endParaRPr lang="en-US" sz="1400" dirty="0"/>
        </a:p>
      </dgm:t>
    </dgm:pt>
    <dgm:pt modelId="{206C9850-D8C1-4420-859D-4C9050CAFF58}" type="parTrans" cxnId="{4E206DFD-8AA9-4177-915A-4C8695FB8F11}">
      <dgm:prSet/>
      <dgm:spPr/>
      <dgm:t>
        <a:bodyPr/>
        <a:lstStyle/>
        <a:p>
          <a:endParaRPr lang="en-US" sz="2000"/>
        </a:p>
      </dgm:t>
    </dgm:pt>
    <dgm:pt modelId="{9C2F33E7-BE3F-4378-83DE-5A73D4DEFC19}" type="sibTrans" cxnId="{4E206DFD-8AA9-4177-915A-4C8695FB8F11}">
      <dgm:prSet/>
      <dgm:spPr/>
      <dgm:t>
        <a:bodyPr/>
        <a:lstStyle/>
        <a:p>
          <a:endParaRPr lang="en-US" sz="2000"/>
        </a:p>
      </dgm:t>
    </dgm:pt>
    <dgm:pt modelId="{86E0037D-5519-46CB-BD72-24A552E8DBA8}">
      <dgm:prSet custT="1"/>
      <dgm:spPr/>
      <dgm:t>
        <a:bodyPr anchor="ctr"/>
        <a:lstStyle/>
        <a:p>
          <a:pPr rtl="0"/>
          <a:r>
            <a:rPr lang="en-US" sz="1200" b="1" dirty="0" smtClean="0"/>
            <a:t>Learners are guided into or out of the activity both at the beginning and subsequently.</a:t>
          </a:r>
          <a:endParaRPr lang="en-US" sz="1200" b="1" dirty="0"/>
        </a:p>
      </dgm:t>
    </dgm:pt>
    <dgm:pt modelId="{70A408F3-4287-4632-84C6-6E6C15320DF6}" type="parTrans" cxnId="{57E87D40-70E1-4D1D-84EF-4890000AE111}">
      <dgm:prSet/>
      <dgm:spPr/>
      <dgm:t>
        <a:bodyPr/>
        <a:lstStyle/>
        <a:p>
          <a:endParaRPr lang="en-US" sz="2000"/>
        </a:p>
      </dgm:t>
    </dgm:pt>
    <dgm:pt modelId="{6B755DD9-7811-4174-8982-87FE04CA0DE4}" type="sibTrans" cxnId="{57E87D40-70E1-4D1D-84EF-4890000AE111}">
      <dgm:prSet/>
      <dgm:spPr/>
      <dgm:t>
        <a:bodyPr/>
        <a:lstStyle/>
        <a:p>
          <a:endParaRPr lang="en-US" sz="2000"/>
        </a:p>
      </dgm:t>
    </dgm:pt>
    <dgm:pt modelId="{865D3CE9-09E6-4311-A8F3-463A889DD4F5}">
      <dgm:prSet custT="1"/>
      <dgm:spPr/>
      <dgm:t>
        <a:bodyPr anchor="ctr"/>
        <a:lstStyle/>
        <a:p>
          <a:pPr rtl="0"/>
          <a:r>
            <a:rPr lang="en-US" sz="1200" b="1" dirty="0" smtClean="0"/>
            <a:t>Life styles are modified to allow time and resources for the new activity.</a:t>
          </a:r>
          <a:endParaRPr lang="en-US" sz="1200" b="1" dirty="0"/>
        </a:p>
      </dgm:t>
    </dgm:pt>
    <dgm:pt modelId="{5BE06857-C97F-436C-A4C4-85E1DCA1D3C3}" type="parTrans" cxnId="{BEA8E587-B0DE-48C0-BB58-4BD43FE50FC2}">
      <dgm:prSet/>
      <dgm:spPr/>
      <dgm:t>
        <a:bodyPr/>
        <a:lstStyle/>
        <a:p>
          <a:endParaRPr lang="en-US" sz="2000"/>
        </a:p>
      </dgm:t>
    </dgm:pt>
    <dgm:pt modelId="{D7AB193B-163D-4E7C-A333-1D3D9A275E5F}" type="sibTrans" cxnId="{BEA8E587-B0DE-48C0-BB58-4BD43FE50FC2}">
      <dgm:prSet/>
      <dgm:spPr/>
      <dgm:t>
        <a:bodyPr/>
        <a:lstStyle/>
        <a:p>
          <a:endParaRPr lang="en-US" sz="2000"/>
        </a:p>
      </dgm:t>
    </dgm:pt>
    <dgm:pt modelId="{57A9B900-64B4-4390-AB22-86A349535AB9}">
      <dgm:prSet custT="1"/>
      <dgm:spPr/>
      <dgm:t>
        <a:bodyPr anchor="ctr"/>
        <a:lstStyle/>
        <a:p>
          <a:pPr rtl="0"/>
          <a:r>
            <a:rPr lang="en-US" sz="1200" b="1" dirty="0" smtClean="0"/>
            <a:t>Financing is arranged.</a:t>
          </a:r>
          <a:endParaRPr lang="en-US" sz="1200" b="1" dirty="0"/>
        </a:p>
      </dgm:t>
    </dgm:pt>
    <dgm:pt modelId="{222F2B3B-D077-4ACB-8142-9B9CDC3D02CE}" type="parTrans" cxnId="{F36ED25D-37A6-44C9-B3BE-53071ED67444}">
      <dgm:prSet/>
      <dgm:spPr/>
      <dgm:t>
        <a:bodyPr/>
        <a:lstStyle/>
        <a:p>
          <a:endParaRPr lang="en-US" sz="2000"/>
        </a:p>
      </dgm:t>
    </dgm:pt>
    <dgm:pt modelId="{7D1F8D28-CE8A-4E88-AAF3-4AE20A63AC65}" type="sibTrans" cxnId="{F36ED25D-37A6-44C9-B3BE-53071ED67444}">
      <dgm:prSet/>
      <dgm:spPr/>
      <dgm:t>
        <a:bodyPr/>
        <a:lstStyle/>
        <a:p>
          <a:endParaRPr lang="en-US" sz="2000"/>
        </a:p>
      </dgm:t>
    </dgm:pt>
    <dgm:pt modelId="{79F7EEA1-97F8-4664-96E4-12D5F36765BD}">
      <dgm:prSet custT="1"/>
      <dgm:spPr/>
      <dgm:t>
        <a:bodyPr anchor="ctr"/>
        <a:lstStyle/>
        <a:p>
          <a:pPr rtl="0"/>
          <a:r>
            <a:rPr lang="en-US" sz="1200" b="1" dirty="0" smtClean="0"/>
            <a:t>The activity is interpreted to related publics.</a:t>
          </a:r>
          <a:endParaRPr lang="en-US" sz="1200" b="1" dirty="0"/>
        </a:p>
      </dgm:t>
    </dgm:pt>
    <dgm:pt modelId="{72C3093C-CA36-45BF-9014-EF00EFCB42FD}" type="parTrans" cxnId="{3F4E32CB-4C25-41E1-9EB4-A1815C0CFDCB}">
      <dgm:prSet/>
      <dgm:spPr/>
      <dgm:t>
        <a:bodyPr/>
        <a:lstStyle/>
        <a:p>
          <a:endParaRPr lang="en-US" sz="2000"/>
        </a:p>
      </dgm:t>
    </dgm:pt>
    <dgm:pt modelId="{0BAD2A85-085A-4842-8420-48DB114829A9}" type="sibTrans" cxnId="{3F4E32CB-4C25-41E1-9EB4-A1815C0CFDCB}">
      <dgm:prSet/>
      <dgm:spPr/>
      <dgm:t>
        <a:bodyPr/>
        <a:lstStyle/>
        <a:p>
          <a:endParaRPr lang="en-US" sz="2000"/>
        </a:p>
      </dgm:t>
    </dgm:pt>
    <dgm:pt modelId="{08DB3CEE-073D-4E86-BC62-83469B61337F}">
      <dgm:prSet custT="1"/>
      <dgm:spPr/>
      <dgm:t>
        <a:bodyPr/>
        <a:lstStyle/>
        <a:p>
          <a:pPr rtl="0"/>
          <a:r>
            <a:rPr lang="en-US" sz="1400" smtClean="0"/>
            <a:t>6. The program is carried out.</a:t>
          </a:r>
          <a:endParaRPr lang="en-US" sz="1400"/>
        </a:p>
      </dgm:t>
    </dgm:pt>
    <dgm:pt modelId="{5B434D61-5336-4C1A-AC1B-696116E28B24}" type="parTrans" cxnId="{B4C206F5-D58B-4FD6-99F6-DB6963F3B87D}">
      <dgm:prSet/>
      <dgm:spPr/>
      <dgm:t>
        <a:bodyPr/>
        <a:lstStyle/>
        <a:p>
          <a:endParaRPr lang="en-US" sz="2000"/>
        </a:p>
      </dgm:t>
    </dgm:pt>
    <dgm:pt modelId="{B8640215-0108-40D1-B0C2-E86A2AFBD4AA}" type="sibTrans" cxnId="{B4C206F5-D58B-4FD6-99F6-DB6963F3B87D}">
      <dgm:prSet/>
      <dgm:spPr/>
      <dgm:t>
        <a:bodyPr/>
        <a:lstStyle/>
        <a:p>
          <a:endParaRPr lang="en-US" sz="2000"/>
        </a:p>
      </dgm:t>
    </dgm:pt>
    <dgm:pt modelId="{2D928272-ABC1-4CD8-88C8-C3090428FFBE}">
      <dgm:prSet custT="1"/>
      <dgm:spPr/>
      <dgm:t>
        <a:bodyPr/>
        <a:lstStyle/>
        <a:p>
          <a:pPr rtl="0"/>
          <a:r>
            <a:rPr lang="en-US" sz="1400" smtClean="0"/>
            <a:t>7. The results of the activity are measured and appraised.</a:t>
          </a:r>
          <a:endParaRPr lang="en-US" sz="1400"/>
        </a:p>
      </dgm:t>
    </dgm:pt>
    <dgm:pt modelId="{7FAE81FA-3B6E-4541-97AE-967B27776C8E}" type="parTrans" cxnId="{36BCE919-9407-405B-B6D7-AEB6D0E3ADA3}">
      <dgm:prSet/>
      <dgm:spPr/>
      <dgm:t>
        <a:bodyPr/>
        <a:lstStyle/>
        <a:p>
          <a:endParaRPr lang="en-US" sz="2000"/>
        </a:p>
      </dgm:t>
    </dgm:pt>
    <dgm:pt modelId="{54E857AA-42E0-4FEB-A27A-90A8F73FA4DB}" type="sibTrans" cxnId="{36BCE919-9407-405B-B6D7-AEB6D0E3ADA3}">
      <dgm:prSet/>
      <dgm:spPr/>
      <dgm:t>
        <a:bodyPr/>
        <a:lstStyle/>
        <a:p>
          <a:endParaRPr lang="en-US" sz="2000"/>
        </a:p>
      </dgm:t>
    </dgm:pt>
    <dgm:pt modelId="{81911D55-BA19-4447-84F2-1D0F3E3F15A8}">
      <dgm:prSet custT="1"/>
      <dgm:spPr/>
      <dgm:t>
        <a:bodyPr/>
        <a:lstStyle/>
        <a:p>
          <a:pPr rtl="0"/>
          <a:r>
            <a:rPr lang="en-US" sz="1400" dirty="0" smtClean="0"/>
            <a:t>8. The situation is examined in terms of the possibility of a new educational activity.</a:t>
          </a:r>
          <a:endParaRPr lang="en-US" sz="1400" dirty="0"/>
        </a:p>
      </dgm:t>
    </dgm:pt>
    <dgm:pt modelId="{E1E27918-296B-49C7-B03D-BF753F29E193}" type="parTrans" cxnId="{9AC1BEA3-BB14-45FC-90CF-DCBDA2FDEC6D}">
      <dgm:prSet/>
      <dgm:spPr/>
      <dgm:t>
        <a:bodyPr/>
        <a:lstStyle/>
        <a:p>
          <a:endParaRPr lang="en-US" sz="2000"/>
        </a:p>
      </dgm:t>
    </dgm:pt>
    <dgm:pt modelId="{9E15FEAA-BF54-4CA7-92BD-D80C2870F1ED}" type="sibTrans" cxnId="{9AC1BEA3-BB14-45FC-90CF-DCBDA2FDEC6D}">
      <dgm:prSet/>
      <dgm:spPr/>
      <dgm:t>
        <a:bodyPr/>
        <a:lstStyle/>
        <a:p>
          <a:endParaRPr lang="en-US" sz="2000"/>
        </a:p>
      </dgm:t>
    </dgm:pt>
    <dgm:pt modelId="{908AF5F2-35FE-4BDF-AA74-AD769AA8E6A7}">
      <dgm:prSet custT="1"/>
      <dgm:spPr/>
      <dgm:t>
        <a:bodyPr lIns="0" anchor="ctr"/>
        <a:lstStyle/>
        <a:p>
          <a:pPr rtl="0"/>
          <a:r>
            <a:rPr lang="en-US" sz="1200" b="1" dirty="0" smtClean="0"/>
            <a:t>A sequence of events is devised.</a:t>
          </a:r>
          <a:endParaRPr lang="en-US" sz="1200" b="1" dirty="0"/>
        </a:p>
      </dgm:t>
    </dgm:pt>
    <dgm:pt modelId="{2B40689D-E4FB-4D3D-B49D-7704C2E739B7}" type="sibTrans" cxnId="{E763A738-0914-4D67-8CE9-6E7DEA352E42}">
      <dgm:prSet/>
      <dgm:spPr/>
      <dgm:t>
        <a:bodyPr/>
        <a:lstStyle/>
        <a:p>
          <a:endParaRPr lang="en-US" sz="2000"/>
        </a:p>
      </dgm:t>
    </dgm:pt>
    <dgm:pt modelId="{B0A233F2-793A-41C4-A99B-A8AF2AA6630E}" type="parTrans" cxnId="{E763A738-0914-4D67-8CE9-6E7DEA352E42}">
      <dgm:prSet/>
      <dgm:spPr/>
      <dgm:t>
        <a:bodyPr/>
        <a:lstStyle/>
        <a:p>
          <a:endParaRPr lang="en-US" sz="2000"/>
        </a:p>
      </dgm:t>
    </dgm:pt>
    <dgm:pt modelId="{AAA477A1-F34C-4C2F-B446-4F91951200C3}">
      <dgm:prSet custT="1"/>
      <dgm:spPr/>
      <dgm:t>
        <a:bodyPr lIns="0" anchor="ctr"/>
        <a:lstStyle/>
        <a:p>
          <a:pPr rtl="0"/>
          <a:r>
            <a:rPr lang="en-US" sz="1200" b="1" dirty="0" smtClean="0"/>
            <a:t>A time schedule is made.</a:t>
          </a:r>
          <a:endParaRPr lang="en-US" sz="1200" b="1" dirty="0"/>
        </a:p>
      </dgm:t>
    </dgm:pt>
    <dgm:pt modelId="{B7E4278F-4E97-4AD5-BCB0-B88702114E96}" type="sibTrans" cxnId="{C19D23BD-632E-45B8-A5E1-A61818442FAE}">
      <dgm:prSet/>
      <dgm:spPr/>
      <dgm:t>
        <a:bodyPr/>
        <a:lstStyle/>
        <a:p>
          <a:endParaRPr lang="en-US" sz="2000"/>
        </a:p>
      </dgm:t>
    </dgm:pt>
    <dgm:pt modelId="{D8362479-4BA2-48B7-9449-C45E5C49C153}" type="parTrans" cxnId="{C19D23BD-632E-45B8-A5E1-A61818442FAE}">
      <dgm:prSet/>
      <dgm:spPr/>
      <dgm:t>
        <a:bodyPr/>
        <a:lstStyle/>
        <a:p>
          <a:endParaRPr lang="en-US" sz="2000"/>
        </a:p>
      </dgm:t>
    </dgm:pt>
    <dgm:pt modelId="{5B8E6E55-03E4-49F5-A7DF-F51F7C688176}">
      <dgm:prSet custT="1"/>
      <dgm:spPr/>
      <dgm:t>
        <a:bodyPr lIns="0" anchor="ctr"/>
        <a:lstStyle/>
        <a:p>
          <a:pPr rtl="0"/>
          <a:r>
            <a:rPr lang="en-US" sz="1200" b="1" dirty="0" smtClean="0"/>
            <a:t>Methods are selected and used.</a:t>
          </a:r>
          <a:endParaRPr lang="en-US" sz="1200" b="1" dirty="0"/>
        </a:p>
      </dgm:t>
    </dgm:pt>
    <dgm:pt modelId="{81A0F76B-2E92-4478-BEC1-7064FE30F485}" type="sibTrans" cxnId="{322F57D4-E1B3-432F-9913-56F26EB74A63}">
      <dgm:prSet/>
      <dgm:spPr/>
      <dgm:t>
        <a:bodyPr/>
        <a:lstStyle/>
        <a:p>
          <a:endParaRPr lang="en-US" sz="2000"/>
        </a:p>
      </dgm:t>
    </dgm:pt>
    <dgm:pt modelId="{3728EA29-5B01-450D-935F-03B0F44180B8}" type="parTrans" cxnId="{322F57D4-E1B3-432F-9913-56F26EB74A63}">
      <dgm:prSet/>
      <dgm:spPr/>
      <dgm:t>
        <a:bodyPr/>
        <a:lstStyle/>
        <a:p>
          <a:endParaRPr lang="en-US" sz="2000"/>
        </a:p>
      </dgm:t>
    </dgm:pt>
    <dgm:pt modelId="{E7224594-B43A-4103-8EF2-D42198BD60D2}">
      <dgm:prSet custT="1"/>
      <dgm:spPr/>
      <dgm:t>
        <a:bodyPr lIns="0" anchor="ctr"/>
        <a:lstStyle/>
        <a:p>
          <a:pPr rtl="0"/>
          <a:r>
            <a:rPr lang="en-US" sz="1200" b="1" dirty="0" smtClean="0"/>
            <a:t>A leader or group of leaders is chosen.</a:t>
          </a:r>
          <a:endParaRPr lang="en-US" sz="1200" b="1" dirty="0"/>
        </a:p>
      </dgm:t>
    </dgm:pt>
    <dgm:pt modelId="{88464631-31A0-4CFF-ACD9-902D2A32F545}" type="sibTrans" cxnId="{9F63AABA-06FF-4EC9-9D69-F1CD4A6FE12E}">
      <dgm:prSet/>
      <dgm:spPr/>
      <dgm:t>
        <a:bodyPr/>
        <a:lstStyle/>
        <a:p>
          <a:endParaRPr lang="en-US" sz="2000"/>
        </a:p>
      </dgm:t>
    </dgm:pt>
    <dgm:pt modelId="{BFDC4F30-E490-4F89-B1DB-19FF3040A5C6}" type="parTrans" cxnId="{9F63AABA-06FF-4EC9-9D69-F1CD4A6FE12E}">
      <dgm:prSet/>
      <dgm:spPr/>
      <dgm:t>
        <a:bodyPr/>
        <a:lstStyle/>
        <a:p>
          <a:endParaRPr lang="en-US" sz="2000"/>
        </a:p>
      </dgm:t>
    </dgm:pt>
    <dgm:pt modelId="{07A79528-AE06-4E0D-ABD1-C9DE43FD62C5}" type="pres">
      <dgm:prSet presAssocID="{315AF1C1-A6EC-4A16-8352-48435D9F1029}" presName="linear" presStyleCnt="0">
        <dgm:presLayoutVars>
          <dgm:animLvl val="lvl"/>
          <dgm:resizeHandles val="exact"/>
        </dgm:presLayoutVars>
      </dgm:prSet>
      <dgm:spPr/>
      <dgm:t>
        <a:bodyPr/>
        <a:lstStyle/>
        <a:p>
          <a:endParaRPr lang="en-US"/>
        </a:p>
      </dgm:t>
    </dgm:pt>
    <dgm:pt modelId="{92412FD8-A62D-4C63-AEA9-7ED56F365F8A}" type="pres">
      <dgm:prSet presAssocID="{9EF1045C-2ADE-46FB-B464-0317C17270CD}" presName="parentText" presStyleLbl="node1" presStyleIdx="0" presStyleCnt="8">
        <dgm:presLayoutVars>
          <dgm:chMax val="0"/>
          <dgm:bulletEnabled val="1"/>
        </dgm:presLayoutVars>
      </dgm:prSet>
      <dgm:spPr/>
      <dgm:t>
        <a:bodyPr/>
        <a:lstStyle/>
        <a:p>
          <a:endParaRPr lang="en-US"/>
        </a:p>
      </dgm:t>
    </dgm:pt>
    <dgm:pt modelId="{86842329-007D-4C23-9BC0-5BEB1AC3A946}" type="pres">
      <dgm:prSet presAssocID="{1F9D1AC9-321C-4273-976F-E802D226108B}" presName="spacer" presStyleCnt="0"/>
      <dgm:spPr/>
      <dgm:t>
        <a:bodyPr/>
        <a:lstStyle/>
        <a:p>
          <a:endParaRPr lang="en-US"/>
        </a:p>
      </dgm:t>
    </dgm:pt>
    <dgm:pt modelId="{AEB0EBED-767E-4404-8D88-C831D10FCBBC}" type="pres">
      <dgm:prSet presAssocID="{68DC60ED-4848-41FD-B74D-B47EA8EDFAC1}" presName="parentText" presStyleLbl="node1" presStyleIdx="1" presStyleCnt="8">
        <dgm:presLayoutVars>
          <dgm:chMax val="0"/>
          <dgm:bulletEnabled val="1"/>
        </dgm:presLayoutVars>
      </dgm:prSet>
      <dgm:spPr/>
      <dgm:t>
        <a:bodyPr/>
        <a:lstStyle/>
        <a:p>
          <a:endParaRPr lang="en-US"/>
        </a:p>
      </dgm:t>
    </dgm:pt>
    <dgm:pt modelId="{5B438176-A428-4717-9E0E-876AE01E57E0}" type="pres">
      <dgm:prSet presAssocID="{69C9CC20-29B0-495B-80CB-7E35E445A3A1}" presName="spacer" presStyleCnt="0"/>
      <dgm:spPr/>
      <dgm:t>
        <a:bodyPr/>
        <a:lstStyle/>
        <a:p>
          <a:endParaRPr lang="en-US"/>
        </a:p>
      </dgm:t>
    </dgm:pt>
    <dgm:pt modelId="{AD682B43-7D56-43E2-8BB1-2C8F0E6E9DC7}" type="pres">
      <dgm:prSet presAssocID="{607461F2-4BB1-4B0F-954F-79CDB068D29C}" presName="parentText" presStyleLbl="node1" presStyleIdx="2" presStyleCnt="8">
        <dgm:presLayoutVars>
          <dgm:chMax val="0"/>
          <dgm:bulletEnabled val="1"/>
        </dgm:presLayoutVars>
      </dgm:prSet>
      <dgm:spPr/>
      <dgm:t>
        <a:bodyPr/>
        <a:lstStyle/>
        <a:p>
          <a:endParaRPr lang="en-US"/>
        </a:p>
      </dgm:t>
    </dgm:pt>
    <dgm:pt modelId="{3F0F3936-FC50-46C2-AA29-A800BC6DC117}" type="pres">
      <dgm:prSet presAssocID="{A16B6C8E-A3ED-4A78-B68F-B73FE33ACD5A}" presName="spacer" presStyleCnt="0"/>
      <dgm:spPr/>
      <dgm:t>
        <a:bodyPr/>
        <a:lstStyle/>
        <a:p>
          <a:endParaRPr lang="en-US"/>
        </a:p>
      </dgm:t>
    </dgm:pt>
    <dgm:pt modelId="{57A293C9-76EF-4F3B-82F4-085484E2F8B9}" type="pres">
      <dgm:prSet presAssocID="{0368FD5B-2F5B-4FB0-A562-03B9A8FEEC84}" presName="parentText" presStyleLbl="node1" presStyleIdx="3" presStyleCnt="8">
        <dgm:presLayoutVars>
          <dgm:chMax val="0"/>
          <dgm:bulletEnabled val="1"/>
        </dgm:presLayoutVars>
      </dgm:prSet>
      <dgm:spPr/>
      <dgm:t>
        <a:bodyPr/>
        <a:lstStyle/>
        <a:p>
          <a:endParaRPr lang="en-US"/>
        </a:p>
      </dgm:t>
    </dgm:pt>
    <dgm:pt modelId="{82D989C5-14C1-42F8-A6CF-C214E60C90C9}" type="pres">
      <dgm:prSet presAssocID="{0368FD5B-2F5B-4FB0-A562-03B9A8FEEC84}" presName="childText" presStyleLbl="revTx" presStyleIdx="0" presStyleCnt="2" custScaleX="42105" custScaleY="116862" custLinFactNeighborX="-27193" custLinFactNeighborY="-89">
        <dgm:presLayoutVars>
          <dgm:bulletEnabled val="1"/>
        </dgm:presLayoutVars>
      </dgm:prSet>
      <dgm:spPr/>
      <dgm:t>
        <a:bodyPr/>
        <a:lstStyle/>
        <a:p>
          <a:endParaRPr lang="en-US"/>
        </a:p>
      </dgm:t>
    </dgm:pt>
    <dgm:pt modelId="{BC93C2AF-01EC-4B16-9AD9-AA831990C51B}" type="pres">
      <dgm:prSet presAssocID="{1E2D9ACF-B265-41B8-A401-96FE4FB2B716}" presName="parentText" presStyleLbl="node1" presStyleIdx="4" presStyleCnt="8">
        <dgm:presLayoutVars>
          <dgm:chMax val="0"/>
          <dgm:bulletEnabled val="1"/>
        </dgm:presLayoutVars>
      </dgm:prSet>
      <dgm:spPr/>
      <dgm:t>
        <a:bodyPr/>
        <a:lstStyle/>
        <a:p>
          <a:endParaRPr lang="en-US"/>
        </a:p>
      </dgm:t>
    </dgm:pt>
    <dgm:pt modelId="{00FA5479-C647-48BA-A77D-4D94AB395688}" type="pres">
      <dgm:prSet presAssocID="{1E2D9ACF-B265-41B8-A401-96FE4FB2B716}" presName="childText" presStyleLbl="revTx" presStyleIdx="1" presStyleCnt="2" custScaleY="113523">
        <dgm:presLayoutVars>
          <dgm:bulletEnabled val="1"/>
        </dgm:presLayoutVars>
      </dgm:prSet>
      <dgm:spPr/>
      <dgm:t>
        <a:bodyPr/>
        <a:lstStyle/>
        <a:p>
          <a:endParaRPr lang="en-US"/>
        </a:p>
      </dgm:t>
    </dgm:pt>
    <dgm:pt modelId="{38A49EA1-6123-4675-BA70-9B98036BDE17}" type="pres">
      <dgm:prSet presAssocID="{08DB3CEE-073D-4E86-BC62-83469B61337F}" presName="parentText" presStyleLbl="node1" presStyleIdx="5" presStyleCnt="8">
        <dgm:presLayoutVars>
          <dgm:chMax val="0"/>
          <dgm:bulletEnabled val="1"/>
        </dgm:presLayoutVars>
      </dgm:prSet>
      <dgm:spPr/>
      <dgm:t>
        <a:bodyPr/>
        <a:lstStyle/>
        <a:p>
          <a:endParaRPr lang="en-US"/>
        </a:p>
      </dgm:t>
    </dgm:pt>
    <dgm:pt modelId="{40724213-A7C2-4303-8BEA-0BF14BACC546}" type="pres">
      <dgm:prSet presAssocID="{B8640215-0108-40D1-B0C2-E86A2AFBD4AA}" presName="spacer" presStyleCnt="0"/>
      <dgm:spPr/>
      <dgm:t>
        <a:bodyPr/>
        <a:lstStyle/>
        <a:p>
          <a:endParaRPr lang="en-US"/>
        </a:p>
      </dgm:t>
    </dgm:pt>
    <dgm:pt modelId="{F40D5005-DE38-408F-98F3-B71A9092FD3E}" type="pres">
      <dgm:prSet presAssocID="{2D928272-ABC1-4CD8-88C8-C3090428FFBE}" presName="parentText" presStyleLbl="node1" presStyleIdx="6" presStyleCnt="8">
        <dgm:presLayoutVars>
          <dgm:chMax val="0"/>
          <dgm:bulletEnabled val="1"/>
        </dgm:presLayoutVars>
      </dgm:prSet>
      <dgm:spPr/>
      <dgm:t>
        <a:bodyPr/>
        <a:lstStyle/>
        <a:p>
          <a:endParaRPr lang="en-US"/>
        </a:p>
      </dgm:t>
    </dgm:pt>
    <dgm:pt modelId="{187AF4C4-4CDD-4EBA-80B2-9FC8D9F898D6}" type="pres">
      <dgm:prSet presAssocID="{54E857AA-42E0-4FEB-A27A-90A8F73FA4DB}" presName="spacer" presStyleCnt="0"/>
      <dgm:spPr/>
      <dgm:t>
        <a:bodyPr/>
        <a:lstStyle/>
        <a:p>
          <a:endParaRPr lang="en-US"/>
        </a:p>
      </dgm:t>
    </dgm:pt>
    <dgm:pt modelId="{B4EFCF22-F9F8-4686-9DFE-A62412CAE722}" type="pres">
      <dgm:prSet presAssocID="{81911D55-BA19-4447-84F2-1D0F3E3F15A8}" presName="parentText" presStyleLbl="node1" presStyleIdx="7" presStyleCnt="8">
        <dgm:presLayoutVars>
          <dgm:chMax val="0"/>
          <dgm:bulletEnabled val="1"/>
        </dgm:presLayoutVars>
      </dgm:prSet>
      <dgm:spPr/>
      <dgm:t>
        <a:bodyPr/>
        <a:lstStyle/>
        <a:p>
          <a:endParaRPr lang="en-US"/>
        </a:p>
      </dgm:t>
    </dgm:pt>
  </dgm:ptLst>
  <dgm:cxnLst>
    <dgm:cxn modelId="{44CE5FA8-4852-4ADD-A142-8FE0D78FA2DD}" srcId="{315AF1C1-A6EC-4A16-8352-48435D9F1029}" destId="{0368FD5B-2F5B-4FB0-A562-03B9A8FEEC84}" srcOrd="3" destOrd="0" parTransId="{099B34C1-5DE5-4237-8C33-5A4F7ADB0C01}" sibTransId="{25F7C4E2-5E95-4868-9F85-78EE483DFA66}"/>
    <dgm:cxn modelId="{9F63AABA-06FF-4EC9-9D69-F1CD4A6FE12E}" srcId="{0368FD5B-2F5B-4FB0-A562-03B9A8FEEC84}" destId="{E7224594-B43A-4103-8EF2-D42198BD60D2}" srcOrd="1" destOrd="0" parTransId="{BFDC4F30-E490-4F89-B1DB-19FF3040A5C6}" sibTransId="{88464631-31A0-4CFF-ACD9-902D2A32F545}"/>
    <dgm:cxn modelId="{913ADD27-60CD-3F40-962A-E705FC80C100}" type="presOf" srcId="{3DD1DA75-F9D4-4D8E-800D-1CF9E0CB9B5F}" destId="{82D989C5-14C1-42F8-A6CF-C214E60C90C9}" srcOrd="0" destOrd="0" presId="urn:microsoft.com/office/officeart/2005/8/layout/vList2"/>
    <dgm:cxn modelId="{57E87D40-70E1-4D1D-84EF-4890000AE111}" srcId="{1E2D9ACF-B265-41B8-A401-96FE4FB2B716}" destId="{86E0037D-5519-46CB-BD72-24A552E8DBA8}" srcOrd="0" destOrd="0" parTransId="{70A408F3-4287-4632-84C6-6E6C15320DF6}" sibTransId="{6B755DD9-7811-4174-8982-87FE04CA0DE4}"/>
    <dgm:cxn modelId="{B3472BF9-5D83-4A18-BD42-CBB62AE840EF}" srcId="{0368FD5B-2F5B-4FB0-A562-03B9A8FEEC84}" destId="{3DD1DA75-F9D4-4D8E-800D-1CF9E0CB9B5F}" srcOrd="0" destOrd="0" parTransId="{9C27A775-07D1-4E03-BC70-5E0D85FF07F0}" sibTransId="{8E4D6E11-D7D7-4FC8-8EB1-893C84B5DA95}"/>
    <dgm:cxn modelId="{ACFDBA61-A85C-AA4F-866E-C0C4EED8D815}" type="presOf" srcId="{9EF1045C-2ADE-46FB-B464-0317C17270CD}" destId="{92412FD8-A62D-4C63-AEA9-7ED56F365F8A}" srcOrd="0" destOrd="0" presId="urn:microsoft.com/office/officeart/2005/8/layout/vList2"/>
    <dgm:cxn modelId="{30180DEA-FF14-3542-BB71-BF24D0F0FB58}" type="presOf" srcId="{315AF1C1-A6EC-4A16-8352-48435D9F1029}" destId="{07A79528-AE06-4E0D-ABD1-C9DE43FD62C5}" srcOrd="0" destOrd="0" presId="urn:microsoft.com/office/officeart/2005/8/layout/vList2"/>
    <dgm:cxn modelId="{2B6FE8F2-2E11-9F4A-A26C-013B7FD73056}" type="presOf" srcId="{86E0037D-5519-46CB-BD72-24A552E8DBA8}" destId="{00FA5479-C647-48BA-A77D-4D94AB395688}" srcOrd="0" destOrd="0" presId="urn:microsoft.com/office/officeart/2005/8/layout/vList2"/>
    <dgm:cxn modelId="{36BCE919-9407-405B-B6D7-AEB6D0E3ADA3}" srcId="{315AF1C1-A6EC-4A16-8352-48435D9F1029}" destId="{2D928272-ABC1-4CD8-88C8-C3090428FFBE}" srcOrd="6" destOrd="0" parTransId="{7FAE81FA-3B6E-4541-97AE-967B27776C8E}" sibTransId="{54E857AA-42E0-4FEB-A27A-90A8F73FA4DB}"/>
    <dgm:cxn modelId="{0676EB38-F362-40E2-BC05-7BBB408353E7}" srcId="{315AF1C1-A6EC-4A16-8352-48435D9F1029}" destId="{607461F2-4BB1-4B0F-954F-79CDB068D29C}" srcOrd="2" destOrd="0" parTransId="{695C3B39-9E49-4069-A086-E7BDD1DE2EAA}" sibTransId="{A16B6C8E-A3ED-4A78-B68F-B73FE33ACD5A}"/>
    <dgm:cxn modelId="{BBD1BC8F-6BB6-4E43-8968-EE5ACB7E0661}" type="presOf" srcId="{5B8E6E55-03E4-49F5-A7DF-F51F7C688176}" destId="{82D989C5-14C1-42F8-A6CF-C214E60C90C9}" srcOrd="0" destOrd="2" presId="urn:microsoft.com/office/officeart/2005/8/layout/vList2"/>
    <dgm:cxn modelId="{9AC1BEA3-BB14-45FC-90CF-DCBDA2FDEC6D}" srcId="{315AF1C1-A6EC-4A16-8352-48435D9F1029}" destId="{81911D55-BA19-4447-84F2-1D0F3E3F15A8}" srcOrd="7" destOrd="0" parTransId="{E1E27918-296B-49C7-B03D-BF753F29E193}" sibTransId="{9E15FEAA-BF54-4CA7-92BD-D80C2870F1ED}"/>
    <dgm:cxn modelId="{4E206DFD-8AA9-4177-915A-4C8695FB8F11}" srcId="{315AF1C1-A6EC-4A16-8352-48435D9F1029}" destId="{1E2D9ACF-B265-41B8-A401-96FE4FB2B716}" srcOrd="4" destOrd="0" parTransId="{206C9850-D8C1-4420-859D-4C9050CAFF58}" sibTransId="{9C2F33E7-BE3F-4378-83DE-5A73D4DEFC19}"/>
    <dgm:cxn modelId="{ABB86DDC-6E0F-2C42-A425-51F926F57EE2}" type="presOf" srcId="{68DC60ED-4848-41FD-B74D-B47EA8EDFAC1}" destId="{AEB0EBED-767E-4404-8D88-C831D10FCBBC}" srcOrd="0" destOrd="0" presId="urn:microsoft.com/office/officeart/2005/8/layout/vList2"/>
    <dgm:cxn modelId="{0C68DC88-E70E-5C48-BE33-B615F8541736}" type="presOf" srcId="{865D3CE9-09E6-4311-A8F3-463A889DD4F5}" destId="{00FA5479-C647-48BA-A77D-4D94AB395688}" srcOrd="0" destOrd="1" presId="urn:microsoft.com/office/officeart/2005/8/layout/vList2"/>
    <dgm:cxn modelId="{F36ED25D-37A6-44C9-B3BE-53071ED67444}" srcId="{1E2D9ACF-B265-41B8-A401-96FE4FB2B716}" destId="{57A9B900-64B4-4390-AB22-86A349535AB9}" srcOrd="2" destOrd="0" parTransId="{222F2B3B-D077-4ACB-8142-9B9CDC3D02CE}" sibTransId="{7D1F8D28-CE8A-4E88-AAF3-4AE20A63AC65}"/>
    <dgm:cxn modelId="{C19D23BD-632E-45B8-A5E1-A61818442FAE}" srcId="{0368FD5B-2F5B-4FB0-A562-03B9A8FEEC84}" destId="{AAA477A1-F34C-4C2F-B446-4F91951200C3}" srcOrd="3" destOrd="0" parTransId="{D8362479-4BA2-48B7-9449-C45E5C49C153}" sibTransId="{B7E4278F-4E97-4AD5-BCB0-B88702114E96}"/>
    <dgm:cxn modelId="{C9ACB7BD-5CC7-B040-BDEB-136408AB1CA0}" type="presOf" srcId="{79F7EEA1-97F8-4664-96E4-12D5F36765BD}" destId="{00FA5479-C647-48BA-A77D-4D94AB395688}" srcOrd="0" destOrd="3" presId="urn:microsoft.com/office/officeart/2005/8/layout/vList2"/>
    <dgm:cxn modelId="{8C610D08-36C6-5A40-A5A6-1E1433D8F6FA}" type="presOf" srcId="{AAA477A1-F34C-4C2F-B446-4F91951200C3}" destId="{82D989C5-14C1-42F8-A6CF-C214E60C90C9}" srcOrd="0" destOrd="3" presId="urn:microsoft.com/office/officeart/2005/8/layout/vList2"/>
    <dgm:cxn modelId="{EEEE307E-7795-154A-9355-0280ADB7E219}" type="presOf" srcId="{1E2D9ACF-B265-41B8-A401-96FE4FB2B716}" destId="{BC93C2AF-01EC-4B16-9AD9-AA831990C51B}" srcOrd="0" destOrd="0" presId="urn:microsoft.com/office/officeart/2005/8/layout/vList2"/>
    <dgm:cxn modelId="{563300A6-E2E9-2A41-8D76-A62FDFB75431}" type="presOf" srcId="{0368FD5B-2F5B-4FB0-A562-03B9A8FEEC84}" destId="{57A293C9-76EF-4F3B-82F4-085484E2F8B9}" srcOrd="0" destOrd="0" presId="urn:microsoft.com/office/officeart/2005/8/layout/vList2"/>
    <dgm:cxn modelId="{D51A4A8F-C3DF-4FA9-AD23-7331C0AC0817}" srcId="{315AF1C1-A6EC-4A16-8352-48435D9F1029}" destId="{9EF1045C-2ADE-46FB-B464-0317C17270CD}" srcOrd="0" destOrd="0" parTransId="{76B8CFA1-FA04-4AD3-8EB5-CA2FB2A3C7F8}" sibTransId="{1F9D1AC9-321C-4273-976F-E802D226108B}"/>
    <dgm:cxn modelId="{83056003-1A37-A54B-8113-D96CD06E604E}" type="presOf" srcId="{2D928272-ABC1-4CD8-88C8-C3090428FFBE}" destId="{F40D5005-DE38-408F-98F3-B71A9092FD3E}" srcOrd="0" destOrd="0" presId="urn:microsoft.com/office/officeart/2005/8/layout/vList2"/>
    <dgm:cxn modelId="{59FCCB62-7A95-7B4B-8EA9-56DA57B3DC8B}" type="presOf" srcId="{E7224594-B43A-4103-8EF2-D42198BD60D2}" destId="{82D989C5-14C1-42F8-A6CF-C214E60C90C9}" srcOrd="0" destOrd="1" presId="urn:microsoft.com/office/officeart/2005/8/layout/vList2"/>
    <dgm:cxn modelId="{2BB7A8C3-C889-7141-BDD1-32EEB8F924CF}" type="presOf" srcId="{57A9B900-64B4-4390-AB22-86A349535AB9}" destId="{00FA5479-C647-48BA-A77D-4D94AB395688}" srcOrd="0" destOrd="2" presId="urn:microsoft.com/office/officeart/2005/8/layout/vList2"/>
    <dgm:cxn modelId="{BEA8E587-B0DE-48C0-BB58-4BD43FE50FC2}" srcId="{1E2D9ACF-B265-41B8-A401-96FE4FB2B716}" destId="{865D3CE9-09E6-4311-A8F3-463A889DD4F5}" srcOrd="1" destOrd="0" parTransId="{5BE06857-C97F-436C-A4C4-85E1DCA1D3C3}" sibTransId="{D7AB193B-163D-4E7C-A333-1D3D9A275E5F}"/>
    <dgm:cxn modelId="{E763A738-0914-4D67-8CE9-6E7DEA352E42}" srcId="{0368FD5B-2F5B-4FB0-A562-03B9A8FEEC84}" destId="{908AF5F2-35FE-4BDF-AA74-AD769AA8E6A7}" srcOrd="4" destOrd="0" parTransId="{B0A233F2-793A-41C4-A99B-A8AF2AA6630E}" sibTransId="{2B40689D-E4FB-4D3D-B49D-7704C2E739B7}"/>
    <dgm:cxn modelId="{36CDDF88-1B42-F04A-84FF-A4BFB65E8DBF}" type="presOf" srcId="{607461F2-4BB1-4B0F-954F-79CDB068D29C}" destId="{AD682B43-7D56-43E2-8BB1-2C8F0E6E9DC7}" srcOrd="0" destOrd="0" presId="urn:microsoft.com/office/officeart/2005/8/layout/vList2"/>
    <dgm:cxn modelId="{23E25C45-14D4-6842-843F-5CB591D6B9B2}" type="presOf" srcId="{908AF5F2-35FE-4BDF-AA74-AD769AA8E6A7}" destId="{82D989C5-14C1-42F8-A6CF-C214E60C90C9}" srcOrd="0" destOrd="4" presId="urn:microsoft.com/office/officeart/2005/8/layout/vList2"/>
    <dgm:cxn modelId="{3F4E32CB-4C25-41E1-9EB4-A1815C0CFDCB}" srcId="{1E2D9ACF-B265-41B8-A401-96FE4FB2B716}" destId="{79F7EEA1-97F8-4664-96E4-12D5F36765BD}" srcOrd="3" destOrd="0" parTransId="{72C3093C-CA36-45BF-9014-EF00EFCB42FD}" sibTransId="{0BAD2A85-085A-4842-8420-48DB114829A9}"/>
    <dgm:cxn modelId="{2C545638-57F7-BE41-A8FD-9D27CCC94B1A}" type="presOf" srcId="{08DB3CEE-073D-4E86-BC62-83469B61337F}" destId="{38A49EA1-6123-4675-BA70-9B98036BDE17}" srcOrd="0" destOrd="0" presId="urn:microsoft.com/office/officeart/2005/8/layout/vList2"/>
    <dgm:cxn modelId="{322F57D4-E1B3-432F-9913-56F26EB74A63}" srcId="{0368FD5B-2F5B-4FB0-A562-03B9A8FEEC84}" destId="{5B8E6E55-03E4-49F5-A7DF-F51F7C688176}" srcOrd="2" destOrd="0" parTransId="{3728EA29-5B01-450D-935F-03B0F44180B8}" sibTransId="{81A0F76B-2E92-4478-BEC1-7064FE30F485}"/>
    <dgm:cxn modelId="{4B401A07-88F6-4BA9-A465-67ECDDE450C1}" srcId="{315AF1C1-A6EC-4A16-8352-48435D9F1029}" destId="{68DC60ED-4848-41FD-B74D-B47EA8EDFAC1}" srcOrd="1" destOrd="0" parTransId="{C960B4D2-4837-40D5-BFC2-0D4820AFFE74}" sibTransId="{69C9CC20-29B0-495B-80CB-7E35E445A3A1}"/>
    <dgm:cxn modelId="{B4C206F5-D58B-4FD6-99F6-DB6963F3B87D}" srcId="{315AF1C1-A6EC-4A16-8352-48435D9F1029}" destId="{08DB3CEE-073D-4E86-BC62-83469B61337F}" srcOrd="5" destOrd="0" parTransId="{5B434D61-5336-4C1A-AC1B-696116E28B24}" sibTransId="{B8640215-0108-40D1-B0C2-E86A2AFBD4AA}"/>
    <dgm:cxn modelId="{29336E80-129E-E445-9512-4436E853D087}" type="presOf" srcId="{81911D55-BA19-4447-84F2-1D0F3E3F15A8}" destId="{B4EFCF22-F9F8-4686-9DFE-A62412CAE722}" srcOrd="0" destOrd="0" presId="urn:microsoft.com/office/officeart/2005/8/layout/vList2"/>
    <dgm:cxn modelId="{0F2EE56E-D40D-C440-9031-D56F423F33F7}" type="presParOf" srcId="{07A79528-AE06-4E0D-ABD1-C9DE43FD62C5}" destId="{92412FD8-A62D-4C63-AEA9-7ED56F365F8A}" srcOrd="0" destOrd="0" presId="urn:microsoft.com/office/officeart/2005/8/layout/vList2"/>
    <dgm:cxn modelId="{C44878C2-C8BC-354A-B4BC-6B3FF0EC8851}" type="presParOf" srcId="{07A79528-AE06-4E0D-ABD1-C9DE43FD62C5}" destId="{86842329-007D-4C23-9BC0-5BEB1AC3A946}" srcOrd="1" destOrd="0" presId="urn:microsoft.com/office/officeart/2005/8/layout/vList2"/>
    <dgm:cxn modelId="{DCA83224-167D-6745-86B3-46CF76DA60FE}" type="presParOf" srcId="{07A79528-AE06-4E0D-ABD1-C9DE43FD62C5}" destId="{AEB0EBED-767E-4404-8D88-C831D10FCBBC}" srcOrd="2" destOrd="0" presId="urn:microsoft.com/office/officeart/2005/8/layout/vList2"/>
    <dgm:cxn modelId="{F821A4FB-1277-4340-9982-BCF0C5E664D3}" type="presParOf" srcId="{07A79528-AE06-4E0D-ABD1-C9DE43FD62C5}" destId="{5B438176-A428-4717-9E0E-876AE01E57E0}" srcOrd="3" destOrd="0" presId="urn:microsoft.com/office/officeart/2005/8/layout/vList2"/>
    <dgm:cxn modelId="{05F5E88A-0EC2-1A43-8AEB-580DBDA5080E}" type="presParOf" srcId="{07A79528-AE06-4E0D-ABD1-C9DE43FD62C5}" destId="{AD682B43-7D56-43E2-8BB1-2C8F0E6E9DC7}" srcOrd="4" destOrd="0" presId="urn:microsoft.com/office/officeart/2005/8/layout/vList2"/>
    <dgm:cxn modelId="{82E5246A-EA27-5E40-9E73-01B00B2631AD}" type="presParOf" srcId="{07A79528-AE06-4E0D-ABD1-C9DE43FD62C5}" destId="{3F0F3936-FC50-46C2-AA29-A800BC6DC117}" srcOrd="5" destOrd="0" presId="urn:microsoft.com/office/officeart/2005/8/layout/vList2"/>
    <dgm:cxn modelId="{5AEE13E7-FB92-AC46-8BAF-939384191897}" type="presParOf" srcId="{07A79528-AE06-4E0D-ABD1-C9DE43FD62C5}" destId="{57A293C9-76EF-4F3B-82F4-085484E2F8B9}" srcOrd="6" destOrd="0" presId="urn:microsoft.com/office/officeart/2005/8/layout/vList2"/>
    <dgm:cxn modelId="{CE0358BF-6268-BC4A-8862-C1B06CC0D52D}" type="presParOf" srcId="{07A79528-AE06-4E0D-ABD1-C9DE43FD62C5}" destId="{82D989C5-14C1-42F8-A6CF-C214E60C90C9}" srcOrd="7" destOrd="0" presId="urn:microsoft.com/office/officeart/2005/8/layout/vList2"/>
    <dgm:cxn modelId="{258BD716-FA09-D94D-8E3E-9C84995431C8}" type="presParOf" srcId="{07A79528-AE06-4E0D-ABD1-C9DE43FD62C5}" destId="{BC93C2AF-01EC-4B16-9AD9-AA831990C51B}" srcOrd="8" destOrd="0" presId="urn:microsoft.com/office/officeart/2005/8/layout/vList2"/>
    <dgm:cxn modelId="{4DCF521C-2718-EE47-9B26-F3284B9E399E}" type="presParOf" srcId="{07A79528-AE06-4E0D-ABD1-C9DE43FD62C5}" destId="{00FA5479-C647-48BA-A77D-4D94AB395688}" srcOrd="9" destOrd="0" presId="urn:microsoft.com/office/officeart/2005/8/layout/vList2"/>
    <dgm:cxn modelId="{EAE1F227-00A6-BD45-88DE-4A77A94D335A}" type="presParOf" srcId="{07A79528-AE06-4E0D-ABD1-C9DE43FD62C5}" destId="{38A49EA1-6123-4675-BA70-9B98036BDE17}" srcOrd="10" destOrd="0" presId="urn:microsoft.com/office/officeart/2005/8/layout/vList2"/>
    <dgm:cxn modelId="{251CB1B0-94A5-634C-9E90-5570D93BF7EF}" type="presParOf" srcId="{07A79528-AE06-4E0D-ABD1-C9DE43FD62C5}" destId="{40724213-A7C2-4303-8BEA-0BF14BACC546}" srcOrd="11" destOrd="0" presId="urn:microsoft.com/office/officeart/2005/8/layout/vList2"/>
    <dgm:cxn modelId="{AA84820D-C06D-0748-9056-E69F7D3EEE29}" type="presParOf" srcId="{07A79528-AE06-4E0D-ABD1-C9DE43FD62C5}" destId="{F40D5005-DE38-408F-98F3-B71A9092FD3E}" srcOrd="12" destOrd="0" presId="urn:microsoft.com/office/officeart/2005/8/layout/vList2"/>
    <dgm:cxn modelId="{DAE6EF8E-B537-8846-9611-B39805BC007A}" type="presParOf" srcId="{07A79528-AE06-4E0D-ABD1-C9DE43FD62C5}" destId="{187AF4C4-4CDD-4EBA-80B2-9FC8D9F898D6}" srcOrd="13" destOrd="0" presId="urn:microsoft.com/office/officeart/2005/8/layout/vList2"/>
    <dgm:cxn modelId="{1488635F-4365-BE4D-BA48-42AF47E2B7FF}" type="presParOf" srcId="{07A79528-AE06-4E0D-ABD1-C9DE43FD62C5}" destId="{B4EFCF22-F9F8-4686-9DFE-A62412CAE722}"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86A2BAB-8E0B-4648-AC86-97B720562A9F}"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A982B2BC-1E98-4683-A260-941FCA0A1083}">
      <dgm:prSet custT="1"/>
      <dgm:spPr/>
      <dgm:t>
        <a:bodyPr/>
        <a:lstStyle/>
        <a:p>
          <a:pPr rtl="0"/>
          <a:r>
            <a:rPr lang="en-US" sz="1200" b="1" smtClean="0"/>
            <a:t>Warm &amp; loving</a:t>
          </a:r>
          <a:endParaRPr lang="en-US" sz="1200" b="1"/>
        </a:p>
      </dgm:t>
    </dgm:pt>
    <dgm:pt modelId="{51F115CB-0239-4EE1-B904-BA48376863B9}" type="parTrans" cxnId="{F3C2B031-D255-45B4-827C-C7ED08077BDE}">
      <dgm:prSet/>
      <dgm:spPr/>
      <dgm:t>
        <a:bodyPr/>
        <a:lstStyle/>
        <a:p>
          <a:endParaRPr lang="en-US" sz="2800" b="1"/>
        </a:p>
      </dgm:t>
    </dgm:pt>
    <dgm:pt modelId="{FD5BA0EC-9608-4E8F-B90B-510C672A59A1}" type="sibTrans" cxnId="{F3C2B031-D255-45B4-827C-C7ED08077BDE}">
      <dgm:prSet/>
      <dgm:spPr/>
      <dgm:t>
        <a:bodyPr/>
        <a:lstStyle/>
        <a:p>
          <a:endParaRPr lang="en-US" sz="2800" b="1"/>
        </a:p>
      </dgm:t>
    </dgm:pt>
    <dgm:pt modelId="{701CA46D-794E-4DF9-A571-3A211701533F}">
      <dgm:prSet custT="1"/>
      <dgm:spPr/>
      <dgm:t>
        <a:bodyPr/>
        <a:lstStyle/>
        <a:p>
          <a:pPr rtl="0"/>
          <a:r>
            <a:rPr lang="en-US" sz="1050" b="1" dirty="0" smtClean="0"/>
            <a:t>Accepts &amp; cares about the learner’s project/ problem</a:t>
          </a:r>
          <a:endParaRPr lang="en-US" sz="1050" b="1" dirty="0"/>
        </a:p>
      </dgm:t>
    </dgm:pt>
    <dgm:pt modelId="{04B5E3FC-3335-4431-B5DA-EB697AC6D00C}" type="parTrans" cxnId="{BB2F80DA-96EC-4170-B2FF-A1B7B8E675C9}">
      <dgm:prSet/>
      <dgm:spPr/>
      <dgm:t>
        <a:bodyPr/>
        <a:lstStyle/>
        <a:p>
          <a:endParaRPr lang="en-US" sz="2800" b="1"/>
        </a:p>
      </dgm:t>
    </dgm:pt>
    <dgm:pt modelId="{1CAA939B-F210-40A6-88FF-67E5BA5AB6CC}" type="sibTrans" cxnId="{BB2F80DA-96EC-4170-B2FF-A1B7B8E675C9}">
      <dgm:prSet/>
      <dgm:spPr/>
      <dgm:t>
        <a:bodyPr/>
        <a:lstStyle/>
        <a:p>
          <a:endParaRPr lang="en-US" sz="2800" b="1"/>
        </a:p>
      </dgm:t>
    </dgm:pt>
    <dgm:pt modelId="{FD5FD621-1702-414C-B073-B98DD93AE34F}">
      <dgm:prSet custT="1"/>
      <dgm:spPr/>
      <dgm:t>
        <a:bodyPr/>
        <a:lstStyle/>
        <a:p>
          <a:pPr rtl="0"/>
          <a:r>
            <a:rPr lang="en-US" sz="1050" b="1" dirty="0" smtClean="0"/>
            <a:t>Willing to spend time helping &amp; showing approval, support, encouragement, &amp; friendship</a:t>
          </a:r>
          <a:endParaRPr lang="en-US" sz="1050" b="1" dirty="0"/>
        </a:p>
      </dgm:t>
    </dgm:pt>
    <dgm:pt modelId="{9D765E26-50C9-439E-B1D8-3A66B78C87F1}" type="parTrans" cxnId="{1368B3A3-457B-4C29-921B-3919A7892A8F}">
      <dgm:prSet/>
      <dgm:spPr/>
      <dgm:t>
        <a:bodyPr/>
        <a:lstStyle/>
        <a:p>
          <a:endParaRPr lang="en-US" sz="2800" b="1"/>
        </a:p>
      </dgm:t>
    </dgm:pt>
    <dgm:pt modelId="{2FB24D06-941E-4AE0-8A51-28D6CF2D32A0}" type="sibTrans" cxnId="{1368B3A3-457B-4C29-921B-3919A7892A8F}">
      <dgm:prSet/>
      <dgm:spPr/>
      <dgm:t>
        <a:bodyPr/>
        <a:lstStyle/>
        <a:p>
          <a:endParaRPr lang="en-US" sz="2800" b="1"/>
        </a:p>
      </dgm:t>
    </dgm:pt>
    <dgm:pt modelId="{BA058502-6EFA-4FA0-96D0-B40D51A01B0A}">
      <dgm:prSet custT="1"/>
      <dgm:spPr/>
      <dgm:t>
        <a:bodyPr/>
        <a:lstStyle/>
        <a:p>
          <a:pPr rtl="0"/>
          <a:r>
            <a:rPr lang="en-US" sz="1050" b="1" smtClean="0"/>
            <a:t>Regards the learner as an equal</a:t>
          </a:r>
          <a:endParaRPr lang="en-US" sz="1050" b="1"/>
        </a:p>
      </dgm:t>
    </dgm:pt>
    <dgm:pt modelId="{B86B9961-24C8-4C00-A778-B8E23F3253FA}" type="parTrans" cxnId="{02CBF902-710F-4741-9569-6FE3EBECA6B7}">
      <dgm:prSet/>
      <dgm:spPr/>
      <dgm:t>
        <a:bodyPr/>
        <a:lstStyle/>
        <a:p>
          <a:endParaRPr lang="en-US" sz="2800" b="1"/>
        </a:p>
      </dgm:t>
    </dgm:pt>
    <dgm:pt modelId="{03B4A3CA-2146-45AD-BC14-50AA3C95C14E}" type="sibTrans" cxnId="{02CBF902-710F-4741-9569-6FE3EBECA6B7}">
      <dgm:prSet/>
      <dgm:spPr/>
      <dgm:t>
        <a:bodyPr/>
        <a:lstStyle/>
        <a:p>
          <a:endParaRPr lang="en-US" sz="2800" b="1"/>
        </a:p>
      </dgm:t>
    </dgm:pt>
    <dgm:pt modelId="{B682E832-4B5B-45A3-B7D0-A49A0C53B56C}">
      <dgm:prSet custT="1"/>
      <dgm:spPr/>
      <dgm:t>
        <a:bodyPr/>
        <a:lstStyle/>
        <a:p>
          <a:pPr rtl="0"/>
          <a:r>
            <a:rPr lang="en-US" sz="1200" b="1" dirty="0" smtClean="0"/>
            <a:t>High regard for the learner as a self-planner</a:t>
          </a:r>
          <a:endParaRPr lang="en-US" sz="1200" b="1" dirty="0"/>
        </a:p>
      </dgm:t>
    </dgm:pt>
    <dgm:pt modelId="{BD037621-E414-40B8-AA73-1C784D97EE8A}" type="parTrans" cxnId="{CD38F162-13CF-481D-A5DE-91B9C0204C80}">
      <dgm:prSet/>
      <dgm:spPr/>
      <dgm:t>
        <a:bodyPr/>
        <a:lstStyle/>
        <a:p>
          <a:endParaRPr lang="en-US" sz="2800" b="1"/>
        </a:p>
      </dgm:t>
    </dgm:pt>
    <dgm:pt modelId="{33ED8316-78C5-4449-ACB5-451F7391B0ED}" type="sibTrans" cxnId="{CD38F162-13CF-481D-A5DE-91B9C0204C80}">
      <dgm:prSet/>
      <dgm:spPr/>
      <dgm:t>
        <a:bodyPr/>
        <a:lstStyle/>
        <a:p>
          <a:endParaRPr lang="en-US" sz="2800" b="1"/>
        </a:p>
      </dgm:t>
    </dgm:pt>
    <dgm:pt modelId="{B802D9CE-57CB-4539-B014-9CA1540D0DCD}">
      <dgm:prSet custT="1"/>
      <dgm:spPr/>
      <dgm:t>
        <a:bodyPr/>
        <a:lstStyle/>
        <a:p>
          <a:pPr rtl="0"/>
          <a:r>
            <a:rPr lang="en-US" sz="1200" b="1" dirty="0" smtClean="0"/>
            <a:t>Views personal interaction with the learner as a dialogue</a:t>
          </a:r>
          <a:endParaRPr lang="en-US" sz="1200" b="1" dirty="0"/>
        </a:p>
      </dgm:t>
    </dgm:pt>
    <dgm:pt modelId="{64C19CEA-A7F0-403D-87CD-7D80B84C48DF}" type="parTrans" cxnId="{D2EA2EBF-2DB0-4879-8436-D5346B9BE39B}">
      <dgm:prSet/>
      <dgm:spPr/>
      <dgm:t>
        <a:bodyPr/>
        <a:lstStyle/>
        <a:p>
          <a:endParaRPr lang="en-US" sz="2800" b="1"/>
        </a:p>
      </dgm:t>
    </dgm:pt>
    <dgm:pt modelId="{0B0181CE-A990-4230-B0C8-2E8403594A11}" type="sibTrans" cxnId="{D2EA2EBF-2DB0-4879-8436-D5346B9BE39B}">
      <dgm:prSet/>
      <dgm:spPr/>
      <dgm:t>
        <a:bodyPr/>
        <a:lstStyle/>
        <a:p>
          <a:endParaRPr lang="en-US" sz="2800" b="1"/>
        </a:p>
      </dgm:t>
    </dgm:pt>
    <dgm:pt modelId="{6DB6A092-B06E-409B-BF87-961D688253BB}">
      <dgm:prSet custT="1"/>
      <dgm:spPr/>
      <dgm:t>
        <a:bodyPr/>
        <a:lstStyle/>
        <a:p>
          <a:pPr rtl="0"/>
          <a:r>
            <a:rPr lang="en-US" sz="1050" b="1" dirty="0" smtClean="0"/>
            <a:t>Listens</a:t>
          </a:r>
          <a:endParaRPr lang="en-US" sz="1050" b="1" dirty="0"/>
        </a:p>
      </dgm:t>
    </dgm:pt>
    <dgm:pt modelId="{65EFBBA7-D6B0-415A-9AB3-4786D39B421C}" type="parTrans" cxnId="{3AE4E181-190F-4514-A995-86E4FB752D8E}">
      <dgm:prSet/>
      <dgm:spPr/>
      <dgm:t>
        <a:bodyPr/>
        <a:lstStyle/>
        <a:p>
          <a:endParaRPr lang="en-US" sz="2800" b="1"/>
        </a:p>
      </dgm:t>
    </dgm:pt>
    <dgm:pt modelId="{65B65BD6-255C-449C-BB46-012718180B51}" type="sibTrans" cxnId="{3AE4E181-190F-4514-A995-86E4FB752D8E}">
      <dgm:prSet/>
      <dgm:spPr/>
      <dgm:t>
        <a:bodyPr/>
        <a:lstStyle/>
        <a:p>
          <a:endParaRPr lang="en-US" sz="2800" b="1"/>
        </a:p>
      </dgm:t>
    </dgm:pt>
    <dgm:pt modelId="{A2736907-E618-4AF9-A0AC-6BE401FBB6EA}">
      <dgm:prSet custT="1"/>
      <dgm:spPr/>
      <dgm:t>
        <a:bodyPr/>
        <a:lstStyle/>
        <a:p>
          <a:pPr rtl="0"/>
          <a:r>
            <a:rPr lang="en-US" sz="1200" b="1" dirty="0" smtClean="0"/>
            <a:t>The helper’s reasons for helping</a:t>
          </a:r>
          <a:endParaRPr lang="en-US" sz="1200" b="1" dirty="0"/>
        </a:p>
      </dgm:t>
    </dgm:pt>
    <dgm:pt modelId="{C8B264A6-9259-44A9-8E44-C0AE19FD3AC5}" type="parTrans" cxnId="{16B59A98-F383-4A3A-8F46-8E56B8732069}">
      <dgm:prSet/>
      <dgm:spPr/>
      <dgm:t>
        <a:bodyPr/>
        <a:lstStyle/>
        <a:p>
          <a:endParaRPr lang="en-US" sz="2800" b="1"/>
        </a:p>
      </dgm:t>
    </dgm:pt>
    <dgm:pt modelId="{74E4CCBD-1B63-4EA1-B114-BD9D50CDAD21}" type="sibTrans" cxnId="{16B59A98-F383-4A3A-8F46-8E56B8732069}">
      <dgm:prSet/>
      <dgm:spPr/>
      <dgm:t>
        <a:bodyPr/>
        <a:lstStyle/>
        <a:p>
          <a:endParaRPr lang="en-US" sz="2800" b="1"/>
        </a:p>
      </dgm:t>
    </dgm:pt>
    <dgm:pt modelId="{908B0E04-37B6-4415-A0B6-0CE329F821E3}">
      <dgm:prSet custT="1"/>
      <dgm:spPr/>
      <dgm:t>
        <a:bodyPr/>
        <a:lstStyle/>
        <a:p>
          <a:pPr rtl="0"/>
          <a:r>
            <a:rPr lang="en-US" sz="1200" b="1" smtClean="0"/>
            <a:t>An open and growing person</a:t>
          </a:r>
          <a:endParaRPr lang="en-US" sz="1200" b="1"/>
        </a:p>
      </dgm:t>
    </dgm:pt>
    <dgm:pt modelId="{DCF27E15-3E27-4241-8135-120D12602108}" type="parTrans" cxnId="{D0BB4F71-4C16-42EB-A950-4DDC3B910EFD}">
      <dgm:prSet/>
      <dgm:spPr/>
      <dgm:t>
        <a:bodyPr/>
        <a:lstStyle/>
        <a:p>
          <a:endParaRPr lang="en-US" sz="2800" b="1"/>
        </a:p>
      </dgm:t>
    </dgm:pt>
    <dgm:pt modelId="{1F4CDA50-3802-406D-9B34-4E4ADC2946AF}" type="sibTrans" cxnId="{D0BB4F71-4C16-42EB-A950-4DDC3B910EFD}">
      <dgm:prSet/>
      <dgm:spPr/>
      <dgm:t>
        <a:bodyPr/>
        <a:lstStyle/>
        <a:p>
          <a:endParaRPr lang="en-US" sz="2800" b="1"/>
        </a:p>
      </dgm:t>
    </dgm:pt>
    <dgm:pt modelId="{F0C87B66-7A80-44E5-B863-EF62E787F67E}">
      <dgm:prSet custT="1"/>
      <dgm:spPr/>
      <dgm:t>
        <a:bodyPr/>
        <a:lstStyle/>
        <a:p>
          <a:pPr rtl="0"/>
          <a:r>
            <a:rPr lang="en-US" sz="1050" b="1" dirty="0" smtClean="0"/>
            <a:t>Is frequently a learner &amp; seeks growth and new experiences</a:t>
          </a:r>
          <a:endParaRPr lang="en-US" sz="1050" b="1" dirty="0"/>
        </a:p>
      </dgm:t>
    </dgm:pt>
    <dgm:pt modelId="{6FD05C15-BC5B-40AE-AD6E-79EA3957ECA8}" type="parTrans" cxnId="{5D61EEFF-F284-4AEB-8D2B-1DF67D134B01}">
      <dgm:prSet/>
      <dgm:spPr/>
      <dgm:t>
        <a:bodyPr/>
        <a:lstStyle/>
        <a:p>
          <a:endParaRPr lang="en-US" sz="2800" b="1"/>
        </a:p>
      </dgm:t>
    </dgm:pt>
    <dgm:pt modelId="{B58AC16D-1BEC-41F1-9E80-AC61653AAF65}" type="sibTrans" cxnId="{5D61EEFF-F284-4AEB-8D2B-1DF67D134B01}">
      <dgm:prSet/>
      <dgm:spPr/>
      <dgm:t>
        <a:bodyPr/>
        <a:lstStyle/>
        <a:p>
          <a:endParaRPr lang="en-US" sz="2800" b="1"/>
        </a:p>
      </dgm:t>
    </dgm:pt>
    <dgm:pt modelId="{1B9D5954-14A7-45F2-8D5C-DB9D982AACA5}">
      <dgm:prSet custT="1"/>
      <dgm:spPr/>
      <dgm:t>
        <a:bodyPr/>
        <a:lstStyle/>
        <a:p>
          <a:pPr rtl="0"/>
          <a:r>
            <a:rPr lang="en-US" sz="1050" b="1" dirty="0" smtClean="0"/>
            <a:t>Tends to be spontaneous &amp; authentic</a:t>
          </a:r>
          <a:endParaRPr lang="en-US" sz="1050" b="1" dirty="0"/>
        </a:p>
      </dgm:t>
    </dgm:pt>
    <dgm:pt modelId="{3F7C94B1-F8E1-44CC-9782-3CD877CBA800}" type="parTrans" cxnId="{36384815-EFA2-4BA6-ADB6-4454F76F0B7D}">
      <dgm:prSet/>
      <dgm:spPr/>
      <dgm:t>
        <a:bodyPr/>
        <a:lstStyle/>
        <a:p>
          <a:endParaRPr lang="en-US" sz="2800" b="1"/>
        </a:p>
      </dgm:t>
    </dgm:pt>
    <dgm:pt modelId="{371556ED-0D6A-4389-AF15-9DC9EE5E4967}" type="sibTrans" cxnId="{36384815-EFA2-4BA6-ADB6-4454F76F0B7D}">
      <dgm:prSet/>
      <dgm:spPr/>
      <dgm:t>
        <a:bodyPr/>
        <a:lstStyle/>
        <a:p>
          <a:endParaRPr lang="en-US" sz="2800" b="1"/>
        </a:p>
      </dgm:t>
    </dgm:pt>
    <dgm:pt modelId="{672EC34D-EDF1-4B16-8E58-A23639DC5149}">
      <dgm:prSet custT="1"/>
      <dgm:spPr/>
      <dgm:t>
        <a:bodyPr/>
        <a:lstStyle/>
        <a:p>
          <a:pPr rtl="0"/>
          <a:r>
            <a:rPr lang="en-US" sz="1050" b="1" smtClean="0"/>
            <a:t>Feels free to behave as a unique person</a:t>
          </a:r>
          <a:endParaRPr lang="en-US" sz="1050" b="1"/>
        </a:p>
      </dgm:t>
    </dgm:pt>
    <dgm:pt modelId="{F212F493-C5B7-4A53-A567-FCD5DE695F01}" type="parTrans" cxnId="{C216BB41-3081-4367-A9BF-FB898FFA5197}">
      <dgm:prSet/>
      <dgm:spPr/>
      <dgm:t>
        <a:bodyPr/>
        <a:lstStyle/>
        <a:p>
          <a:endParaRPr lang="en-US" sz="2800" b="1"/>
        </a:p>
      </dgm:t>
    </dgm:pt>
    <dgm:pt modelId="{12D6D31F-FD0C-4436-AEE0-6AE992B08024}" type="sibTrans" cxnId="{C216BB41-3081-4367-A9BF-FB898FFA5197}">
      <dgm:prSet/>
      <dgm:spPr/>
      <dgm:t>
        <a:bodyPr/>
        <a:lstStyle/>
        <a:p>
          <a:endParaRPr lang="en-US" sz="2800" b="1"/>
        </a:p>
      </dgm:t>
    </dgm:pt>
    <dgm:pt modelId="{2B0FD148-C933-414B-95C6-67CB33B45986}">
      <dgm:prSet custT="1"/>
      <dgm:spPr/>
      <dgm:t>
        <a:bodyPr/>
        <a:lstStyle/>
        <a:p>
          <a:pPr rtl="0"/>
          <a:r>
            <a:rPr lang="en-US" sz="1050" b="1" dirty="0" smtClean="0"/>
            <a:t>To gain as much as he or she gives</a:t>
          </a:r>
          <a:endParaRPr lang="en-US" sz="1050" b="1" dirty="0"/>
        </a:p>
      </dgm:t>
    </dgm:pt>
    <dgm:pt modelId="{B15B0895-032D-4E47-B407-DB37AE77E070}" type="parTrans" cxnId="{75CAA2C5-C45E-4665-B3CB-CAFEE9DDC469}">
      <dgm:prSet/>
      <dgm:spPr/>
      <dgm:t>
        <a:bodyPr/>
        <a:lstStyle/>
        <a:p>
          <a:endParaRPr lang="en-US" sz="2000" b="1"/>
        </a:p>
      </dgm:t>
    </dgm:pt>
    <dgm:pt modelId="{3B90D7B9-E516-46D8-A312-65C618D7B708}" type="sibTrans" cxnId="{75CAA2C5-C45E-4665-B3CB-CAFEE9DDC469}">
      <dgm:prSet/>
      <dgm:spPr/>
      <dgm:t>
        <a:bodyPr/>
        <a:lstStyle/>
        <a:p>
          <a:endParaRPr lang="en-US" sz="2000" b="1"/>
        </a:p>
      </dgm:t>
    </dgm:pt>
    <dgm:pt modelId="{8B68FF0F-B96B-4A0C-8CCA-F88B58BB1BB3}">
      <dgm:prSet custT="1"/>
      <dgm:spPr/>
      <dgm:t>
        <a:bodyPr/>
        <a:lstStyle/>
        <a:p>
          <a:pPr rtl="0"/>
          <a:r>
            <a:rPr lang="en-US" sz="1050" b="1" dirty="0" smtClean="0"/>
            <a:t>Pleasure knowing he/she was helpful</a:t>
          </a:r>
          <a:endParaRPr lang="en-US" sz="1050" b="1" dirty="0"/>
        </a:p>
      </dgm:t>
    </dgm:pt>
    <dgm:pt modelId="{7C021C6A-9892-418F-AEC0-18A3EC53C722}" type="parTrans" cxnId="{274C1EB9-AB26-44D4-9DFD-9D8A90E7A56F}">
      <dgm:prSet/>
      <dgm:spPr/>
      <dgm:t>
        <a:bodyPr/>
        <a:lstStyle/>
        <a:p>
          <a:endParaRPr lang="en-US" sz="2000" b="1"/>
        </a:p>
      </dgm:t>
    </dgm:pt>
    <dgm:pt modelId="{4FDA50DF-2247-4FD8-B79C-23BFCBCAF045}" type="sibTrans" cxnId="{274C1EB9-AB26-44D4-9DFD-9D8A90E7A56F}">
      <dgm:prSet/>
      <dgm:spPr/>
      <dgm:t>
        <a:bodyPr/>
        <a:lstStyle/>
        <a:p>
          <a:endParaRPr lang="en-US" sz="2000" b="1"/>
        </a:p>
      </dgm:t>
    </dgm:pt>
    <dgm:pt modelId="{122CEE18-0E75-4AE6-8B60-721B03DC7352}">
      <dgm:prSet custT="1"/>
      <dgm:spPr/>
      <dgm:t>
        <a:bodyPr/>
        <a:lstStyle/>
        <a:p>
          <a:pPr rtl="0"/>
          <a:r>
            <a:rPr lang="en-US" sz="1050" b="1" dirty="0" smtClean="0"/>
            <a:t>Satisfaction from seeing learner’s progress</a:t>
          </a:r>
          <a:endParaRPr lang="en-US" sz="1050" b="1" dirty="0"/>
        </a:p>
      </dgm:t>
    </dgm:pt>
    <dgm:pt modelId="{A821DE19-180C-4E3B-9E2D-E2A5E2695233}" type="parTrans" cxnId="{72654EE9-4AC4-4DEC-B291-3E1C2F57ED76}">
      <dgm:prSet/>
      <dgm:spPr/>
      <dgm:t>
        <a:bodyPr/>
        <a:lstStyle/>
        <a:p>
          <a:endParaRPr lang="en-US" sz="2000" b="1"/>
        </a:p>
      </dgm:t>
    </dgm:pt>
    <dgm:pt modelId="{45D07BED-A2C5-4829-B541-1E97CAE4B93E}" type="sibTrans" cxnId="{72654EE9-4AC4-4DEC-B291-3E1C2F57ED76}">
      <dgm:prSet/>
      <dgm:spPr/>
      <dgm:t>
        <a:bodyPr/>
        <a:lstStyle/>
        <a:p>
          <a:endParaRPr lang="en-US" sz="2000" b="1"/>
        </a:p>
      </dgm:t>
    </dgm:pt>
    <dgm:pt modelId="{411A9720-6E67-45BE-8A65-F8A7F647E58D}">
      <dgm:prSet custT="1"/>
      <dgm:spPr/>
      <dgm:t>
        <a:bodyPr/>
        <a:lstStyle/>
        <a:p>
          <a:pPr rtl="0"/>
          <a:r>
            <a:rPr lang="en-US" sz="1050" b="1" dirty="0" smtClean="0"/>
            <a:t>Accepts</a:t>
          </a:r>
          <a:endParaRPr lang="en-US" sz="1050" b="1" dirty="0"/>
        </a:p>
      </dgm:t>
    </dgm:pt>
    <dgm:pt modelId="{2F0EEE88-CCA2-47EA-8854-E0E586F2701D}" type="parTrans" cxnId="{85FA49D5-F229-4859-8FA8-D3FFC9D89DEF}">
      <dgm:prSet/>
      <dgm:spPr/>
      <dgm:t>
        <a:bodyPr/>
        <a:lstStyle/>
        <a:p>
          <a:endParaRPr lang="en-US" sz="2000" b="1"/>
        </a:p>
      </dgm:t>
    </dgm:pt>
    <dgm:pt modelId="{928F712D-2FCA-4F0D-99AF-463A28485E82}" type="sibTrans" cxnId="{85FA49D5-F229-4859-8FA8-D3FFC9D89DEF}">
      <dgm:prSet/>
      <dgm:spPr/>
      <dgm:t>
        <a:bodyPr/>
        <a:lstStyle/>
        <a:p>
          <a:endParaRPr lang="en-US" sz="2000" b="1"/>
        </a:p>
      </dgm:t>
    </dgm:pt>
    <dgm:pt modelId="{D6D30C1B-4458-4063-BEF8-438DC98077D8}">
      <dgm:prSet custT="1"/>
      <dgm:spPr/>
      <dgm:t>
        <a:bodyPr/>
        <a:lstStyle/>
        <a:p>
          <a:pPr rtl="0"/>
          <a:r>
            <a:rPr lang="en-US" sz="1050" b="1" smtClean="0"/>
            <a:t>Understands</a:t>
          </a:r>
          <a:endParaRPr lang="en-US" sz="1050" b="1" dirty="0"/>
        </a:p>
      </dgm:t>
    </dgm:pt>
    <dgm:pt modelId="{D3C5C652-FBE6-4C46-BCAF-FEE274202F09}" type="parTrans" cxnId="{209B447D-5647-4DCA-9305-DA9EB9E12BCA}">
      <dgm:prSet/>
      <dgm:spPr/>
      <dgm:t>
        <a:bodyPr/>
        <a:lstStyle/>
        <a:p>
          <a:endParaRPr lang="en-US" sz="2000" b="1"/>
        </a:p>
      </dgm:t>
    </dgm:pt>
    <dgm:pt modelId="{E70694AC-1D54-4537-AF4E-88A94AFC8CC3}" type="sibTrans" cxnId="{209B447D-5647-4DCA-9305-DA9EB9E12BCA}">
      <dgm:prSet/>
      <dgm:spPr/>
      <dgm:t>
        <a:bodyPr/>
        <a:lstStyle/>
        <a:p>
          <a:endParaRPr lang="en-US" sz="2000" b="1"/>
        </a:p>
      </dgm:t>
    </dgm:pt>
    <dgm:pt modelId="{A2AF53C2-748A-43B9-89DC-4275669CE0CD}">
      <dgm:prSet custT="1"/>
      <dgm:spPr/>
      <dgm:t>
        <a:bodyPr/>
        <a:lstStyle/>
        <a:p>
          <a:pPr rtl="0"/>
          <a:r>
            <a:rPr lang="en-US" sz="1050" b="1" smtClean="0"/>
            <a:t>Responds</a:t>
          </a:r>
          <a:endParaRPr lang="en-US" sz="1050" b="1" dirty="0"/>
        </a:p>
      </dgm:t>
    </dgm:pt>
    <dgm:pt modelId="{A92CF2CF-7605-49A0-A0B5-A2179B4BFCC8}" type="parTrans" cxnId="{D10ED718-7FDA-49BF-A379-11C6C8F65740}">
      <dgm:prSet/>
      <dgm:spPr/>
      <dgm:t>
        <a:bodyPr/>
        <a:lstStyle/>
        <a:p>
          <a:endParaRPr lang="en-US" sz="2000" b="1"/>
        </a:p>
      </dgm:t>
    </dgm:pt>
    <dgm:pt modelId="{ADB07EF8-2FF7-433A-974F-A7496A74932E}" type="sibTrans" cxnId="{D10ED718-7FDA-49BF-A379-11C6C8F65740}">
      <dgm:prSet/>
      <dgm:spPr/>
      <dgm:t>
        <a:bodyPr/>
        <a:lstStyle/>
        <a:p>
          <a:endParaRPr lang="en-US" sz="2000" b="1"/>
        </a:p>
      </dgm:t>
    </dgm:pt>
    <dgm:pt modelId="{4388BD27-7C61-41E8-98AA-E7B34A8DDB58}">
      <dgm:prSet custT="1"/>
      <dgm:spPr/>
      <dgm:t>
        <a:bodyPr/>
        <a:lstStyle/>
        <a:p>
          <a:pPr rtl="0"/>
          <a:r>
            <a:rPr lang="en-US" sz="1050" b="1" smtClean="0"/>
            <a:t>Helps</a:t>
          </a:r>
          <a:endParaRPr lang="en-US" sz="1050" b="1" dirty="0"/>
        </a:p>
      </dgm:t>
    </dgm:pt>
    <dgm:pt modelId="{ECCE492A-F2E4-4864-A167-625A787553DA}" type="parTrans" cxnId="{BF45D561-F6EE-42D3-B17D-FA8100871B7A}">
      <dgm:prSet/>
      <dgm:spPr/>
      <dgm:t>
        <a:bodyPr/>
        <a:lstStyle/>
        <a:p>
          <a:endParaRPr lang="en-US" sz="2000" b="1"/>
        </a:p>
      </dgm:t>
    </dgm:pt>
    <dgm:pt modelId="{DE7A9507-672C-469E-A2E1-961A0250E1E6}" type="sibTrans" cxnId="{BF45D561-F6EE-42D3-B17D-FA8100871B7A}">
      <dgm:prSet/>
      <dgm:spPr/>
      <dgm:t>
        <a:bodyPr/>
        <a:lstStyle/>
        <a:p>
          <a:endParaRPr lang="en-US" sz="2000" b="1"/>
        </a:p>
      </dgm:t>
    </dgm:pt>
    <dgm:pt modelId="{2B9A44B0-214C-4375-9A9E-903C6D98FFA8}">
      <dgm:prSet custT="1"/>
      <dgm:spPr/>
      <dgm:t>
        <a:bodyPr/>
        <a:lstStyle/>
        <a:p>
          <a:r>
            <a:rPr lang="en-US" sz="1200" b="1" dirty="0" smtClean="0"/>
            <a:t>Confident in learner’s ability to plan their own learning</a:t>
          </a:r>
          <a:endParaRPr lang="en-US" sz="1200" b="1" dirty="0"/>
        </a:p>
      </dgm:t>
    </dgm:pt>
    <dgm:pt modelId="{E8BBB795-F5B2-4738-B00B-BDADDF6C36A4}" type="parTrans" cxnId="{CA9987DA-202E-4B1F-85D6-D617997FDA00}">
      <dgm:prSet/>
      <dgm:spPr/>
      <dgm:t>
        <a:bodyPr/>
        <a:lstStyle/>
        <a:p>
          <a:endParaRPr lang="en-US" sz="2000" b="1"/>
        </a:p>
      </dgm:t>
    </dgm:pt>
    <dgm:pt modelId="{C461F5F3-4C10-4193-BAD6-6A3CB9569399}" type="sibTrans" cxnId="{CA9987DA-202E-4B1F-85D6-D617997FDA00}">
      <dgm:prSet/>
      <dgm:spPr/>
      <dgm:t>
        <a:bodyPr/>
        <a:lstStyle/>
        <a:p>
          <a:endParaRPr lang="en-US" sz="2000" b="1"/>
        </a:p>
      </dgm:t>
    </dgm:pt>
    <dgm:pt modelId="{53D2232F-17D7-4325-8A1C-55E516920945}">
      <dgm:prSet custT="1"/>
      <dgm:spPr/>
      <dgm:t>
        <a:bodyPr/>
        <a:lstStyle/>
        <a:p>
          <a:pPr rtl="0"/>
          <a:r>
            <a:rPr lang="en-US" sz="1200" b="1" dirty="0" smtClean="0"/>
            <a:t>Doesn’t want to take the decision-making control away from them</a:t>
          </a:r>
          <a:endParaRPr lang="en-US" sz="1200" b="1" dirty="0"/>
        </a:p>
      </dgm:t>
    </dgm:pt>
    <dgm:pt modelId="{05B26436-B735-4712-A0C5-45A4B9DE7189}" type="parTrans" cxnId="{F3BB082E-1585-4A7B-A209-7CB36475806F}">
      <dgm:prSet/>
      <dgm:spPr/>
      <dgm:t>
        <a:bodyPr/>
        <a:lstStyle/>
        <a:p>
          <a:endParaRPr lang="en-US" sz="2000" b="1"/>
        </a:p>
      </dgm:t>
    </dgm:pt>
    <dgm:pt modelId="{F72E98C7-C95B-40DC-88D6-289E08C85747}" type="sibTrans" cxnId="{F3BB082E-1585-4A7B-A209-7CB36475806F}">
      <dgm:prSet/>
      <dgm:spPr/>
      <dgm:t>
        <a:bodyPr/>
        <a:lstStyle/>
        <a:p>
          <a:endParaRPr lang="en-US" sz="2000" b="1"/>
        </a:p>
      </dgm:t>
    </dgm:pt>
    <dgm:pt modelId="{F88B225E-F12E-41E5-8A68-937BDD532D3F}">
      <dgm:prSet custT="1"/>
      <dgm:spPr/>
      <dgm:t>
        <a:bodyPr/>
        <a:lstStyle/>
        <a:p>
          <a:pPr rtl="0"/>
          <a:r>
            <a:rPr lang="en-US" sz="1050" b="1" dirty="0" smtClean="0"/>
            <a:t>Affection &amp; concern for the learner</a:t>
          </a:r>
          <a:endParaRPr lang="en-US" sz="1200" b="1" dirty="0"/>
        </a:p>
      </dgm:t>
    </dgm:pt>
    <dgm:pt modelId="{6D9DFAD4-0F1F-42BB-A8B9-919C0BCC4E63}" type="parTrans" cxnId="{7D6BCCE4-9E42-494D-B27F-43BDFD518BB1}">
      <dgm:prSet/>
      <dgm:spPr/>
      <dgm:t>
        <a:bodyPr/>
        <a:lstStyle/>
        <a:p>
          <a:endParaRPr lang="en-US" sz="2000" b="1"/>
        </a:p>
      </dgm:t>
    </dgm:pt>
    <dgm:pt modelId="{342F8BEF-9B56-4485-9F2D-32D03FB37049}" type="sibTrans" cxnId="{7D6BCCE4-9E42-494D-B27F-43BDFD518BB1}">
      <dgm:prSet/>
      <dgm:spPr/>
      <dgm:t>
        <a:bodyPr/>
        <a:lstStyle/>
        <a:p>
          <a:endParaRPr lang="en-US" sz="2000" b="1"/>
        </a:p>
      </dgm:t>
    </dgm:pt>
    <dgm:pt modelId="{01E0953E-55FC-4C34-9B4E-7D1D3A650D14}">
      <dgm:prSet custT="1"/>
      <dgm:spPr/>
      <dgm:t>
        <a:bodyPr/>
        <a:lstStyle/>
        <a:p>
          <a:pPr rtl="0"/>
          <a:r>
            <a:rPr lang="en-US" sz="1050" b="1" dirty="0" smtClean="0"/>
            <a:t>Satisfaction from learner’s gratitude</a:t>
          </a:r>
          <a:endParaRPr lang="en-US" sz="1050" b="1" dirty="0"/>
        </a:p>
      </dgm:t>
    </dgm:pt>
    <dgm:pt modelId="{54DEEB78-F856-4F5D-B82F-DFC5E0441ADE}" type="parTrans" cxnId="{8FCAFA5A-0281-4C35-8AE9-2C973AB1FBD3}">
      <dgm:prSet/>
      <dgm:spPr/>
      <dgm:t>
        <a:bodyPr/>
        <a:lstStyle/>
        <a:p>
          <a:endParaRPr lang="en-US" sz="2000" b="1"/>
        </a:p>
      </dgm:t>
    </dgm:pt>
    <dgm:pt modelId="{09B1D17E-701F-4431-B486-9D81E93CF664}" type="sibTrans" cxnId="{8FCAFA5A-0281-4C35-8AE9-2C973AB1FBD3}">
      <dgm:prSet/>
      <dgm:spPr/>
      <dgm:t>
        <a:bodyPr/>
        <a:lstStyle/>
        <a:p>
          <a:endParaRPr lang="en-US" sz="2000" b="1"/>
        </a:p>
      </dgm:t>
    </dgm:pt>
    <dgm:pt modelId="{E5909FD0-8C0D-46B6-BA64-E4A166A10C92}" type="pres">
      <dgm:prSet presAssocID="{486A2BAB-8E0B-4648-AC86-97B720562A9F}" presName="Name0" presStyleCnt="0">
        <dgm:presLayoutVars>
          <dgm:dir/>
          <dgm:resizeHandles val="exact"/>
        </dgm:presLayoutVars>
      </dgm:prSet>
      <dgm:spPr/>
      <dgm:t>
        <a:bodyPr/>
        <a:lstStyle/>
        <a:p>
          <a:endParaRPr lang="en-US"/>
        </a:p>
      </dgm:t>
    </dgm:pt>
    <dgm:pt modelId="{EED5ED25-534B-4E25-B2CE-A25ABAC1AC6C}" type="pres">
      <dgm:prSet presAssocID="{A982B2BC-1E98-4683-A260-941FCA0A1083}" presName="composite" presStyleCnt="0"/>
      <dgm:spPr/>
    </dgm:pt>
    <dgm:pt modelId="{04D63A46-5C22-49B4-8324-DD13C9A074FC}" type="pres">
      <dgm:prSet presAssocID="{A982B2BC-1E98-4683-A260-941FCA0A1083}" presName="rect1" presStyleLbl="trAlignAcc1" presStyleIdx="0" presStyleCnt="5">
        <dgm:presLayoutVars>
          <dgm:bulletEnabled val="1"/>
        </dgm:presLayoutVars>
      </dgm:prSet>
      <dgm:spPr/>
      <dgm:t>
        <a:bodyPr/>
        <a:lstStyle/>
        <a:p>
          <a:endParaRPr lang="en-US"/>
        </a:p>
      </dgm:t>
    </dgm:pt>
    <dgm:pt modelId="{4C5DF7EB-89C3-4293-B7FD-24235B17CDC7}" type="pres">
      <dgm:prSet presAssocID="{A982B2BC-1E98-4683-A260-941FCA0A1083}" presName="rect2" presStyleLbl="fgImgPlace1" presStyleIdx="0" presStyleCnt="5"/>
      <dgm:spPr>
        <a:blipFill>
          <a:blip xmlns:r="http://schemas.openxmlformats.org/officeDocument/2006/relationships" r:embed="rId1"/>
          <a:srcRect/>
          <a:stretch>
            <a:fillRect l="-43000" r="-43000"/>
          </a:stretch>
        </a:blipFill>
      </dgm:spPr>
    </dgm:pt>
    <dgm:pt modelId="{FA9EDEC4-6E21-4BAE-800A-38A29B73E89D}" type="pres">
      <dgm:prSet presAssocID="{FD5BA0EC-9608-4E8F-B90B-510C672A59A1}" presName="sibTrans" presStyleCnt="0"/>
      <dgm:spPr/>
    </dgm:pt>
    <dgm:pt modelId="{6D337B8A-5694-494E-AFB0-4729D04C73D2}" type="pres">
      <dgm:prSet presAssocID="{B682E832-4B5B-45A3-B7D0-A49A0C53B56C}" presName="composite" presStyleCnt="0"/>
      <dgm:spPr/>
    </dgm:pt>
    <dgm:pt modelId="{F5F331D8-55D9-4092-B1B1-70278F62AD85}" type="pres">
      <dgm:prSet presAssocID="{B682E832-4B5B-45A3-B7D0-A49A0C53B56C}" presName="rect1" presStyleLbl="trAlignAcc1" presStyleIdx="1" presStyleCnt="5">
        <dgm:presLayoutVars>
          <dgm:bulletEnabled val="1"/>
        </dgm:presLayoutVars>
      </dgm:prSet>
      <dgm:spPr/>
      <dgm:t>
        <a:bodyPr/>
        <a:lstStyle/>
        <a:p>
          <a:endParaRPr lang="en-US"/>
        </a:p>
      </dgm:t>
    </dgm:pt>
    <dgm:pt modelId="{053FF9C1-81AB-43D7-BF78-2BDDCE885B8F}" type="pres">
      <dgm:prSet presAssocID="{B682E832-4B5B-45A3-B7D0-A49A0C53B56C}" presName="rect2" presStyleLbl="fgImgPlace1" presStyleIdx="1" presStyleCnt="5"/>
      <dgm:spPr>
        <a:blipFill>
          <a:blip xmlns:r="http://schemas.openxmlformats.org/officeDocument/2006/relationships" r:embed="rId2"/>
          <a:srcRect/>
          <a:stretch>
            <a:fillRect l="-3000" r="-3000"/>
          </a:stretch>
        </a:blipFill>
      </dgm:spPr>
    </dgm:pt>
    <dgm:pt modelId="{5BEB63F7-C1DF-4E7E-9ECC-E7BFC64DDA28}" type="pres">
      <dgm:prSet presAssocID="{33ED8316-78C5-4449-ACB5-451F7391B0ED}" presName="sibTrans" presStyleCnt="0"/>
      <dgm:spPr/>
    </dgm:pt>
    <dgm:pt modelId="{D275F51F-F12B-4454-9FCA-DC8E01F634B1}" type="pres">
      <dgm:prSet presAssocID="{B802D9CE-57CB-4539-B014-9CA1540D0DCD}" presName="composite" presStyleCnt="0"/>
      <dgm:spPr/>
    </dgm:pt>
    <dgm:pt modelId="{29DD3DCD-CEAF-43C8-A450-42B9ACFB4875}" type="pres">
      <dgm:prSet presAssocID="{B802D9CE-57CB-4539-B014-9CA1540D0DCD}" presName="rect1" presStyleLbl="trAlignAcc1" presStyleIdx="2" presStyleCnt="5">
        <dgm:presLayoutVars>
          <dgm:bulletEnabled val="1"/>
        </dgm:presLayoutVars>
      </dgm:prSet>
      <dgm:spPr/>
      <dgm:t>
        <a:bodyPr/>
        <a:lstStyle/>
        <a:p>
          <a:endParaRPr lang="en-US"/>
        </a:p>
      </dgm:t>
    </dgm:pt>
    <dgm:pt modelId="{E9517E15-B33A-49A6-8D96-83CAB367A9CD}" type="pres">
      <dgm:prSet presAssocID="{B802D9CE-57CB-4539-B014-9CA1540D0DCD}" presName="rect2" presStyleLbl="fgImgPlace1" presStyleIdx="2" presStyleCnt="5"/>
      <dgm:spPr>
        <a:blipFill>
          <a:blip xmlns:r="http://schemas.openxmlformats.org/officeDocument/2006/relationships" r:embed="rId3"/>
          <a:srcRect/>
          <a:stretch>
            <a:fillRect l="-48000" r="-48000"/>
          </a:stretch>
        </a:blipFill>
      </dgm:spPr>
    </dgm:pt>
    <dgm:pt modelId="{890A2704-C022-488F-AEF4-6229F230AB7A}" type="pres">
      <dgm:prSet presAssocID="{0B0181CE-A990-4230-B0C8-2E8403594A11}" presName="sibTrans" presStyleCnt="0"/>
      <dgm:spPr/>
    </dgm:pt>
    <dgm:pt modelId="{3F77A23E-1142-4ACC-868F-2034DAC4B56A}" type="pres">
      <dgm:prSet presAssocID="{A2736907-E618-4AF9-A0AC-6BE401FBB6EA}" presName="composite" presStyleCnt="0"/>
      <dgm:spPr/>
    </dgm:pt>
    <dgm:pt modelId="{E65EF74E-77D8-4E75-88D7-91F54D617250}" type="pres">
      <dgm:prSet presAssocID="{A2736907-E618-4AF9-A0AC-6BE401FBB6EA}" presName="rect1" presStyleLbl="trAlignAcc1" presStyleIdx="3" presStyleCnt="5">
        <dgm:presLayoutVars>
          <dgm:bulletEnabled val="1"/>
        </dgm:presLayoutVars>
      </dgm:prSet>
      <dgm:spPr/>
      <dgm:t>
        <a:bodyPr/>
        <a:lstStyle/>
        <a:p>
          <a:endParaRPr lang="en-US"/>
        </a:p>
      </dgm:t>
    </dgm:pt>
    <dgm:pt modelId="{497FDF00-941F-4132-8F8C-CF873907F862}" type="pres">
      <dgm:prSet presAssocID="{A2736907-E618-4AF9-A0AC-6BE401FBB6EA}" presName="rect2" presStyleLbl="fgImgPlace1" presStyleIdx="3" presStyleCnt="5"/>
      <dgm:spPr>
        <a:blipFill>
          <a:blip xmlns:r="http://schemas.openxmlformats.org/officeDocument/2006/relationships" r:embed="rId4"/>
          <a:srcRect/>
          <a:stretch>
            <a:fillRect l="-25000" r="-25000"/>
          </a:stretch>
        </a:blipFill>
      </dgm:spPr>
    </dgm:pt>
    <dgm:pt modelId="{5FBC6FAB-58E5-4F2A-93AC-C7F1FA592110}" type="pres">
      <dgm:prSet presAssocID="{74E4CCBD-1B63-4EA1-B114-BD9D50CDAD21}" presName="sibTrans" presStyleCnt="0"/>
      <dgm:spPr/>
    </dgm:pt>
    <dgm:pt modelId="{90EE8BC5-0EA8-46DB-A949-BB0EDB3852C1}" type="pres">
      <dgm:prSet presAssocID="{908B0E04-37B6-4415-A0B6-0CE329F821E3}" presName="composite" presStyleCnt="0"/>
      <dgm:spPr/>
    </dgm:pt>
    <dgm:pt modelId="{0FA36C0D-D635-4608-BA3C-C7469F8E8AAA}" type="pres">
      <dgm:prSet presAssocID="{908B0E04-37B6-4415-A0B6-0CE329F821E3}" presName="rect1" presStyleLbl="trAlignAcc1" presStyleIdx="4" presStyleCnt="5">
        <dgm:presLayoutVars>
          <dgm:bulletEnabled val="1"/>
        </dgm:presLayoutVars>
      </dgm:prSet>
      <dgm:spPr/>
      <dgm:t>
        <a:bodyPr/>
        <a:lstStyle/>
        <a:p>
          <a:endParaRPr lang="en-US"/>
        </a:p>
      </dgm:t>
    </dgm:pt>
    <dgm:pt modelId="{3D3EF570-308F-4480-AF78-B5B21839FA3E}" type="pres">
      <dgm:prSet presAssocID="{908B0E04-37B6-4415-A0B6-0CE329F821E3}" presName="rect2" presStyleLbl="fgImgPlace1" presStyleIdx="4" presStyleCnt="5"/>
      <dgm:spPr>
        <a:blipFill>
          <a:blip xmlns:r="http://schemas.openxmlformats.org/officeDocument/2006/relationships" r:embed="rId5"/>
          <a:srcRect/>
          <a:stretch>
            <a:fillRect l="-43000" r="-43000"/>
          </a:stretch>
        </a:blipFill>
      </dgm:spPr>
    </dgm:pt>
  </dgm:ptLst>
  <dgm:cxnLst>
    <dgm:cxn modelId="{BB2F80DA-96EC-4170-B2FF-A1B7B8E675C9}" srcId="{A982B2BC-1E98-4683-A260-941FCA0A1083}" destId="{701CA46D-794E-4DF9-A571-3A211701533F}" srcOrd="0" destOrd="0" parTransId="{04B5E3FC-3335-4431-B5DA-EB697AC6D00C}" sibTransId="{1CAA939B-F210-40A6-88FF-67E5BA5AB6CC}"/>
    <dgm:cxn modelId="{82E938FB-0A28-BA49-9C02-2036C53FA316}" type="presOf" srcId="{F88B225E-F12E-41E5-8A68-937BDD532D3F}" destId="{E65EF74E-77D8-4E75-88D7-91F54D617250}" srcOrd="0" destOrd="1" presId="urn:microsoft.com/office/officeart/2008/layout/PictureStrips"/>
    <dgm:cxn modelId="{CD38F162-13CF-481D-A5DE-91B9C0204C80}" srcId="{486A2BAB-8E0B-4648-AC86-97B720562A9F}" destId="{B682E832-4B5B-45A3-B7D0-A49A0C53B56C}" srcOrd="1" destOrd="0" parTransId="{BD037621-E414-40B8-AA73-1C784D97EE8A}" sibTransId="{33ED8316-78C5-4449-ACB5-451F7391B0ED}"/>
    <dgm:cxn modelId="{7BD388A5-2F77-6A4C-B678-B3E26BA49B46}" type="presOf" srcId="{486A2BAB-8E0B-4648-AC86-97B720562A9F}" destId="{E5909FD0-8C0D-46B6-BA64-E4A166A10C92}" srcOrd="0" destOrd="0" presId="urn:microsoft.com/office/officeart/2008/layout/PictureStrips"/>
    <dgm:cxn modelId="{6AF14230-2703-F14D-9631-55BA5D0DA667}" type="presOf" srcId="{2B9A44B0-214C-4375-9A9E-903C6D98FFA8}" destId="{F5F331D8-55D9-4092-B1B1-70278F62AD85}" srcOrd="0" destOrd="2" presId="urn:microsoft.com/office/officeart/2008/layout/PictureStrips"/>
    <dgm:cxn modelId="{6BB39903-BE0F-2644-BC22-19FE54A080C2}" type="presOf" srcId="{B802D9CE-57CB-4539-B014-9CA1540D0DCD}" destId="{29DD3DCD-CEAF-43C8-A450-42B9ACFB4875}" srcOrd="0" destOrd="0" presId="urn:microsoft.com/office/officeart/2008/layout/PictureStrips"/>
    <dgm:cxn modelId="{4F0D6EE4-5CDE-AD49-80BE-D2F84D455956}" type="presOf" srcId="{A982B2BC-1E98-4683-A260-941FCA0A1083}" destId="{04D63A46-5C22-49B4-8324-DD13C9A074FC}" srcOrd="0" destOrd="0" presId="urn:microsoft.com/office/officeart/2008/layout/PictureStrips"/>
    <dgm:cxn modelId="{1368B3A3-457B-4C29-921B-3919A7892A8F}" srcId="{A982B2BC-1E98-4683-A260-941FCA0A1083}" destId="{FD5FD621-1702-414C-B073-B98DD93AE34F}" srcOrd="1" destOrd="0" parTransId="{9D765E26-50C9-439E-B1D8-3A66B78C87F1}" sibTransId="{2FB24D06-941E-4AE0-8A51-28D6CF2D32A0}"/>
    <dgm:cxn modelId="{44E8D559-4D08-7B4E-9570-F7A2620901DF}" type="presOf" srcId="{8B68FF0F-B96B-4A0C-8CCA-F88B58BB1BB3}" destId="{E65EF74E-77D8-4E75-88D7-91F54D617250}" srcOrd="0" destOrd="3" presId="urn:microsoft.com/office/officeart/2008/layout/PictureStrips"/>
    <dgm:cxn modelId="{F429B3AF-5E80-5746-9D33-A2168F031CA7}" type="presOf" srcId="{122CEE18-0E75-4AE6-8B60-721B03DC7352}" destId="{E65EF74E-77D8-4E75-88D7-91F54D617250}" srcOrd="0" destOrd="4" presId="urn:microsoft.com/office/officeart/2008/layout/PictureStrips"/>
    <dgm:cxn modelId="{3AE4E181-190F-4514-A995-86E4FB752D8E}" srcId="{B802D9CE-57CB-4539-B014-9CA1540D0DCD}" destId="{6DB6A092-B06E-409B-BF87-961D688253BB}" srcOrd="0" destOrd="0" parTransId="{65EFBBA7-D6B0-415A-9AB3-4786D39B421C}" sibTransId="{65B65BD6-255C-449C-BB46-012718180B51}"/>
    <dgm:cxn modelId="{5D61EEFF-F284-4AEB-8D2B-1DF67D134B01}" srcId="{908B0E04-37B6-4415-A0B6-0CE329F821E3}" destId="{F0C87B66-7A80-44E5-B863-EF62E787F67E}" srcOrd="0" destOrd="0" parTransId="{6FD05C15-BC5B-40AE-AD6E-79EA3957ECA8}" sibTransId="{B58AC16D-1BEC-41F1-9E80-AC61653AAF65}"/>
    <dgm:cxn modelId="{02CBF902-710F-4741-9569-6FE3EBECA6B7}" srcId="{A982B2BC-1E98-4683-A260-941FCA0A1083}" destId="{BA058502-6EFA-4FA0-96D0-B40D51A01B0A}" srcOrd="2" destOrd="0" parTransId="{B86B9961-24C8-4C00-A778-B8E23F3253FA}" sibTransId="{03B4A3CA-2146-45AD-BC14-50AA3C95C14E}"/>
    <dgm:cxn modelId="{209B447D-5647-4DCA-9305-DA9EB9E12BCA}" srcId="{B802D9CE-57CB-4539-B014-9CA1540D0DCD}" destId="{D6D30C1B-4458-4063-BEF8-438DC98077D8}" srcOrd="2" destOrd="0" parTransId="{D3C5C652-FBE6-4C46-BCAF-FEE274202F09}" sibTransId="{E70694AC-1D54-4537-AF4E-88A94AFC8CC3}"/>
    <dgm:cxn modelId="{D10ED718-7FDA-49BF-A379-11C6C8F65740}" srcId="{B802D9CE-57CB-4539-B014-9CA1540D0DCD}" destId="{A2AF53C2-748A-43B9-89DC-4275669CE0CD}" srcOrd="3" destOrd="0" parTransId="{A92CF2CF-7605-49A0-A0B5-A2179B4BFCC8}" sibTransId="{ADB07EF8-2FF7-433A-974F-A7496A74932E}"/>
    <dgm:cxn modelId="{F3BB082E-1585-4A7B-A209-7CB36475806F}" srcId="{B682E832-4B5B-45A3-B7D0-A49A0C53B56C}" destId="{53D2232F-17D7-4325-8A1C-55E516920945}" srcOrd="0" destOrd="0" parTransId="{05B26436-B735-4712-A0C5-45A4B9DE7189}" sibTransId="{F72E98C7-C95B-40DC-88D6-289E08C85747}"/>
    <dgm:cxn modelId="{CA9987DA-202E-4B1F-85D6-D617997FDA00}" srcId="{B682E832-4B5B-45A3-B7D0-A49A0C53B56C}" destId="{2B9A44B0-214C-4375-9A9E-903C6D98FFA8}" srcOrd="1" destOrd="0" parTransId="{E8BBB795-F5B2-4738-B00B-BDADDF6C36A4}" sibTransId="{C461F5F3-4C10-4193-BAD6-6A3CB9569399}"/>
    <dgm:cxn modelId="{D0BB4F71-4C16-42EB-A950-4DDC3B910EFD}" srcId="{486A2BAB-8E0B-4648-AC86-97B720562A9F}" destId="{908B0E04-37B6-4415-A0B6-0CE329F821E3}" srcOrd="4" destOrd="0" parTransId="{DCF27E15-3E27-4241-8135-120D12602108}" sibTransId="{1F4CDA50-3802-406D-9B34-4E4ADC2946AF}"/>
    <dgm:cxn modelId="{274C1EB9-AB26-44D4-9DFD-9D8A90E7A56F}" srcId="{A2736907-E618-4AF9-A0AC-6BE401FBB6EA}" destId="{8B68FF0F-B96B-4A0C-8CCA-F88B58BB1BB3}" srcOrd="2" destOrd="0" parTransId="{7C021C6A-9892-418F-AEC0-18A3EC53C722}" sibTransId="{4FDA50DF-2247-4FD8-B79C-23BFCBCAF045}"/>
    <dgm:cxn modelId="{C216BB41-3081-4367-A9BF-FB898FFA5197}" srcId="{908B0E04-37B6-4415-A0B6-0CE329F821E3}" destId="{672EC34D-EDF1-4B16-8E58-A23639DC5149}" srcOrd="2" destOrd="0" parTransId="{F212F493-C5B7-4A53-A567-FCD5DE695F01}" sibTransId="{12D6D31F-FD0C-4436-AEE0-6AE992B08024}"/>
    <dgm:cxn modelId="{1B00BC40-DA47-8C45-AC6C-AF7D65FF9A9B}" type="presOf" srcId="{701CA46D-794E-4DF9-A571-3A211701533F}" destId="{04D63A46-5C22-49B4-8324-DD13C9A074FC}" srcOrd="0" destOrd="1" presId="urn:microsoft.com/office/officeart/2008/layout/PictureStrips"/>
    <dgm:cxn modelId="{CEBE1F1F-15CF-AA49-9CE7-C6C86F89B93F}" type="presOf" srcId="{A2736907-E618-4AF9-A0AC-6BE401FBB6EA}" destId="{E65EF74E-77D8-4E75-88D7-91F54D617250}" srcOrd="0" destOrd="0" presId="urn:microsoft.com/office/officeart/2008/layout/PictureStrips"/>
    <dgm:cxn modelId="{C79883FF-51BD-7B40-865E-A1DBC15A4492}" type="presOf" srcId="{672EC34D-EDF1-4B16-8E58-A23639DC5149}" destId="{0FA36C0D-D635-4608-BA3C-C7469F8E8AAA}" srcOrd="0" destOrd="3" presId="urn:microsoft.com/office/officeart/2008/layout/PictureStrips"/>
    <dgm:cxn modelId="{D15ACB11-DA92-1748-9ADF-8BB249ED57E1}" type="presOf" srcId="{411A9720-6E67-45BE-8A65-F8A7F647E58D}" destId="{29DD3DCD-CEAF-43C8-A450-42B9ACFB4875}" srcOrd="0" destOrd="2" presId="urn:microsoft.com/office/officeart/2008/layout/PictureStrips"/>
    <dgm:cxn modelId="{E3DF28E3-1B8D-F744-84E3-E1BFC0D8D14D}" type="presOf" srcId="{A2AF53C2-748A-43B9-89DC-4275669CE0CD}" destId="{29DD3DCD-CEAF-43C8-A450-42B9ACFB4875}" srcOrd="0" destOrd="4" presId="urn:microsoft.com/office/officeart/2008/layout/PictureStrips"/>
    <dgm:cxn modelId="{C9CFA10A-2B3D-574C-896E-E3C594C851E5}" type="presOf" srcId="{B682E832-4B5B-45A3-B7D0-A49A0C53B56C}" destId="{F5F331D8-55D9-4092-B1B1-70278F62AD85}" srcOrd="0" destOrd="0" presId="urn:microsoft.com/office/officeart/2008/layout/PictureStrips"/>
    <dgm:cxn modelId="{4F7DE319-8C98-3843-B10C-2E7649BC9143}" type="presOf" srcId="{F0C87B66-7A80-44E5-B863-EF62E787F67E}" destId="{0FA36C0D-D635-4608-BA3C-C7469F8E8AAA}" srcOrd="0" destOrd="1" presId="urn:microsoft.com/office/officeart/2008/layout/PictureStrips"/>
    <dgm:cxn modelId="{BF45D561-F6EE-42D3-B17D-FA8100871B7A}" srcId="{B802D9CE-57CB-4539-B014-9CA1540D0DCD}" destId="{4388BD27-7C61-41E8-98AA-E7B34A8DDB58}" srcOrd="4" destOrd="0" parTransId="{ECCE492A-F2E4-4864-A167-625A787553DA}" sibTransId="{DE7A9507-672C-469E-A2E1-961A0250E1E6}"/>
    <dgm:cxn modelId="{7D6BCCE4-9E42-494D-B27F-43BDFD518BB1}" srcId="{A2736907-E618-4AF9-A0AC-6BE401FBB6EA}" destId="{F88B225E-F12E-41E5-8A68-937BDD532D3F}" srcOrd="0" destOrd="0" parTransId="{6D9DFAD4-0F1F-42BB-A8B9-919C0BCC4E63}" sibTransId="{342F8BEF-9B56-4485-9F2D-32D03FB37049}"/>
    <dgm:cxn modelId="{15A916EE-3B1F-6549-8523-601A72B306CD}" type="presOf" srcId="{FD5FD621-1702-414C-B073-B98DD93AE34F}" destId="{04D63A46-5C22-49B4-8324-DD13C9A074FC}" srcOrd="0" destOrd="2" presId="urn:microsoft.com/office/officeart/2008/layout/PictureStrips"/>
    <dgm:cxn modelId="{DE476A1F-17D8-1D43-B5C5-704AD654F219}" type="presOf" srcId="{01E0953E-55FC-4C34-9B4E-7D1D3A650D14}" destId="{E65EF74E-77D8-4E75-88D7-91F54D617250}" srcOrd="0" destOrd="5" presId="urn:microsoft.com/office/officeart/2008/layout/PictureStrips"/>
    <dgm:cxn modelId="{04E0BC96-93DF-1048-80C7-A2FF05D40200}" type="presOf" srcId="{6DB6A092-B06E-409B-BF87-961D688253BB}" destId="{29DD3DCD-CEAF-43C8-A450-42B9ACFB4875}" srcOrd="0" destOrd="1" presId="urn:microsoft.com/office/officeart/2008/layout/PictureStrips"/>
    <dgm:cxn modelId="{75CAA2C5-C45E-4665-B3CB-CAFEE9DDC469}" srcId="{A2736907-E618-4AF9-A0AC-6BE401FBB6EA}" destId="{2B0FD148-C933-414B-95C6-67CB33B45986}" srcOrd="1" destOrd="0" parTransId="{B15B0895-032D-4E47-B407-DB37AE77E070}" sibTransId="{3B90D7B9-E516-46D8-A312-65C618D7B708}"/>
    <dgm:cxn modelId="{F3C2B031-D255-45B4-827C-C7ED08077BDE}" srcId="{486A2BAB-8E0B-4648-AC86-97B720562A9F}" destId="{A982B2BC-1E98-4683-A260-941FCA0A1083}" srcOrd="0" destOrd="0" parTransId="{51F115CB-0239-4EE1-B904-BA48376863B9}" sibTransId="{FD5BA0EC-9608-4E8F-B90B-510C672A59A1}"/>
    <dgm:cxn modelId="{72654EE9-4AC4-4DEC-B291-3E1C2F57ED76}" srcId="{A2736907-E618-4AF9-A0AC-6BE401FBB6EA}" destId="{122CEE18-0E75-4AE6-8B60-721B03DC7352}" srcOrd="3" destOrd="0" parTransId="{A821DE19-180C-4E3B-9E2D-E2A5E2695233}" sibTransId="{45D07BED-A2C5-4829-B541-1E97CAE4B93E}"/>
    <dgm:cxn modelId="{D872BED4-6F10-D24F-89B5-E8A448378174}" type="presOf" srcId="{D6D30C1B-4458-4063-BEF8-438DC98077D8}" destId="{29DD3DCD-CEAF-43C8-A450-42B9ACFB4875}" srcOrd="0" destOrd="3" presId="urn:microsoft.com/office/officeart/2008/layout/PictureStrips"/>
    <dgm:cxn modelId="{DA351FF1-959B-6B46-940B-72F4A3C08F0A}" type="presOf" srcId="{1B9D5954-14A7-45F2-8D5C-DB9D982AACA5}" destId="{0FA36C0D-D635-4608-BA3C-C7469F8E8AAA}" srcOrd="0" destOrd="2" presId="urn:microsoft.com/office/officeart/2008/layout/PictureStrips"/>
    <dgm:cxn modelId="{85FA49D5-F229-4859-8FA8-D3FFC9D89DEF}" srcId="{B802D9CE-57CB-4539-B014-9CA1540D0DCD}" destId="{411A9720-6E67-45BE-8A65-F8A7F647E58D}" srcOrd="1" destOrd="0" parTransId="{2F0EEE88-CCA2-47EA-8854-E0E586F2701D}" sibTransId="{928F712D-2FCA-4F0D-99AF-463A28485E82}"/>
    <dgm:cxn modelId="{305A5D5B-9373-CC45-8DD4-6D04DAC07EB2}" type="presOf" srcId="{4388BD27-7C61-41E8-98AA-E7B34A8DDB58}" destId="{29DD3DCD-CEAF-43C8-A450-42B9ACFB4875}" srcOrd="0" destOrd="5" presId="urn:microsoft.com/office/officeart/2008/layout/PictureStrips"/>
    <dgm:cxn modelId="{16B59A98-F383-4A3A-8F46-8E56B8732069}" srcId="{486A2BAB-8E0B-4648-AC86-97B720562A9F}" destId="{A2736907-E618-4AF9-A0AC-6BE401FBB6EA}" srcOrd="3" destOrd="0" parTransId="{C8B264A6-9259-44A9-8E44-C0AE19FD3AC5}" sibTransId="{74E4CCBD-1B63-4EA1-B114-BD9D50CDAD21}"/>
    <dgm:cxn modelId="{36384815-EFA2-4BA6-ADB6-4454F76F0B7D}" srcId="{908B0E04-37B6-4415-A0B6-0CE329F821E3}" destId="{1B9D5954-14A7-45F2-8D5C-DB9D982AACA5}" srcOrd="1" destOrd="0" parTransId="{3F7C94B1-F8E1-44CC-9782-3CD877CBA800}" sibTransId="{371556ED-0D6A-4389-AF15-9DC9EE5E4967}"/>
    <dgm:cxn modelId="{E1600123-2A52-7F44-BC09-AC2BE06E2E09}" type="presOf" srcId="{53D2232F-17D7-4325-8A1C-55E516920945}" destId="{F5F331D8-55D9-4092-B1B1-70278F62AD85}" srcOrd="0" destOrd="1" presId="urn:microsoft.com/office/officeart/2008/layout/PictureStrips"/>
    <dgm:cxn modelId="{D2EA2EBF-2DB0-4879-8436-D5346B9BE39B}" srcId="{486A2BAB-8E0B-4648-AC86-97B720562A9F}" destId="{B802D9CE-57CB-4539-B014-9CA1540D0DCD}" srcOrd="2" destOrd="0" parTransId="{64C19CEA-A7F0-403D-87CD-7D80B84C48DF}" sibTransId="{0B0181CE-A990-4230-B0C8-2E8403594A11}"/>
    <dgm:cxn modelId="{8FCAFA5A-0281-4C35-8AE9-2C973AB1FBD3}" srcId="{A2736907-E618-4AF9-A0AC-6BE401FBB6EA}" destId="{01E0953E-55FC-4C34-9B4E-7D1D3A650D14}" srcOrd="4" destOrd="0" parTransId="{54DEEB78-F856-4F5D-B82F-DFC5E0441ADE}" sibTransId="{09B1D17E-701F-4431-B486-9D81E93CF664}"/>
    <dgm:cxn modelId="{362A360E-90D8-0E49-B960-23B1D573B325}" type="presOf" srcId="{BA058502-6EFA-4FA0-96D0-B40D51A01B0A}" destId="{04D63A46-5C22-49B4-8324-DD13C9A074FC}" srcOrd="0" destOrd="3" presId="urn:microsoft.com/office/officeart/2008/layout/PictureStrips"/>
    <dgm:cxn modelId="{548954C8-D2E9-4B47-BF57-0DEA657E46A6}" type="presOf" srcId="{908B0E04-37B6-4415-A0B6-0CE329F821E3}" destId="{0FA36C0D-D635-4608-BA3C-C7469F8E8AAA}" srcOrd="0" destOrd="0" presId="urn:microsoft.com/office/officeart/2008/layout/PictureStrips"/>
    <dgm:cxn modelId="{3DAB2D77-1969-DF47-9D0A-70F618B3D6EF}" type="presOf" srcId="{2B0FD148-C933-414B-95C6-67CB33B45986}" destId="{E65EF74E-77D8-4E75-88D7-91F54D617250}" srcOrd="0" destOrd="2" presId="urn:microsoft.com/office/officeart/2008/layout/PictureStrips"/>
    <dgm:cxn modelId="{E4E0DC44-6528-CD4C-B215-386B2C278C7D}" type="presParOf" srcId="{E5909FD0-8C0D-46B6-BA64-E4A166A10C92}" destId="{EED5ED25-534B-4E25-B2CE-A25ABAC1AC6C}" srcOrd="0" destOrd="0" presId="urn:microsoft.com/office/officeart/2008/layout/PictureStrips"/>
    <dgm:cxn modelId="{B55546B3-16CB-9B47-AC98-E2F078767F70}" type="presParOf" srcId="{EED5ED25-534B-4E25-B2CE-A25ABAC1AC6C}" destId="{04D63A46-5C22-49B4-8324-DD13C9A074FC}" srcOrd="0" destOrd="0" presId="urn:microsoft.com/office/officeart/2008/layout/PictureStrips"/>
    <dgm:cxn modelId="{78EC750B-3952-244C-9279-FDD32EB571A1}" type="presParOf" srcId="{EED5ED25-534B-4E25-B2CE-A25ABAC1AC6C}" destId="{4C5DF7EB-89C3-4293-B7FD-24235B17CDC7}" srcOrd="1" destOrd="0" presId="urn:microsoft.com/office/officeart/2008/layout/PictureStrips"/>
    <dgm:cxn modelId="{20690FE7-D67E-FE4D-A7C1-753BF945F7CE}" type="presParOf" srcId="{E5909FD0-8C0D-46B6-BA64-E4A166A10C92}" destId="{FA9EDEC4-6E21-4BAE-800A-38A29B73E89D}" srcOrd="1" destOrd="0" presId="urn:microsoft.com/office/officeart/2008/layout/PictureStrips"/>
    <dgm:cxn modelId="{17D6093E-82F6-A946-8D44-EB724DC86215}" type="presParOf" srcId="{E5909FD0-8C0D-46B6-BA64-E4A166A10C92}" destId="{6D337B8A-5694-494E-AFB0-4729D04C73D2}" srcOrd="2" destOrd="0" presId="urn:microsoft.com/office/officeart/2008/layout/PictureStrips"/>
    <dgm:cxn modelId="{CD0A7A0A-7B5A-8C4C-BD93-C6263DA6DAC4}" type="presParOf" srcId="{6D337B8A-5694-494E-AFB0-4729D04C73D2}" destId="{F5F331D8-55D9-4092-B1B1-70278F62AD85}" srcOrd="0" destOrd="0" presId="urn:microsoft.com/office/officeart/2008/layout/PictureStrips"/>
    <dgm:cxn modelId="{3E4A232F-E9D0-8B43-A736-FAF5161F1395}" type="presParOf" srcId="{6D337B8A-5694-494E-AFB0-4729D04C73D2}" destId="{053FF9C1-81AB-43D7-BF78-2BDDCE885B8F}" srcOrd="1" destOrd="0" presId="urn:microsoft.com/office/officeart/2008/layout/PictureStrips"/>
    <dgm:cxn modelId="{B759FD43-7E81-8948-BE5F-BCC15BD74A00}" type="presParOf" srcId="{E5909FD0-8C0D-46B6-BA64-E4A166A10C92}" destId="{5BEB63F7-C1DF-4E7E-9ECC-E7BFC64DDA28}" srcOrd="3" destOrd="0" presId="urn:microsoft.com/office/officeart/2008/layout/PictureStrips"/>
    <dgm:cxn modelId="{CD891BAD-139C-1842-831E-FB93DCCA7C7B}" type="presParOf" srcId="{E5909FD0-8C0D-46B6-BA64-E4A166A10C92}" destId="{D275F51F-F12B-4454-9FCA-DC8E01F634B1}" srcOrd="4" destOrd="0" presId="urn:microsoft.com/office/officeart/2008/layout/PictureStrips"/>
    <dgm:cxn modelId="{0B038EF0-753C-C14D-95C6-462E112355D7}" type="presParOf" srcId="{D275F51F-F12B-4454-9FCA-DC8E01F634B1}" destId="{29DD3DCD-CEAF-43C8-A450-42B9ACFB4875}" srcOrd="0" destOrd="0" presId="urn:microsoft.com/office/officeart/2008/layout/PictureStrips"/>
    <dgm:cxn modelId="{580D9BC9-6159-844F-B8E2-3C3E9B437A6D}" type="presParOf" srcId="{D275F51F-F12B-4454-9FCA-DC8E01F634B1}" destId="{E9517E15-B33A-49A6-8D96-83CAB367A9CD}" srcOrd="1" destOrd="0" presId="urn:microsoft.com/office/officeart/2008/layout/PictureStrips"/>
    <dgm:cxn modelId="{42C1A7C3-C934-8C46-A401-24D57C271CCC}" type="presParOf" srcId="{E5909FD0-8C0D-46B6-BA64-E4A166A10C92}" destId="{890A2704-C022-488F-AEF4-6229F230AB7A}" srcOrd="5" destOrd="0" presId="urn:microsoft.com/office/officeart/2008/layout/PictureStrips"/>
    <dgm:cxn modelId="{E027B5C2-0FFF-6C40-995B-4CE02191576C}" type="presParOf" srcId="{E5909FD0-8C0D-46B6-BA64-E4A166A10C92}" destId="{3F77A23E-1142-4ACC-868F-2034DAC4B56A}" srcOrd="6" destOrd="0" presId="urn:microsoft.com/office/officeart/2008/layout/PictureStrips"/>
    <dgm:cxn modelId="{92707EDF-002A-1245-A089-89327864EE22}" type="presParOf" srcId="{3F77A23E-1142-4ACC-868F-2034DAC4B56A}" destId="{E65EF74E-77D8-4E75-88D7-91F54D617250}" srcOrd="0" destOrd="0" presId="urn:microsoft.com/office/officeart/2008/layout/PictureStrips"/>
    <dgm:cxn modelId="{238C9C1C-DE96-3143-9B22-FFE3C11C9790}" type="presParOf" srcId="{3F77A23E-1142-4ACC-868F-2034DAC4B56A}" destId="{497FDF00-941F-4132-8F8C-CF873907F862}" srcOrd="1" destOrd="0" presId="urn:microsoft.com/office/officeart/2008/layout/PictureStrips"/>
    <dgm:cxn modelId="{79282296-1D13-4747-9FA6-38C01E7ADC5E}" type="presParOf" srcId="{E5909FD0-8C0D-46B6-BA64-E4A166A10C92}" destId="{5FBC6FAB-58E5-4F2A-93AC-C7F1FA592110}" srcOrd="7" destOrd="0" presId="urn:microsoft.com/office/officeart/2008/layout/PictureStrips"/>
    <dgm:cxn modelId="{63AFA0D9-4815-4E44-8DE7-E380C019E023}" type="presParOf" srcId="{E5909FD0-8C0D-46B6-BA64-E4A166A10C92}" destId="{90EE8BC5-0EA8-46DB-A949-BB0EDB3852C1}" srcOrd="8" destOrd="0" presId="urn:microsoft.com/office/officeart/2008/layout/PictureStrips"/>
    <dgm:cxn modelId="{EE50B083-790A-9240-B5AB-7EF1468BE632}" type="presParOf" srcId="{90EE8BC5-0EA8-46DB-A949-BB0EDB3852C1}" destId="{0FA36C0D-D635-4608-BA3C-C7469F8E8AAA}" srcOrd="0" destOrd="0" presId="urn:microsoft.com/office/officeart/2008/layout/PictureStrips"/>
    <dgm:cxn modelId="{CF0C1A46-9FFE-AC47-8035-1A7BAC5C20AE}" type="presParOf" srcId="{90EE8BC5-0EA8-46DB-A949-BB0EDB3852C1}" destId="{3D3EF570-308F-4480-AF78-B5B21839FA3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98BA9-23E9-4F60-917A-90D1D98D89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E89AED-48AF-43EA-BB7B-60583C556DC8}">
      <dgm:prSet custT="1"/>
      <dgm:spPr/>
      <dgm:t>
        <a:bodyPr anchor="ctr"/>
        <a:lstStyle/>
        <a:p>
          <a:pPr rtl="0"/>
          <a:r>
            <a:rPr kumimoji="0" lang="en-US" sz="2000" b="1" kern="1200" dirty="0" smtClean="0">
              <a:solidFill>
                <a:schemeClr val="tx1"/>
              </a:solidFill>
              <a:effectLst/>
              <a:latin typeface="+mn-lt"/>
              <a:ea typeface="+mn-ea"/>
              <a:cs typeface="+mn-cs"/>
            </a:rPr>
            <a:t>Novelty in behavior can be enhanced through imitation of models, through cueing and shaping, and is not inconsistent with a liberalized S-R approach.</a:t>
          </a:r>
          <a:endParaRPr kumimoji="0" lang="en-US" sz="2000" b="1" kern="1200" dirty="0">
            <a:solidFill>
              <a:schemeClr val="tx1"/>
            </a:solidFill>
            <a:effectLst/>
            <a:latin typeface="+mn-lt"/>
            <a:ea typeface="+mn-ea"/>
            <a:cs typeface="+mn-cs"/>
          </a:endParaRPr>
        </a:p>
      </dgm:t>
    </dgm:pt>
    <dgm:pt modelId="{CD2D0EF6-6D6E-47F6-8519-D74EEC131908}" type="parTrans" cxnId="{1A881FC9-A61F-4ECE-B240-FC2030147B7A}">
      <dgm:prSet/>
      <dgm:spPr/>
      <dgm:t>
        <a:bodyPr/>
        <a:lstStyle/>
        <a:p>
          <a:endParaRPr lang="en-US">
            <a:solidFill>
              <a:schemeClr val="tx1"/>
            </a:solidFill>
          </a:endParaRPr>
        </a:p>
      </dgm:t>
    </dgm:pt>
    <dgm:pt modelId="{A4C259FF-61EA-411A-BC0E-AFD0414E7AB6}" type="sibTrans" cxnId="{1A881FC9-A61F-4ECE-B240-FC2030147B7A}">
      <dgm:prSet/>
      <dgm:spPr/>
      <dgm:t>
        <a:bodyPr/>
        <a:lstStyle/>
        <a:p>
          <a:endParaRPr lang="en-US">
            <a:solidFill>
              <a:schemeClr val="tx1"/>
            </a:solidFill>
          </a:endParaRPr>
        </a:p>
      </dgm:t>
    </dgm:pt>
    <dgm:pt modelId="{C0669667-EE7F-476D-976C-96CAFDCB0EA4}">
      <dgm:prSet custT="1"/>
      <dgm:spPr/>
      <dgm:t>
        <a:bodyPr anchor="ctr"/>
        <a:lstStyle/>
        <a:p>
          <a:pPr rtl="0"/>
          <a:r>
            <a:rPr kumimoji="0" lang="en-US" sz="2000" b="1" kern="1200" dirty="0" smtClean="0">
              <a:solidFill>
                <a:schemeClr val="tx1"/>
              </a:solidFill>
              <a:effectLst/>
              <a:latin typeface="+mn-lt"/>
              <a:ea typeface="+mn-ea"/>
              <a:cs typeface="+mn-cs"/>
            </a:rPr>
            <a:t>Drive is important in learning, but all personal-social motives do not conform to the drive-reduction principles based on food-deprivation experiments.</a:t>
          </a:r>
          <a:endParaRPr kumimoji="0" lang="en-US" sz="2000" b="1" kern="1200" dirty="0">
            <a:solidFill>
              <a:schemeClr val="tx1"/>
            </a:solidFill>
            <a:effectLst/>
            <a:latin typeface="+mn-lt"/>
            <a:ea typeface="+mn-ea"/>
            <a:cs typeface="+mn-cs"/>
          </a:endParaRPr>
        </a:p>
      </dgm:t>
    </dgm:pt>
    <dgm:pt modelId="{03F4DD5A-BB5A-4A0F-9687-0B4D0E2C04E2}" type="parTrans" cxnId="{708CCF50-09DA-431A-B69A-B04084E7C1AC}">
      <dgm:prSet/>
      <dgm:spPr/>
      <dgm:t>
        <a:bodyPr/>
        <a:lstStyle/>
        <a:p>
          <a:endParaRPr lang="en-US">
            <a:solidFill>
              <a:schemeClr val="tx1"/>
            </a:solidFill>
          </a:endParaRPr>
        </a:p>
      </dgm:t>
    </dgm:pt>
    <dgm:pt modelId="{60E322D2-83EE-47A4-AFB3-134E6FDD709A}" type="sibTrans" cxnId="{708CCF50-09DA-431A-B69A-B04084E7C1AC}">
      <dgm:prSet/>
      <dgm:spPr/>
      <dgm:t>
        <a:bodyPr/>
        <a:lstStyle/>
        <a:p>
          <a:endParaRPr lang="en-US">
            <a:solidFill>
              <a:schemeClr val="tx1"/>
            </a:solidFill>
          </a:endParaRPr>
        </a:p>
      </dgm:t>
    </dgm:pt>
    <dgm:pt modelId="{B27F155A-3933-4EE7-8883-1391D74A353C}">
      <dgm:prSet custT="1"/>
      <dgm:spPr/>
      <dgm:t>
        <a:bodyPr anchor="ctr"/>
        <a:lstStyle/>
        <a:p>
          <a:pPr rtl="0"/>
          <a:r>
            <a:rPr kumimoji="0" lang="en-US" sz="2000" b="1" kern="1200" dirty="0" smtClean="0">
              <a:solidFill>
                <a:schemeClr val="tx1"/>
              </a:solidFill>
              <a:effectLst/>
              <a:latin typeface="+mn-lt"/>
              <a:ea typeface="+mn-ea"/>
              <a:cs typeface="+mn-cs"/>
            </a:rPr>
            <a:t>We must recognize and provide for the resolution &amp; accommodation of learning conflicts &amp; frustrations.</a:t>
          </a:r>
          <a:endParaRPr kumimoji="0" lang="en-US" sz="2000" b="1" kern="1200" dirty="0">
            <a:solidFill>
              <a:schemeClr val="tx1"/>
            </a:solidFill>
            <a:effectLst/>
            <a:latin typeface="+mn-lt"/>
            <a:ea typeface="+mn-ea"/>
            <a:cs typeface="+mn-cs"/>
          </a:endParaRPr>
        </a:p>
      </dgm:t>
    </dgm:pt>
    <dgm:pt modelId="{C18A24A3-1166-4E3B-88A8-2401CA5EDD4D}" type="parTrans" cxnId="{8537D732-71FE-4422-955E-83FD993C1B78}">
      <dgm:prSet/>
      <dgm:spPr/>
      <dgm:t>
        <a:bodyPr/>
        <a:lstStyle/>
        <a:p>
          <a:endParaRPr lang="en-US">
            <a:solidFill>
              <a:schemeClr val="tx1"/>
            </a:solidFill>
          </a:endParaRPr>
        </a:p>
      </dgm:t>
    </dgm:pt>
    <dgm:pt modelId="{D9478BA6-12E1-4C7D-A37B-429CDD4AF1A2}" type="sibTrans" cxnId="{8537D732-71FE-4422-955E-83FD993C1B78}">
      <dgm:prSet/>
      <dgm:spPr/>
      <dgm:t>
        <a:bodyPr/>
        <a:lstStyle/>
        <a:p>
          <a:endParaRPr lang="en-US">
            <a:solidFill>
              <a:schemeClr val="tx1"/>
            </a:solidFill>
          </a:endParaRPr>
        </a:p>
      </dgm:t>
    </dgm:pt>
    <dgm:pt modelId="{7856F971-99D0-49F0-9D2A-266E9A90916C}" type="pres">
      <dgm:prSet presAssocID="{95998BA9-23E9-4F60-917A-90D1D98D8977}" presName="vert0" presStyleCnt="0">
        <dgm:presLayoutVars>
          <dgm:dir/>
          <dgm:animOne val="branch"/>
          <dgm:animLvl val="lvl"/>
        </dgm:presLayoutVars>
      </dgm:prSet>
      <dgm:spPr/>
      <dgm:t>
        <a:bodyPr/>
        <a:lstStyle/>
        <a:p>
          <a:endParaRPr lang="en-US"/>
        </a:p>
      </dgm:t>
    </dgm:pt>
    <dgm:pt modelId="{8F1AA980-A82C-4687-BFB3-DCBA1F5C470F}" type="pres">
      <dgm:prSet presAssocID="{C4E89AED-48AF-43EA-BB7B-60583C556DC8}" presName="thickLine" presStyleLbl="alignNode1" presStyleIdx="0" presStyleCnt="3"/>
      <dgm:spPr/>
    </dgm:pt>
    <dgm:pt modelId="{B529EBB7-B5EE-4937-85C1-2E790B23B829}" type="pres">
      <dgm:prSet presAssocID="{C4E89AED-48AF-43EA-BB7B-60583C556DC8}" presName="horz1" presStyleCnt="0"/>
      <dgm:spPr/>
    </dgm:pt>
    <dgm:pt modelId="{95119C48-0BA2-451B-954E-817D4CDEB19A}" type="pres">
      <dgm:prSet presAssocID="{C4E89AED-48AF-43EA-BB7B-60583C556DC8}" presName="tx1" presStyleLbl="revTx" presStyleIdx="0" presStyleCnt="3" custScaleY="30305"/>
      <dgm:spPr/>
      <dgm:t>
        <a:bodyPr/>
        <a:lstStyle/>
        <a:p>
          <a:endParaRPr lang="en-US"/>
        </a:p>
      </dgm:t>
    </dgm:pt>
    <dgm:pt modelId="{398611FC-1BF4-4565-9725-3325741E03A5}" type="pres">
      <dgm:prSet presAssocID="{C4E89AED-48AF-43EA-BB7B-60583C556DC8}" presName="vert1" presStyleCnt="0"/>
      <dgm:spPr/>
    </dgm:pt>
    <dgm:pt modelId="{731D3E7F-195D-4D9B-AC4B-331F1ACD5573}" type="pres">
      <dgm:prSet presAssocID="{C0669667-EE7F-476D-976C-96CAFDCB0EA4}" presName="thickLine" presStyleLbl="alignNode1" presStyleIdx="1" presStyleCnt="3"/>
      <dgm:spPr/>
    </dgm:pt>
    <dgm:pt modelId="{2F4A2F0C-E8E7-468B-8DE9-7E3044E6CBFE}" type="pres">
      <dgm:prSet presAssocID="{C0669667-EE7F-476D-976C-96CAFDCB0EA4}" presName="horz1" presStyleCnt="0"/>
      <dgm:spPr/>
    </dgm:pt>
    <dgm:pt modelId="{80CEBAAF-A292-4AE5-B836-0ABA523A7277}" type="pres">
      <dgm:prSet presAssocID="{C0669667-EE7F-476D-976C-96CAFDCB0EA4}" presName="tx1" presStyleLbl="revTx" presStyleIdx="1" presStyleCnt="3" custScaleY="30305"/>
      <dgm:spPr/>
      <dgm:t>
        <a:bodyPr/>
        <a:lstStyle/>
        <a:p>
          <a:endParaRPr lang="en-US"/>
        </a:p>
      </dgm:t>
    </dgm:pt>
    <dgm:pt modelId="{452785E8-C918-40AD-9608-A324A3269EDE}" type="pres">
      <dgm:prSet presAssocID="{C0669667-EE7F-476D-976C-96CAFDCB0EA4}" presName="vert1" presStyleCnt="0"/>
      <dgm:spPr/>
    </dgm:pt>
    <dgm:pt modelId="{91A777E6-582A-4CEB-901F-B5078813947F}" type="pres">
      <dgm:prSet presAssocID="{B27F155A-3933-4EE7-8883-1391D74A353C}" presName="thickLine" presStyleLbl="alignNode1" presStyleIdx="2" presStyleCnt="3"/>
      <dgm:spPr/>
    </dgm:pt>
    <dgm:pt modelId="{B5331766-DEF9-4441-9091-AB1A14636591}" type="pres">
      <dgm:prSet presAssocID="{B27F155A-3933-4EE7-8883-1391D74A353C}" presName="horz1" presStyleCnt="0"/>
      <dgm:spPr/>
    </dgm:pt>
    <dgm:pt modelId="{4D7250CD-A343-4EE7-BEA4-6076D5509091}" type="pres">
      <dgm:prSet presAssocID="{B27F155A-3933-4EE7-8883-1391D74A353C}" presName="tx1" presStyleLbl="revTx" presStyleIdx="2" presStyleCnt="3" custScaleY="30305"/>
      <dgm:spPr/>
      <dgm:t>
        <a:bodyPr/>
        <a:lstStyle/>
        <a:p>
          <a:endParaRPr lang="en-US"/>
        </a:p>
      </dgm:t>
    </dgm:pt>
    <dgm:pt modelId="{1865FC56-5860-4DD3-84EE-DF4AC5DE74C0}" type="pres">
      <dgm:prSet presAssocID="{B27F155A-3933-4EE7-8883-1391D74A353C}" presName="vert1" presStyleCnt="0"/>
      <dgm:spPr/>
    </dgm:pt>
  </dgm:ptLst>
  <dgm:cxnLst>
    <dgm:cxn modelId="{1A881FC9-A61F-4ECE-B240-FC2030147B7A}" srcId="{95998BA9-23E9-4F60-917A-90D1D98D8977}" destId="{C4E89AED-48AF-43EA-BB7B-60583C556DC8}" srcOrd="0" destOrd="0" parTransId="{CD2D0EF6-6D6E-47F6-8519-D74EEC131908}" sibTransId="{A4C259FF-61EA-411A-BC0E-AFD0414E7AB6}"/>
    <dgm:cxn modelId="{9467DCEA-D2E7-C74D-9CAE-C9F2BE6BDDC6}" type="presOf" srcId="{95998BA9-23E9-4F60-917A-90D1D98D8977}" destId="{7856F971-99D0-49F0-9D2A-266E9A90916C}" srcOrd="0" destOrd="0" presId="urn:microsoft.com/office/officeart/2008/layout/LinedList"/>
    <dgm:cxn modelId="{5C927056-8283-0C42-ADD0-0A86C26C112C}" type="presOf" srcId="{B27F155A-3933-4EE7-8883-1391D74A353C}" destId="{4D7250CD-A343-4EE7-BEA4-6076D5509091}" srcOrd="0" destOrd="0" presId="urn:microsoft.com/office/officeart/2008/layout/LinedList"/>
    <dgm:cxn modelId="{708CCF50-09DA-431A-B69A-B04084E7C1AC}" srcId="{95998BA9-23E9-4F60-917A-90D1D98D8977}" destId="{C0669667-EE7F-476D-976C-96CAFDCB0EA4}" srcOrd="1" destOrd="0" parTransId="{03F4DD5A-BB5A-4A0F-9687-0B4D0E2C04E2}" sibTransId="{60E322D2-83EE-47A4-AFB3-134E6FDD709A}"/>
    <dgm:cxn modelId="{8537D732-71FE-4422-955E-83FD993C1B78}" srcId="{95998BA9-23E9-4F60-917A-90D1D98D8977}" destId="{B27F155A-3933-4EE7-8883-1391D74A353C}" srcOrd="2" destOrd="0" parTransId="{C18A24A3-1166-4E3B-88A8-2401CA5EDD4D}" sibTransId="{D9478BA6-12E1-4C7D-A37B-429CDD4AF1A2}"/>
    <dgm:cxn modelId="{7AB1EFD9-7D84-1B43-AB07-0C28D5B67CBA}" type="presOf" srcId="{C4E89AED-48AF-43EA-BB7B-60583C556DC8}" destId="{95119C48-0BA2-451B-954E-817D4CDEB19A}" srcOrd="0" destOrd="0" presId="urn:microsoft.com/office/officeart/2008/layout/LinedList"/>
    <dgm:cxn modelId="{7286BD35-973E-6849-83E4-2F147B6EDB29}" type="presOf" srcId="{C0669667-EE7F-476D-976C-96CAFDCB0EA4}" destId="{80CEBAAF-A292-4AE5-B836-0ABA523A7277}" srcOrd="0" destOrd="0" presId="urn:microsoft.com/office/officeart/2008/layout/LinedList"/>
    <dgm:cxn modelId="{EC7A461D-7FFB-2B49-872B-3C5B250F6E1F}" type="presParOf" srcId="{7856F971-99D0-49F0-9D2A-266E9A90916C}" destId="{8F1AA980-A82C-4687-BFB3-DCBA1F5C470F}" srcOrd="0" destOrd="0" presId="urn:microsoft.com/office/officeart/2008/layout/LinedList"/>
    <dgm:cxn modelId="{CB6D1EA3-60D8-CE42-94CA-26730BC918C6}" type="presParOf" srcId="{7856F971-99D0-49F0-9D2A-266E9A90916C}" destId="{B529EBB7-B5EE-4937-85C1-2E790B23B829}" srcOrd="1" destOrd="0" presId="urn:microsoft.com/office/officeart/2008/layout/LinedList"/>
    <dgm:cxn modelId="{2B882392-ACE0-7546-A26E-A6757B2A7761}" type="presParOf" srcId="{B529EBB7-B5EE-4937-85C1-2E790B23B829}" destId="{95119C48-0BA2-451B-954E-817D4CDEB19A}" srcOrd="0" destOrd="0" presId="urn:microsoft.com/office/officeart/2008/layout/LinedList"/>
    <dgm:cxn modelId="{6779A57B-02C5-7842-BDFC-A330D7B98E37}" type="presParOf" srcId="{B529EBB7-B5EE-4937-85C1-2E790B23B829}" destId="{398611FC-1BF4-4565-9725-3325741E03A5}" srcOrd="1" destOrd="0" presId="urn:microsoft.com/office/officeart/2008/layout/LinedList"/>
    <dgm:cxn modelId="{9F3EFD18-BBE9-8D46-BCC8-A99B8025865E}" type="presParOf" srcId="{7856F971-99D0-49F0-9D2A-266E9A90916C}" destId="{731D3E7F-195D-4D9B-AC4B-331F1ACD5573}" srcOrd="2" destOrd="0" presId="urn:microsoft.com/office/officeart/2008/layout/LinedList"/>
    <dgm:cxn modelId="{0A550BF1-8026-334A-9CCF-D8504456438B}" type="presParOf" srcId="{7856F971-99D0-49F0-9D2A-266E9A90916C}" destId="{2F4A2F0C-E8E7-468B-8DE9-7E3044E6CBFE}" srcOrd="3" destOrd="0" presId="urn:microsoft.com/office/officeart/2008/layout/LinedList"/>
    <dgm:cxn modelId="{FEDDF392-9FB2-B741-AEEE-CB2514CE8C2A}" type="presParOf" srcId="{2F4A2F0C-E8E7-468B-8DE9-7E3044E6CBFE}" destId="{80CEBAAF-A292-4AE5-B836-0ABA523A7277}" srcOrd="0" destOrd="0" presId="urn:microsoft.com/office/officeart/2008/layout/LinedList"/>
    <dgm:cxn modelId="{DD0FD8D2-B4C5-3B4F-8904-54BBE8CE8898}" type="presParOf" srcId="{2F4A2F0C-E8E7-468B-8DE9-7E3044E6CBFE}" destId="{452785E8-C918-40AD-9608-A324A3269EDE}" srcOrd="1" destOrd="0" presId="urn:microsoft.com/office/officeart/2008/layout/LinedList"/>
    <dgm:cxn modelId="{4248A672-10C9-0A48-A15E-1E2914E43BA7}" type="presParOf" srcId="{7856F971-99D0-49F0-9D2A-266E9A90916C}" destId="{91A777E6-582A-4CEB-901F-B5078813947F}" srcOrd="4" destOrd="0" presId="urn:microsoft.com/office/officeart/2008/layout/LinedList"/>
    <dgm:cxn modelId="{C556821F-83FF-5749-86CA-B744857AD922}" type="presParOf" srcId="{7856F971-99D0-49F0-9D2A-266E9A90916C}" destId="{B5331766-DEF9-4441-9091-AB1A14636591}" srcOrd="5" destOrd="0" presId="urn:microsoft.com/office/officeart/2008/layout/LinedList"/>
    <dgm:cxn modelId="{97C39231-7522-0C4E-9E5B-EF8D9E244DBF}" type="presParOf" srcId="{B5331766-DEF9-4441-9091-AB1A14636591}" destId="{4D7250CD-A343-4EE7-BEA4-6076D5509091}" srcOrd="0" destOrd="0" presId="urn:microsoft.com/office/officeart/2008/layout/LinedList"/>
    <dgm:cxn modelId="{9446BD4F-047E-4444-A7F2-B22D63A23AF2}" type="presParOf" srcId="{B5331766-DEF9-4441-9091-AB1A14636591}" destId="{1865FC56-5860-4DD3-84EE-DF4AC5DE74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D861EF-ECFB-4563-A4DB-0917F6785786}" type="doc">
      <dgm:prSet loTypeId="urn:microsoft.com/office/officeart/2008/layout/VerticalCircleList" loCatId="list" qsTypeId="urn:microsoft.com/office/officeart/2005/8/quickstyle/simple4" qsCatId="simple" csTypeId="urn:microsoft.com/office/officeart/2005/8/colors/colorful1" csCatId="colorful" phldr="1"/>
      <dgm:spPr/>
      <dgm:t>
        <a:bodyPr/>
        <a:lstStyle/>
        <a:p>
          <a:endParaRPr lang="en-US"/>
        </a:p>
      </dgm:t>
    </dgm:pt>
    <dgm:pt modelId="{BB5A86D4-BCD4-401A-AD63-F983E96093C6}">
      <dgm:prSet custT="1"/>
      <dgm:spPr/>
      <dgm:t>
        <a:bodyPr anchor="ctr"/>
        <a:lstStyle/>
        <a:p>
          <a:pPr rtl="0"/>
          <a:r>
            <a:rPr lang="en-US" sz="1400" b="1" baseline="0" dirty="0" smtClean="0"/>
            <a:t>Learning problems should be so structured and presented that the essential features are open to the inspection of the learner.</a:t>
          </a:r>
          <a:endParaRPr lang="en-US" sz="1400" b="1" dirty="0"/>
        </a:p>
      </dgm:t>
    </dgm:pt>
    <dgm:pt modelId="{28217EFC-5BFF-46A3-AC7F-679A3523AAAA}" type="parTrans" cxnId="{F023C2AE-210E-4B60-9EDF-04D1AEB58182}">
      <dgm:prSet/>
      <dgm:spPr/>
      <dgm:t>
        <a:bodyPr/>
        <a:lstStyle/>
        <a:p>
          <a:endParaRPr lang="en-US" sz="1400" b="1"/>
        </a:p>
      </dgm:t>
    </dgm:pt>
    <dgm:pt modelId="{17A44295-D515-4636-9CD8-5B2575A7FAC5}" type="sibTrans" cxnId="{F023C2AE-210E-4B60-9EDF-04D1AEB58182}">
      <dgm:prSet/>
      <dgm:spPr/>
      <dgm:t>
        <a:bodyPr/>
        <a:lstStyle/>
        <a:p>
          <a:endParaRPr lang="en-US" sz="1400" b="1"/>
        </a:p>
      </dgm:t>
    </dgm:pt>
    <dgm:pt modelId="{0E1D22A6-D606-4B0B-95B3-AC8920AF746F}">
      <dgm:prSet custT="1"/>
      <dgm:spPr/>
      <dgm:t>
        <a:bodyPr/>
        <a:lstStyle/>
        <a:p>
          <a:pPr rtl="0"/>
          <a:r>
            <a:rPr lang="en-US" sz="1400" b="1" baseline="0" dirty="0" smtClean="0"/>
            <a:t>The organization of knowledge should be an essential concern of the teacher or educational planner so that the direction from simple to complex is not from arbitrary, meaningless parts to meaningful wholes, but instead from simplified wholes to more complex wholes.</a:t>
          </a:r>
          <a:endParaRPr lang="en-US" sz="1400" b="1" dirty="0"/>
        </a:p>
      </dgm:t>
    </dgm:pt>
    <dgm:pt modelId="{2E1FD5A6-B8DD-4DAC-924B-4F4E04C01AFA}" type="parTrans" cxnId="{F88F0E4B-354F-452B-A3F7-AAFA9BDB303C}">
      <dgm:prSet/>
      <dgm:spPr/>
      <dgm:t>
        <a:bodyPr/>
        <a:lstStyle/>
        <a:p>
          <a:endParaRPr lang="en-US" sz="1400" b="1"/>
        </a:p>
      </dgm:t>
    </dgm:pt>
    <dgm:pt modelId="{3680A237-2966-4466-8FE7-2BA9A25CF995}" type="sibTrans" cxnId="{F88F0E4B-354F-452B-A3F7-AAFA9BDB303C}">
      <dgm:prSet/>
      <dgm:spPr/>
      <dgm:t>
        <a:bodyPr/>
        <a:lstStyle/>
        <a:p>
          <a:endParaRPr lang="en-US" sz="1400" b="1"/>
        </a:p>
      </dgm:t>
    </dgm:pt>
    <dgm:pt modelId="{07CDC413-CF76-4B44-9DD6-9C40CFCB6E91}">
      <dgm:prSet custT="1"/>
      <dgm:spPr/>
      <dgm:t>
        <a:bodyPr/>
        <a:lstStyle/>
        <a:p>
          <a:pPr rtl="0"/>
          <a:r>
            <a:rPr lang="en-US" sz="1400" b="1" baseline="0" dirty="0" smtClean="0"/>
            <a:t>Learning is culturally relative, and both the wider culture and the subculture to which the learner belongs may affect his learning.</a:t>
          </a:r>
          <a:endParaRPr lang="en-US" sz="1400" b="1" dirty="0"/>
        </a:p>
      </dgm:t>
    </dgm:pt>
    <dgm:pt modelId="{43F1AAB1-EEB6-47DF-A332-38798BAA4B70}" type="parTrans" cxnId="{789A2CC9-7407-46C3-B828-AF4E661CCFB8}">
      <dgm:prSet/>
      <dgm:spPr/>
      <dgm:t>
        <a:bodyPr/>
        <a:lstStyle/>
        <a:p>
          <a:endParaRPr lang="en-US" sz="1400" b="1"/>
        </a:p>
      </dgm:t>
    </dgm:pt>
    <dgm:pt modelId="{729440BB-6558-4273-8FFE-684A6B5D8C8F}" type="sibTrans" cxnId="{789A2CC9-7407-46C3-B828-AF4E661CCFB8}">
      <dgm:prSet/>
      <dgm:spPr/>
      <dgm:t>
        <a:bodyPr/>
        <a:lstStyle/>
        <a:p>
          <a:endParaRPr lang="en-US" sz="1400" b="1"/>
        </a:p>
      </dgm:t>
    </dgm:pt>
    <dgm:pt modelId="{494D462F-A4B4-43D4-B82E-40D9D33E2153}">
      <dgm:prSet custT="1"/>
      <dgm:spPr/>
      <dgm:t>
        <a:bodyPr/>
        <a:lstStyle/>
        <a:p>
          <a:pPr rtl="0"/>
          <a:r>
            <a:rPr lang="en-US" sz="1400" b="1" dirty="0" smtClean="0"/>
            <a:t>Cognitive feedback confirms correct knowledge and corrects faulty learning. The learner tries something provisionally and then accepts or rejects what he/she does on the basis of its consequences.</a:t>
          </a:r>
          <a:endParaRPr lang="en-US" sz="1400" b="1" dirty="0"/>
        </a:p>
      </dgm:t>
    </dgm:pt>
    <dgm:pt modelId="{3348727D-DA1D-4A78-9F7E-BACFCEF2604B}" type="parTrans" cxnId="{277AC38C-1549-4FCE-B51F-811A187B79CE}">
      <dgm:prSet/>
      <dgm:spPr/>
      <dgm:t>
        <a:bodyPr/>
        <a:lstStyle/>
        <a:p>
          <a:endParaRPr lang="en-US" sz="1400" b="1"/>
        </a:p>
      </dgm:t>
    </dgm:pt>
    <dgm:pt modelId="{09F69A31-D47E-47F0-B4BF-BAF2B041B8CE}" type="sibTrans" cxnId="{277AC38C-1549-4FCE-B51F-811A187B79CE}">
      <dgm:prSet/>
      <dgm:spPr/>
      <dgm:t>
        <a:bodyPr/>
        <a:lstStyle/>
        <a:p>
          <a:endParaRPr lang="en-US" sz="1400" b="1"/>
        </a:p>
      </dgm:t>
    </dgm:pt>
    <dgm:pt modelId="{1A2A8A21-0925-49C8-98D5-01134764FF51}">
      <dgm:prSet custT="1"/>
      <dgm:spPr/>
      <dgm:t>
        <a:bodyPr/>
        <a:lstStyle/>
        <a:p>
          <a:pPr rtl="0"/>
          <a:r>
            <a:rPr lang="en-US" sz="1400" b="1" dirty="0" smtClean="0"/>
            <a:t>Goal-setting by the learner is important as motivation for learning and personal successes and failures determine how individuals set future goals.</a:t>
          </a:r>
          <a:endParaRPr lang="en-US" sz="1400" b="1" dirty="0"/>
        </a:p>
      </dgm:t>
    </dgm:pt>
    <dgm:pt modelId="{1F711F65-B715-4143-9C6A-EC9676CCB6A7}" type="parTrans" cxnId="{AA33DAEE-3BC5-471F-AFE9-0FC4123CE688}">
      <dgm:prSet/>
      <dgm:spPr/>
      <dgm:t>
        <a:bodyPr/>
        <a:lstStyle/>
        <a:p>
          <a:endParaRPr lang="en-US" sz="1400"/>
        </a:p>
      </dgm:t>
    </dgm:pt>
    <dgm:pt modelId="{1E90CD41-F66F-46C6-A8F6-0D1F7E91360A}" type="sibTrans" cxnId="{AA33DAEE-3BC5-471F-AFE9-0FC4123CE688}">
      <dgm:prSet/>
      <dgm:spPr/>
      <dgm:t>
        <a:bodyPr/>
        <a:lstStyle/>
        <a:p>
          <a:endParaRPr lang="en-US" sz="1400"/>
        </a:p>
      </dgm:t>
    </dgm:pt>
    <dgm:pt modelId="{90B9CBD6-68AD-4C76-9DCC-3F058E127EA7}" type="pres">
      <dgm:prSet presAssocID="{5ED861EF-ECFB-4563-A4DB-0917F6785786}" presName="Name0" presStyleCnt="0">
        <dgm:presLayoutVars>
          <dgm:dir/>
        </dgm:presLayoutVars>
      </dgm:prSet>
      <dgm:spPr/>
      <dgm:t>
        <a:bodyPr/>
        <a:lstStyle/>
        <a:p>
          <a:endParaRPr lang="en-US"/>
        </a:p>
      </dgm:t>
    </dgm:pt>
    <dgm:pt modelId="{CEF04A7E-B3DA-42B3-BF2F-A0D2AAAB50C2}" type="pres">
      <dgm:prSet presAssocID="{BB5A86D4-BCD4-401A-AD63-F983E96093C6}" presName="noChildren" presStyleCnt="0"/>
      <dgm:spPr/>
      <dgm:t>
        <a:bodyPr/>
        <a:lstStyle/>
        <a:p>
          <a:endParaRPr lang="en-US"/>
        </a:p>
      </dgm:t>
    </dgm:pt>
    <dgm:pt modelId="{AB5B4F93-0259-409A-A410-B9F612CF427B}" type="pres">
      <dgm:prSet presAssocID="{BB5A86D4-BCD4-401A-AD63-F983E96093C6}" presName="gap" presStyleCnt="0"/>
      <dgm:spPr/>
      <dgm:t>
        <a:bodyPr/>
        <a:lstStyle/>
        <a:p>
          <a:endParaRPr lang="en-US"/>
        </a:p>
      </dgm:t>
    </dgm:pt>
    <dgm:pt modelId="{0E550E20-9069-45DC-A627-6456509F4A8E}" type="pres">
      <dgm:prSet presAssocID="{BB5A86D4-BCD4-401A-AD63-F983E96093C6}" presName="medCircle2" presStyleLbl="vennNode1" presStyleIdx="0" presStyleCnt="5" custScaleX="38968" custScaleY="38968" custLinFactNeighborX="-98652" custLinFactNeighborY="-11074"/>
      <dgm:spPr/>
      <dgm:t>
        <a:bodyPr/>
        <a:lstStyle/>
        <a:p>
          <a:endParaRPr lang="en-US"/>
        </a:p>
      </dgm:t>
    </dgm:pt>
    <dgm:pt modelId="{30F128E2-0C96-4681-A910-A1863103BDA4}" type="pres">
      <dgm:prSet presAssocID="{BB5A86D4-BCD4-401A-AD63-F983E96093C6}" presName="txLvlOnly1" presStyleLbl="revTx" presStyleIdx="0" presStyleCnt="5" custScaleX="131465" custScaleY="51860" custLinFactNeighborX="4869" custLinFactNeighborY="-11074"/>
      <dgm:spPr/>
      <dgm:t>
        <a:bodyPr/>
        <a:lstStyle/>
        <a:p>
          <a:endParaRPr lang="en-US"/>
        </a:p>
      </dgm:t>
    </dgm:pt>
    <dgm:pt modelId="{A50B463E-72E5-44CE-A7E3-475C6C430075}" type="pres">
      <dgm:prSet presAssocID="{0E1D22A6-D606-4B0B-95B3-AC8920AF746F}" presName="noChildren" presStyleCnt="0"/>
      <dgm:spPr/>
      <dgm:t>
        <a:bodyPr/>
        <a:lstStyle/>
        <a:p>
          <a:endParaRPr lang="en-US"/>
        </a:p>
      </dgm:t>
    </dgm:pt>
    <dgm:pt modelId="{8A482335-659E-4E99-83A3-1E46269A2F7F}" type="pres">
      <dgm:prSet presAssocID="{0E1D22A6-D606-4B0B-95B3-AC8920AF746F}" presName="gap" presStyleCnt="0"/>
      <dgm:spPr/>
      <dgm:t>
        <a:bodyPr/>
        <a:lstStyle/>
        <a:p>
          <a:endParaRPr lang="en-US"/>
        </a:p>
      </dgm:t>
    </dgm:pt>
    <dgm:pt modelId="{9D469EB9-41D9-4C16-BDD5-7E590893F6B6}" type="pres">
      <dgm:prSet presAssocID="{0E1D22A6-D606-4B0B-95B3-AC8920AF746F}" presName="medCircle2" presStyleLbl="vennNode1" presStyleIdx="1" presStyleCnt="5" custScaleX="38968" custScaleY="38968" custLinFactNeighborX="-95404" custLinFactNeighborY="-13695"/>
      <dgm:spPr/>
      <dgm:t>
        <a:bodyPr/>
        <a:lstStyle/>
        <a:p>
          <a:endParaRPr lang="en-US"/>
        </a:p>
      </dgm:t>
    </dgm:pt>
    <dgm:pt modelId="{F8B443E9-5365-401D-8641-808AB36E81F2}" type="pres">
      <dgm:prSet presAssocID="{0E1D22A6-D606-4B0B-95B3-AC8920AF746F}" presName="txLvlOnly1" presStyleLbl="revTx" presStyleIdx="1" presStyleCnt="5" custScaleX="131465" custScaleY="77935" custLinFactNeighborX="4869" custLinFactNeighborY="-13695"/>
      <dgm:spPr/>
      <dgm:t>
        <a:bodyPr/>
        <a:lstStyle/>
        <a:p>
          <a:endParaRPr lang="en-US"/>
        </a:p>
      </dgm:t>
    </dgm:pt>
    <dgm:pt modelId="{57C15F07-1BEF-4D64-B107-515435F61FD5}" type="pres">
      <dgm:prSet presAssocID="{07CDC413-CF76-4B44-9DD6-9C40CFCB6E91}" presName="noChildren" presStyleCnt="0"/>
      <dgm:spPr/>
      <dgm:t>
        <a:bodyPr/>
        <a:lstStyle/>
        <a:p>
          <a:endParaRPr lang="en-US"/>
        </a:p>
      </dgm:t>
    </dgm:pt>
    <dgm:pt modelId="{1555DB43-1985-4EC7-9EBD-7A0F835ABF95}" type="pres">
      <dgm:prSet presAssocID="{07CDC413-CF76-4B44-9DD6-9C40CFCB6E91}" presName="gap" presStyleCnt="0"/>
      <dgm:spPr/>
      <dgm:t>
        <a:bodyPr/>
        <a:lstStyle/>
        <a:p>
          <a:endParaRPr lang="en-US"/>
        </a:p>
      </dgm:t>
    </dgm:pt>
    <dgm:pt modelId="{4B064E39-2C04-4288-89C3-6F26A970669B}" type="pres">
      <dgm:prSet presAssocID="{07CDC413-CF76-4B44-9DD6-9C40CFCB6E91}" presName="medCircle2" presStyleLbl="vennNode1" presStyleIdx="2" presStyleCnt="5" custScaleX="38968" custScaleY="38968" custLinFactNeighborX="-95404" custLinFactNeighborY="-9755"/>
      <dgm:spPr/>
      <dgm:t>
        <a:bodyPr/>
        <a:lstStyle/>
        <a:p>
          <a:endParaRPr lang="en-US"/>
        </a:p>
      </dgm:t>
    </dgm:pt>
    <dgm:pt modelId="{9603B7E5-BFFC-4D97-BEA4-CFD78D6FE55C}" type="pres">
      <dgm:prSet presAssocID="{07CDC413-CF76-4B44-9DD6-9C40CFCB6E91}" presName="txLvlOnly1" presStyleLbl="revTx" presStyleIdx="2" presStyleCnt="5" custScaleX="131465" custScaleY="77935" custLinFactNeighborX="4869" custLinFactNeighborY="-9755"/>
      <dgm:spPr/>
      <dgm:t>
        <a:bodyPr/>
        <a:lstStyle/>
        <a:p>
          <a:endParaRPr lang="en-US"/>
        </a:p>
      </dgm:t>
    </dgm:pt>
    <dgm:pt modelId="{B386644A-198F-4CF8-8B83-883D17A71830}" type="pres">
      <dgm:prSet presAssocID="{494D462F-A4B4-43D4-B82E-40D9D33E2153}" presName="noChildren" presStyleCnt="0"/>
      <dgm:spPr/>
      <dgm:t>
        <a:bodyPr/>
        <a:lstStyle/>
        <a:p>
          <a:endParaRPr lang="en-US"/>
        </a:p>
      </dgm:t>
    </dgm:pt>
    <dgm:pt modelId="{0B664A9D-1B00-4063-B48C-6A2CCED7FC4A}" type="pres">
      <dgm:prSet presAssocID="{494D462F-A4B4-43D4-B82E-40D9D33E2153}" presName="gap" presStyleCnt="0"/>
      <dgm:spPr/>
      <dgm:t>
        <a:bodyPr/>
        <a:lstStyle/>
        <a:p>
          <a:endParaRPr lang="en-US"/>
        </a:p>
      </dgm:t>
    </dgm:pt>
    <dgm:pt modelId="{488A3331-B3F1-44B7-B3D7-D408ACCA2DE3}" type="pres">
      <dgm:prSet presAssocID="{494D462F-A4B4-43D4-B82E-40D9D33E2153}" presName="medCircle2" presStyleLbl="vennNode1" presStyleIdx="3" presStyleCnt="5" custScaleX="38968" custScaleY="38968" custLinFactNeighborX="-95404" custLinFactNeighborY="-18807"/>
      <dgm:spPr/>
      <dgm:t>
        <a:bodyPr/>
        <a:lstStyle/>
        <a:p>
          <a:endParaRPr lang="en-US"/>
        </a:p>
      </dgm:t>
    </dgm:pt>
    <dgm:pt modelId="{70772600-8D1F-40EA-B9F9-223F6DC4491E}" type="pres">
      <dgm:prSet presAssocID="{494D462F-A4B4-43D4-B82E-40D9D33E2153}" presName="txLvlOnly1" presStyleLbl="revTx" presStyleIdx="3" presStyleCnt="5" custScaleX="131465" custScaleY="77935" custLinFactNeighborX="4869" custLinFactNeighborY="-18807"/>
      <dgm:spPr/>
      <dgm:t>
        <a:bodyPr/>
        <a:lstStyle/>
        <a:p>
          <a:endParaRPr lang="en-US"/>
        </a:p>
      </dgm:t>
    </dgm:pt>
    <dgm:pt modelId="{0E65221C-ADC5-4696-890A-9BF075C5AD55}" type="pres">
      <dgm:prSet presAssocID="{1A2A8A21-0925-49C8-98D5-01134764FF51}" presName="noChildren" presStyleCnt="0"/>
      <dgm:spPr/>
      <dgm:t>
        <a:bodyPr/>
        <a:lstStyle/>
        <a:p>
          <a:endParaRPr lang="en-US"/>
        </a:p>
      </dgm:t>
    </dgm:pt>
    <dgm:pt modelId="{09498554-ACD0-43F8-98C9-EBB9638E9AB3}" type="pres">
      <dgm:prSet presAssocID="{1A2A8A21-0925-49C8-98D5-01134764FF51}" presName="gap" presStyleCnt="0"/>
      <dgm:spPr/>
      <dgm:t>
        <a:bodyPr/>
        <a:lstStyle/>
        <a:p>
          <a:endParaRPr lang="en-US"/>
        </a:p>
      </dgm:t>
    </dgm:pt>
    <dgm:pt modelId="{C5F59111-7E7C-4F46-B73A-FA8AFD4E7CE6}" type="pres">
      <dgm:prSet presAssocID="{1A2A8A21-0925-49C8-98D5-01134764FF51}" presName="medCircle2" presStyleLbl="vennNode1" presStyleIdx="4" presStyleCnt="5" custScaleX="38968" custScaleY="38968" custLinFactNeighborX="-95404" custLinFactNeighborY="-27859"/>
      <dgm:spPr/>
      <dgm:t>
        <a:bodyPr/>
        <a:lstStyle/>
        <a:p>
          <a:endParaRPr lang="en-US"/>
        </a:p>
      </dgm:t>
    </dgm:pt>
    <dgm:pt modelId="{30AFE58D-3440-433A-9624-605C9AD06EBF}" type="pres">
      <dgm:prSet presAssocID="{1A2A8A21-0925-49C8-98D5-01134764FF51}" presName="txLvlOnly1" presStyleLbl="revTx" presStyleIdx="4" presStyleCnt="5" custScaleX="131465" custScaleY="77935" custLinFactNeighborX="4869" custLinFactNeighborY="-27859"/>
      <dgm:spPr/>
      <dgm:t>
        <a:bodyPr/>
        <a:lstStyle/>
        <a:p>
          <a:endParaRPr lang="en-US"/>
        </a:p>
      </dgm:t>
    </dgm:pt>
  </dgm:ptLst>
  <dgm:cxnLst>
    <dgm:cxn modelId="{E898E095-A565-074A-9366-2AE2557BB4AA}" type="presOf" srcId="{1A2A8A21-0925-49C8-98D5-01134764FF51}" destId="{30AFE58D-3440-433A-9624-605C9AD06EBF}" srcOrd="0" destOrd="0" presId="urn:microsoft.com/office/officeart/2008/layout/VerticalCircleList"/>
    <dgm:cxn modelId="{F88F0E4B-354F-452B-A3F7-AAFA9BDB303C}" srcId="{5ED861EF-ECFB-4563-A4DB-0917F6785786}" destId="{0E1D22A6-D606-4B0B-95B3-AC8920AF746F}" srcOrd="1" destOrd="0" parTransId="{2E1FD5A6-B8DD-4DAC-924B-4F4E04C01AFA}" sibTransId="{3680A237-2966-4466-8FE7-2BA9A25CF995}"/>
    <dgm:cxn modelId="{277AC38C-1549-4FCE-B51F-811A187B79CE}" srcId="{5ED861EF-ECFB-4563-A4DB-0917F6785786}" destId="{494D462F-A4B4-43D4-B82E-40D9D33E2153}" srcOrd="3" destOrd="0" parTransId="{3348727D-DA1D-4A78-9F7E-BACFCEF2604B}" sibTransId="{09F69A31-D47E-47F0-B4BF-BAF2B041B8CE}"/>
    <dgm:cxn modelId="{AA33DAEE-3BC5-471F-AFE9-0FC4123CE688}" srcId="{5ED861EF-ECFB-4563-A4DB-0917F6785786}" destId="{1A2A8A21-0925-49C8-98D5-01134764FF51}" srcOrd="4" destOrd="0" parTransId="{1F711F65-B715-4143-9C6A-EC9676CCB6A7}" sibTransId="{1E90CD41-F66F-46C6-A8F6-0D1F7E91360A}"/>
    <dgm:cxn modelId="{B8F75C5D-71D1-7F47-9E0D-5DDBE63863CE}" type="presOf" srcId="{494D462F-A4B4-43D4-B82E-40D9D33E2153}" destId="{70772600-8D1F-40EA-B9F9-223F6DC4491E}" srcOrd="0" destOrd="0" presId="urn:microsoft.com/office/officeart/2008/layout/VerticalCircleList"/>
    <dgm:cxn modelId="{789A2CC9-7407-46C3-B828-AF4E661CCFB8}" srcId="{5ED861EF-ECFB-4563-A4DB-0917F6785786}" destId="{07CDC413-CF76-4B44-9DD6-9C40CFCB6E91}" srcOrd="2" destOrd="0" parTransId="{43F1AAB1-EEB6-47DF-A332-38798BAA4B70}" sibTransId="{729440BB-6558-4273-8FFE-684A6B5D8C8F}"/>
    <dgm:cxn modelId="{F023C2AE-210E-4B60-9EDF-04D1AEB58182}" srcId="{5ED861EF-ECFB-4563-A4DB-0917F6785786}" destId="{BB5A86D4-BCD4-401A-AD63-F983E96093C6}" srcOrd="0" destOrd="0" parTransId="{28217EFC-5BFF-46A3-AC7F-679A3523AAAA}" sibTransId="{17A44295-D515-4636-9CD8-5B2575A7FAC5}"/>
    <dgm:cxn modelId="{56ADF17B-E16F-7448-BC99-E3C6B97DD198}" type="presOf" srcId="{BB5A86D4-BCD4-401A-AD63-F983E96093C6}" destId="{30F128E2-0C96-4681-A910-A1863103BDA4}" srcOrd="0" destOrd="0" presId="urn:microsoft.com/office/officeart/2008/layout/VerticalCircleList"/>
    <dgm:cxn modelId="{9131A626-6138-E944-9232-0C76A89F8082}" type="presOf" srcId="{5ED861EF-ECFB-4563-A4DB-0917F6785786}" destId="{90B9CBD6-68AD-4C76-9DCC-3F058E127EA7}" srcOrd="0" destOrd="0" presId="urn:microsoft.com/office/officeart/2008/layout/VerticalCircleList"/>
    <dgm:cxn modelId="{24D3F895-065F-0442-B3BB-2741572A139B}" type="presOf" srcId="{07CDC413-CF76-4B44-9DD6-9C40CFCB6E91}" destId="{9603B7E5-BFFC-4D97-BEA4-CFD78D6FE55C}" srcOrd="0" destOrd="0" presId="urn:microsoft.com/office/officeart/2008/layout/VerticalCircleList"/>
    <dgm:cxn modelId="{92A4E266-AE91-AD43-8FF6-CCB8BCEFC744}" type="presOf" srcId="{0E1D22A6-D606-4B0B-95B3-AC8920AF746F}" destId="{F8B443E9-5365-401D-8641-808AB36E81F2}" srcOrd="0" destOrd="0" presId="urn:microsoft.com/office/officeart/2008/layout/VerticalCircleList"/>
    <dgm:cxn modelId="{BEC3DCB0-A4FC-C14C-8897-B3297F0ADA7F}" type="presParOf" srcId="{90B9CBD6-68AD-4C76-9DCC-3F058E127EA7}" destId="{CEF04A7E-B3DA-42B3-BF2F-A0D2AAAB50C2}" srcOrd="0" destOrd="0" presId="urn:microsoft.com/office/officeart/2008/layout/VerticalCircleList"/>
    <dgm:cxn modelId="{0713CAF4-6D3C-F242-9D1F-D7199D755028}" type="presParOf" srcId="{CEF04A7E-B3DA-42B3-BF2F-A0D2AAAB50C2}" destId="{AB5B4F93-0259-409A-A410-B9F612CF427B}" srcOrd="0" destOrd="0" presId="urn:microsoft.com/office/officeart/2008/layout/VerticalCircleList"/>
    <dgm:cxn modelId="{EFF98517-6F90-034A-A26B-3B040A22D75C}" type="presParOf" srcId="{CEF04A7E-B3DA-42B3-BF2F-A0D2AAAB50C2}" destId="{0E550E20-9069-45DC-A627-6456509F4A8E}" srcOrd="1" destOrd="0" presId="urn:microsoft.com/office/officeart/2008/layout/VerticalCircleList"/>
    <dgm:cxn modelId="{F4419979-AFEE-AA40-8EA2-DD0762216F1D}" type="presParOf" srcId="{CEF04A7E-B3DA-42B3-BF2F-A0D2AAAB50C2}" destId="{30F128E2-0C96-4681-A910-A1863103BDA4}" srcOrd="2" destOrd="0" presId="urn:microsoft.com/office/officeart/2008/layout/VerticalCircleList"/>
    <dgm:cxn modelId="{DD0968A0-2A1A-814C-AAF4-A6320622E373}" type="presParOf" srcId="{90B9CBD6-68AD-4C76-9DCC-3F058E127EA7}" destId="{A50B463E-72E5-44CE-A7E3-475C6C430075}" srcOrd="1" destOrd="0" presId="urn:microsoft.com/office/officeart/2008/layout/VerticalCircleList"/>
    <dgm:cxn modelId="{CCD970F7-AA8B-1F4C-9C17-632D0896AC11}" type="presParOf" srcId="{A50B463E-72E5-44CE-A7E3-475C6C430075}" destId="{8A482335-659E-4E99-83A3-1E46269A2F7F}" srcOrd="0" destOrd="0" presId="urn:microsoft.com/office/officeart/2008/layout/VerticalCircleList"/>
    <dgm:cxn modelId="{9AFD3DCC-8F51-AA49-8309-C8B04D2C2025}" type="presParOf" srcId="{A50B463E-72E5-44CE-A7E3-475C6C430075}" destId="{9D469EB9-41D9-4C16-BDD5-7E590893F6B6}" srcOrd="1" destOrd="0" presId="urn:microsoft.com/office/officeart/2008/layout/VerticalCircleList"/>
    <dgm:cxn modelId="{208C767E-7A7F-A946-B88A-C77B82B281BB}" type="presParOf" srcId="{A50B463E-72E5-44CE-A7E3-475C6C430075}" destId="{F8B443E9-5365-401D-8641-808AB36E81F2}" srcOrd="2" destOrd="0" presId="urn:microsoft.com/office/officeart/2008/layout/VerticalCircleList"/>
    <dgm:cxn modelId="{5362C053-C38C-3E4D-94C8-AB6624D51F43}" type="presParOf" srcId="{90B9CBD6-68AD-4C76-9DCC-3F058E127EA7}" destId="{57C15F07-1BEF-4D64-B107-515435F61FD5}" srcOrd="2" destOrd="0" presId="urn:microsoft.com/office/officeart/2008/layout/VerticalCircleList"/>
    <dgm:cxn modelId="{6CF5A299-05F1-9443-A207-2B5A60CA6DA9}" type="presParOf" srcId="{57C15F07-1BEF-4D64-B107-515435F61FD5}" destId="{1555DB43-1985-4EC7-9EBD-7A0F835ABF95}" srcOrd="0" destOrd="0" presId="urn:microsoft.com/office/officeart/2008/layout/VerticalCircleList"/>
    <dgm:cxn modelId="{71BA33EA-0F78-634E-B3F6-36A5E3CDC88D}" type="presParOf" srcId="{57C15F07-1BEF-4D64-B107-515435F61FD5}" destId="{4B064E39-2C04-4288-89C3-6F26A970669B}" srcOrd="1" destOrd="0" presId="urn:microsoft.com/office/officeart/2008/layout/VerticalCircleList"/>
    <dgm:cxn modelId="{AD13E743-E549-D746-B976-CF9B2F5641B4}" type="presParOf" srcId="{57C15F07-1BEF-4D64-B107-515435F61FD5}" destId="{9603B7E5-BFFC-4D97-BEA4-CFD78D6FE55C}" srcOrd="2" destOrd="0" presId="urn:microsoft.com/office/officeart/2008/layout/VerticalCircleList"/>
    <dgm:cxn modelId="{D241A8BE-809D-314E-AACD-3FC1DB37C258}" type="presParOf" srcId="{90B9CBD6-68AD-4C76-9DCC-3F058E127EA7}" destId="{B386644A-198F-4CF8-8B83-883D17A71830}" srcOrd="3" destOrd="0" presId="urn:microsoft.com/office/officeart/2008/layout/VerticalCircleList"/>
    <dgm:cxn modelId="{68B24967-7E52-EB4D-B289-934CB5ECEADD}" type="presParOf" srcId="{B386644A-198F-4CF8-8B83-883D17A71830}" destId="{0B664A9D-1B00-4063-B48C-6A2CCED7FC4A}" srcOrd="0" destOrd="0" presId="urn:microsoft.com/office/officeart/2008/layout/VerticalCircleList"/>
    <dgm:cxn modelId="{9FF0DBC5-DCC7-DF4A-874C-FBD72C6A30B0}" type="presParOf" srcId="{B386644A-198F-4CF8-8B83-883D17A71830}" destId="{488A3331-B3F1-44B7-B3D7-D408ACCA2DE3}" srcOrd="1" destOrd="0" presId="urn:microsoft.com/office/officeart/2008/layout/VerticalCircleList"/>
    <dgm:cxn modelId="{44255B6A-B371-5049-94F5-4C2D285FDA76}" type="presParOf" srcId="{B386644A-198F-4CF8-8B83-883D17A71830}" destId="{70772600-8D1F-40EA-B9F9-223F6DC4491E}" srcOrd="2" destOrd="0" presId="urn:microsoft.com/office/officeart/2008/layout/VerticalCircleList"/>
    <dgm:cxn modelId="{E99FC334-9C0F-9C46-AE8B-4D09F72D5BCA}" type="presParOf" srcId="{90B9CBD6-68AD-4C76-9DCC-3F058E127EA7}" destId="{0E65221C-ADC5-4696-890A-9BF075C5AD55}" srcOrd="4" destOrd="0" presId="urn:microsoft.com/office/officeart/2008/layout/VerticalCircleList"/>
    <dgm:cxn modelId="{B0A6F324-4343-EB4F-A7CD-4A46C2839F88}" type="presParOf" srcId="{0E65221C-ADC5-4696-890A-9BF075C5AD55}" destId="{09498554-ACD0-43F8-98C9-EBB9638E9AB3}" srcOrd="0" destOrd="0" presId="urn:microsoft.com/office/officeart/2008/layout/VerticalCircleList"/>
    <dgm:cxn modelId="{26988DF9-84B9-8A4C-9E1D-94357FB00AB2}" type="presParOf" srcId="{0E65221C-ADC5-4696-890A-9BF075C5AD55}" destId="{C5F59111-7E7C-4F46-B73A-FA8AFD4E7CE6}" srcOrd="1" destOrd="0" presId="urn:microsoft.com/office/officeart/2008/layout/VerticalCircleList"/>
    <dgm:cxn modelId="{391139EE-1699-7D4D-8354-7BFE3603BB6E}" type="presParOf" srcId="{0E65221C-ADC5-4696-890A-9BF075C5AD55}" destId="{30AFE58D-3440-433A-9624-605C9AD06EBF}"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EDBE16-A4CC-480F-AAA1-F5F172A6E4F7}" type="doc">
      <dgm:prSet loTypeId="urn:microsoft.com/office/officeart/2005/8/layout/process2" loCatId="process" qsTypeId="urn:microsoft.com/office/officeart/2005/8/quickstyle/simple2" qsCatId="simple" csTypeId="urn:microsoft.com/office/officeart/2005/8/colors/accent0_3" csCatId="mainScheme" phldr="1"/>
      <dgm:spPr/>
      <dgm:t>
        <a:bodyPr/>
        <a:lstStyle/>
        <a:p>
          <a:endParaRPr lang="en-US"/>
        </a:p>
      </dgm:t>
    </dgm:pt>
    <dgm:pt modelId="{F8E4F5E0-74BC-4A28-BC09-7E43A998A5CD}">
      <dgm:prSet custT="1"/>
      <dgm:spPr/>
      <dgm:t>
        <a:bodyPr/>
        <a:lstStyle/>
        <a:p>
          <a:pPr rtl="0"/>
          <a:r>
            <a:rPr lang="en-US" sz="1600" b="1" baseline="0" dirty="0" smtClean="0"/>
            <a:t>The learner’s abilities are important, and provisions must be made for slow, rapid, &amp; specialized learners.</a:t>
          </a:r>
          <a:endParaRPr lang="en-US" sz="1600" b="1" dirty="0"/>
        </a:p>
      </dgm:t>
    </dgm:pt>
    <dgm:pt modelId="{51BE8BAB-2699-4AE4-96EC-E14A704059CF}" type="parTrans" cxnId="{0BE4F2C2-94D3-45FE-A28C-978DFE9C14F9}">
      <dgm:prSet/>
      <dgm:spPr/>
      <dgm:t>
        <a:bodyPr/>
        <a:lstStyle/>
        <a:p>
          <a:endParaRPr lang="en-US" sz="1600" b="1"/>
        </a:p>
      </dgm:t>
    </dgm:pt>
    <dgm:pt modelId="{14BB7330-84BA-440C-BF3E-A14F95677DB2}" type="sibTrans" cxnId="{0BE4F2C2-94D3-45FE-A28C-978DFE9C14F9}">
      <dgm:prSet custT="1"/>
      <dgm:spPr/>
      <dgm:t>
        <a:bodyPr/>
        <a:lstStyle/>
        <a:p>
          <a:endParaRPr lang="en-US" sz="1600" b="1"/>
        </a:p>
      </dgm:t>
    </dgm:pt>
    <dgm:pt modelId="{3447B8B7-BA44-49D0-BC3B-7262FB434FAF}">
      <dgm:prSet custT="1"/>
      <dgm:spPr/>
      <dgm:t>
        <a:bodyPr/>
        <a:lstStyle/>
        <a:p>
          <a:pPr rtl="0"/>
          <a:r>
            <a:rPr lang="en-US" sz="1600" b="1" baseline="0" dirty="0" smtClean="0"/>
            <a:t>The learner must be understood in terms of the influences that have shaped his/her development.</a:t>
          </a:r>
          <a:endParaRPr lang="en-US" sz="1600" b="1" dirty="0"/>
        </a:p>
      </dgm:t>
    </dgm:pt>
    <dgm:pt modelId="{5F3A6D13-D965-464E-A738-B566A80CFDAD}" type="parTrans" cxnId="{3D32DBC8-F374-4499-917F-CA64919B7CB9}">
      <dgm:prSet/>
      <dgm:spPr/>
      <dgm:t>
        <a:bodyPr/>
        <a:lstStyle/>
        <a:p>
          <a:endParaRPr lang="en-US" sz="1600" b="1"/>
        </a:p>
      </dgm:t>
    </dgm:pt>
    <dgm:pt modelId="{B5E9D19F-4229-4796-A562-04238159584F}" type="sibTrans" cxnId="{3D32DBC8-F374-4499-917F-CA64919B7CB9}">
      <dgm:prSet custT="1"/>
      <dgm:spPr/>
      <dgm:t>
        <a:bodyPr/>
        <a:lstStyle/>
        <a:p>
          <a:endParaRPr lang="en-US" sz="1600" b="1"/>
        </a:p>
      </dgm:t>
    </dgm:pt>
    <dgm:pt modelId="{28C096B4-7D12-4D86-9454-40CA44545161}">
      <dgm:prSet custT="1"/>
      <dgm:spPr/>
      <dgm:t>
        <a:bodyPr/>
        <a:lstStyle/>
        <a:p>
          <a:pPr rtl="0"/>
          <a:r>
            <a:rPr lang="en-US" sz="1600" b="1" baseline="0" dirty="0" smtClean="0"/>
            <a:t>Learning is culturally relative, and both wider cultures and subcultures may affect learning.</a:t>
          </a:r>
          <a:endParaRPr lang="en-US" sz="1600" b="1" dirty="0"/>
        </a:p>
      </dgm:t>
    </dgm:pt>
    <dgm:pt modelId="{4D91EBDA-1C65-4635-ADF8-360DE61CC0D4}" type="parTrans" cxnId="{D83CD385-6065-4CC2-B967-0452472E6C62}">
      <dgm:prSet/>
      <dgm:spPr/>
      <dgm:t>
        <a:bodyPr/>
        <a:lstStyle/>
        <a:p>
          <a:endParaRPr lang="en-US" sz="1600" b="1"/>
        </a:p>
      </dgm:t>
    </dgm:pt>
    <dgm:pt modelId="{481CC6DC-9941-43FB-B37B-1900EB874046}" type="sibTrans" cxnId="{D83CD385-6065-4CC2-B967-0452472E6C62}">
      <dgm:prSet custT="1"/>
      <dgm:spPr/>
      <dgm:t>
        <a:bodyPr/>
        <a:lstStyle/>
        <a:p>
          <a:endParaRPr lang="en-US" sz="1600" b="1"/>
        </a:p>
      </dgm:t>
    </dgm:pt>
    <dgm:pt modelId="{D1390CB5-CCF0-42CB-9FC4-E68BC4DD383E}">
      <dgm:prSet custT="1"/>
      <dgm:spPr/>
      <dgm:t>
        <a:bodyPr/>
        <a:lstStyle/>
        <a:p>
          <a:pPr rtl="0"/>
          <a:r>
            <a:rPr lang="en-US" sz="1600" b="1" dirty="0" smtClean="0"/>
            <a:t>The group atmosphere of learning (will affect satisfaction in learning as well as the products of learning.</a:t>
          </a:r>
          <a:endParaRPr lang="en-US" sz="1600" b="1" dirty="0"/>
        </a:p>
      </dgm:t>
    </dgm:pt>
    <dgm:pt modelId="{EE94053A-A889-424B-8634-B102C46378A0}" type="parTrans" cxnId="{3FB004AA-F557-4823-BDE7-E3D97521263E}">
      <dgm:prSet/>
      <dgm:spPr/>
      <dgm:t>
        <a:bodyPr/>
        <a:lstStyle/>
        <a:p>
          <a:endParaRPr lang="en-US" sz="1600" b="1"/>
        </a:p>
      </dgm:t>
    </dgm:pt>
    <dgm:pt modelId="{77485530-28C3-4B35-8079-DE657B966AA3}" type="sibTrans" cxnId="{3FB004AA-F557-4823-BDE7-E3D97521263E}">
      <dgm:prSet/>
      <dgm:spPr/>
      <dgm:t>
        <a:bodyPr/>
        <a:lstStyle/>
        <a:p>
          <a:endParaRPr lang="en-US" sz="1600" b="1"/>
        </a:p>
      </dgm:t>
    </dgm:pt>
    <dgm:pt modelId="{BB015DE4-EEEB-4D0E-BE47-46A463EED71E}" type="pres">
      <dgm:prSet presAssocID="{70EDBE16-A4CC-480F-AAA1-F5F172A6E4F7}" presName="linearFlow" presStyleCnt="0">
        <dgm:presLayoutVars>
          <dgm:resizeHandles val="exact"/>
        </dgm:presLayoutVars>
      </dgm:prSet>
      <dgm:spPr/>
      <dgm:t>
        <a:bodyPr/>
        <a:lstStyle/>
        <a:p>
          <a:endParaRPr lang="en-US"/>
        </a:p>
      </dgm:t>
    </dgm:pt>
    <dgm:pt modelId="{1C33B31F-8AED-418B-BCA1-67BADFDEA53F}" type="pres">
      <dgm:prSet presAssocID="{F8E4F5E0-74BC-4A28-BC09-7E43A998A5CD}" presName="node" presStyleLbl="node1" presStyleIdx="0" presStyleCnt="4" custScaleX="101977" custScaleY="104114">
        <dgm:presLayoutVars>
          <dgm:bulletEnabled val="1"/>
        </dgm:presLayoutVars>
      </dgm:prSet>
      <dgm:spPr/>
      <dgm:t>
        <a:bodyPr/>
        <a:lstStyle/>
        <a:p>
          <a:endParaRPr lang="en-US"/>
        </a:p>
      </dgm:t>
    </dgm:pt>
    <dgm:pt modelId="{1345570A-74E6-4AFB-A02D-8B448B67A0C3}" type="pres">
      <dgm:prSet presAssocID="{14BB7330-84BA-440C-BF3E-A14F95677DB2}" presName="sibTrans" presStyleLbl="sibTrans2D1" presStyleIdx="0" presStyleCnt="3" custScaleX="81582" custScaleY="67985"/>
      <dgm:spPr/>
      <dgm:t>
        <a:bodyPr/>
        <a:lstStyle/>
        <a:p>
          <a:endParaRPr lang="en-US"/>
        </a:p>
      </dgm:t>
    </dgm:pt>
    <dgm:pt modelId="{D6653889-17DB-45E6-8AD5-301DF89D41AA}" type="pres">
      <dgm:prSet presAssocID="{14BB7330-84BA-440C-BF3E-A14F95677DB2}" presName="connectorText" presStyleLbl="sibTrans2D1" presStyleIdx="0" presStyleCnt="3"/>
      <dgm:spPr/>
      <dgm:t>
        <a:bodyPr/>
        <a:lstStyle/>
        <a:p>
          <a:endParaRPr lang="en-US"/>
        </a:p>
      </dgm:t>
    </dgm:pt>
    <dgm:pt modelId="{3EE38E05-D5EB-4A57-A668-0BBF400EE642}" type="pres">
      <dgm:prSet presAssocID="{3447B8B7-BA44-49D0-BC3B-7262FB434FAF}" presName="node" presStyleLbl="node1" presStyleIdx="1" presStyleCnt="4" custScaleX="101977" custScaleY="101838">
        <dgm:presLayoutVars>
          <dgm:bulletEnabled val="1"/>
        </dgm:presLayoutVars>
      </dgm:prSet>
      <dgm:spPr/>
      <dgm:t>
        <a:bodyPr/>
        <a:lstStyle/>
        <a:p>
          <a:endParaRPr lang="en-US"/>
        </a:p>
      </dgm:t>
    </dgm:pt>
    <dgm:pt modelId="{B4484C84-7554-48DD-8312-354D09BE6437}" type="pres">
      <dgm:prSet presAssocID="{B5E9D19F-4229-4796-A562-04238159584F}" presName="sibTrans" presStyleLbl="sibTrans2D1" presStyleIdx="1" presStyleCnt="3" custScaleX="81582" custScaleY="67985"/>
      <dgm:spPr/>
      <dgm:t>
        <a:bodyPr/>
        <a:lstStyle/>
        <a:p>
          <a:endParaRPr lang="en-US"/>
        </a:p>
      </dgm:t>
    </dgm:pt>
    <dgm:pt modelId="{2B80831F-9A09-4E29-947D-B63EA247BE93}" type="pres">
      <dgm:prSet presAssocID="{B5E9D19F-4229-4796-A562-04238159584F}" presName="connectorText" presStyleLbl="sibTrans2D1" presStyleIdx="1" presStyleCnt="3"/>
      <dgm:spPr/>
      <dgm:t>
        <a:bodyPr/>
        <a:lstStyle/>
        <a:p>
          <a:endParaRPr lang="en-US"/>
        </a:p>
      </dgm:t>
    </dgm:pt>
    <dgm:pt modelId="{01035AD6-AF63-4365-A885-C9CEA552E812}" type="pres">
      <dgm:prSet presAssocID="{28C096B4-7D12-4D86-9454-40CA44545161}" presName="node" presStyleLbl="node1" presStyleIdx="2" presStyleCnt="4" custScaleX="101977" custScaleY="101838">
        <dgm:presLayoutVars>
          <dgm:bulletEnabled val="1"/>
        </dgm:presLayoutVars>
      </dgm:prSet>
      <dgm:spPr/>
      <dgm:t>
        <a:bodyPr/>
        <a:lstStyle/>
        <a:p>
          <a:endParaRPr lang="en-US"/>
        </a:p>
      </dgm:t>
    </dgm:pt>
    <dgm:pt modelId="{8D9AF8B5-C191-4CC0-B55D-C95E29CBF05C}" type="pres">
      <dgm:prSet presAssocID="{481CC6DC-9941-43FB-B37B-1900EB874046}" presName="sibTrans" presStyleLbl="sibTrans2D1" presStyleIdx="2" presStyleCnt="3" custScaleX="81582" custScaleY="67985"/>
      <dgm:spPr/>
      <dgm:t>
        <a:bodyPr/>
        <a:lstStyle/>
        <a:p>
          <a:endParaRPr lang="en-US"/>
        </a:p>
      </dgm:t>
    </dgm:pt>
    <dgm:pt modelId="{377BCAED-B18E-440C-8E29-430BEE82132D}" type="pres">
      <dgm:prSet presAssocID="{481CC6DC-9941-43FB-B37B-1900EB874046}" presName="connectorText" presStyleLbl="sibTrans2D1" presStyleIdx="2" presStyleCnt="3"/>
      <dgm:spPr/>
      <dgm:t>
        <a:bodyPr/>
        <a:lstStyle/>
        <a:p>
          <a:endParaRPr lang="en-US"/>
        </a:p>
      </dgm:t>
    </dgm:pt>
    <dgm:pt modelId="{4203536F-550A-4146-9041-4DD88187FDAB}" type="pres">
      <dgm:prSet presAssocID="{D1390CB5-CCF0-42CB-9FC4-E68BC4DD383E}" presName="node" presStyleLbl="node1" presStyleIdx="3" presStyleCnt="4" custScaleX="101977" custScaleY="101838">
        <dgm:presLayoutVars>
          <dgm:bulletEnabled val="1"/>
        </dgm:presLayoutVars>
      </dgm:prSet>
      <dgm:spPr/>
      <dgm:t>
        <a:bodyPr/>
        <a:lstStyle/>
        <a:p>
          <a:endParaRPr lang="en-US"/>
        </a:p>
      </dgm:t>
    </dgm:pt>
  </dgm:ptLst>
  <dgm:cxnLst>
    <dgm:cxn modelId="{C4378599-F995-C645-99C5-2B021222E37A}" type="presOf" srcId="{B5E9D19F-4229-4796-A562-04238159584F}" destId="{2B80831F-9A09-4E29-947D-B63EA247BE93}" srcOrd="1" destOrd="0" presId="urn:microsoft.com/office/officeart/2005/8/layout/process2"/>
    <dgm:cxn modelId="{4EFEE2C0-BEBF-E74A-974E-08FE1AFE89F4}" type="presOf" srcId="{3447B8B7-BA44-49D0-BC3B-7262FB434FAF}" destId="{3EE38E05-D5EB-4A57-A668-0BBF400EE642}" srcOrd="0" destOrd="0" presId="urn:microsoft.com/office/officeart/2005/8/layout/process2"/>
    <dgm:cxn modelId="{36332DC1-82E3-3B49-9600-B255275AB4ED}" type="presOf" srcId="{14BB7330-84BA-440C-BF3E-A14F95677DB2}" destId="{1345570A-74E6-4AFB-A02D-8B448B67A0C3}" srcOrd="0" destOrd="0" presId="urn:microsoft.com/office/officeart/2005/8/layout/process2"/>
    <dgm:cxn modelId="{A8C83D4A-558D-8A4D-8D40-9ADE1C24D648}" type="presOf" srcId="{14BB7330-84BA-440C-BF3E-A14F95677DB2}" destId="{D6653889-17DB-45E6-8AD5-301DF89D41AA}" srcOrd="1" destOrd="0" presId="urn:microsoft.com/office/officeart/2005/8/layout/process2"/>
    <dgm:cxn modelId="{4E24D8C0-11FC-6149-A609-2667925EF578}" type="presOf" srcId="{F8E4F5E0-74BC-4A28-BC09-7E43A998A5CD}" destId="{1C33B31F-8AED-418B-BCA1-67BADFDEA53F}" srcOrd="0" destOrd="0" presId="urn:microsoft.com/office/officeart/2005/8/layout/process2"/>
    <dgm:cxn modelId="{3C6A3AE5-6B2B-454E-9840-93C5CA05E43E}" type="presOf" srcId="{B5E9D19F-4229-4796-A562-04238159584F}" destId="{B4484C84-7554-48DD-8312-354D09BE6437}" srcOrd="0" destOrd="0" presId="urn:microsoft.com/office/officeart/2005/8/layout/process2"/>
    <dgm:cxn modelId="{F33EB1AF-DEA6-D44B-9B26-8F67685568C3}" type="presOf" srcId="{70EDBE16-A4CC-480F-AAA1-F5F172A6E4F7}" destId="{BB015DE4-EEEB-4D0E-BE47-46A463EED71E}" srcOrd="0" destOrd="0" presId="urn:microsoft.com/office/officeart/2005/8/layout/process2"/>
    <dgm:cxn modelId="{0BE4F2C2-94D3-45FE-A28C-978DFE9C14F9}" srcId="{70EDBE16-A4CC-480F-AAA1-F5F172A6E4F7}" destId="{F8E4F5E0-74BC-4A28-BC09-7E43A998A5CD}" srcOrd="0" destOrd="0" parTransId="{51BE8BAB-2699-4AE4-96EC-E14A704059CF}" sibTransId="{14BB7330-84BA-440C-BF3E-A14F95677DB2}"/>
    <dgm:cxn modelId="{3FB004AA-F557-4823-BDE7-E3D97521263E}" srcId="{70EDBE16-A4CC-480F-AAA1-F5F172A6E4F7}" destId="{D1390CB5-CCF0-42CB-9FC4-E68BC4DD383E}" srcOrd="3" destOrd="0" parTransId="{EE94053A-A889-424B-8634-B102C46378A0}" sibTransId="{77485530-28C3-4B35-8079-DE657B966AA3}"/>
    <dgm:cxn modelId="{F6977C52-2454-8F4B-9FBF-B072EB2B39F1}" type="presOf" srcId="{D1390CB5-CCF0-42CB-9FC4-E68BC4DD383E}" destId="{4203536F-550A-4146-9041-4DD88187FDAB}" srcOrd="0" destOrd="0" presId="urn:microsoft.com/office/officeart/2005/8/layout/process2"/>
    <dgm:cxn modelId="{D83CD385-6065-4CC2-B967-0452472E6C62}" srcId="{70EDBE16-A4CC-480F-AAA1-F5F172A6E4F7}" destId="{28C096B4-7D12-4D86-9454-40CA44545161}" srcOrd="2" destOrd="0" parTransId="{4D91EBDA-1C65-4635-ADF8-360DE61CC0D4}" sibTransId="{481CC6DC-9941-43FB-B37B-1900EB874046}"/>
    <dgm:cxn modelId="{77021DDA-747F-104B-BB31-C31BCCE8DBEC}" type="presOf" srcId="{28C096B4-7D12-4D86-9454-40CA44545161}" destId="{01035AD6-AF63-4365-A885-C9CEA552E812}" srcOrd="0" destOrd="0" presId="urn:microsoft.com/office/officeart/2005/8/layout/process2"/>
    <dgm:cxn modelId="{3D32DBC8-F374-4499-917F-CA64919B7CB9}" srcId="{70EDBE16-A4CC-480F-AAA1-F5F172A6E4F7}" destId="{3447B8B7-BA44-49D0-BC3B-7262FB434FAF}" srcOrd="1" destOrd="0" parTransId="{5F3A6D13-D965-464E-A738-B566A80CFDAD}" sibTransId="{B5E9D19F-4229-4796-A562-04238159584F}"/>
    <dgm:cxn modelId="{A22ABCFA-1054-7F45-8E48-D7B95057E90E}" type="presOf" srcId="{481CC6DC-9941-43FB-B37B-1900EB874046}" destId="{377BCAED-B18E-440C-8E29-430BEE82132D}" srcOrd="1" destOrd="0" presId="urn:microsoft.com/office/officeart/2005/8/layout/process2"/>
    <dgm:cxn modelId="{57294CA5-98B2-AD48-83C3-1EB68DDAE55F}" type="presOf" srcId="{481CC6DC-9941-43FB-B37B-1900EB874046}" destId="{8D9AF8B5-C191-4CC0-B55D-C95E29CBF05C}" srcOrd="0" destOrd="0" presId="urn:microsoft.com/office/officeart/2005/8/layout/process2"/>
    <dgm:cxn modelId="{1B06E313-1514-8A42-ADAC-EBCD079D8FB2}" type="presParOf" srcId="{BB015DE4-EEEB-4D0E-BE47-46A463EED71E}" destId="{1C33B31F-8AED-418B-BCA1-67BADFDEA53F}" srcOrd="0" destOrd="0" presId="urn:microsoft.com/office/officeart/2005/8/layout/process2"/>
    <dgm:cxn modelId="{15465BEC-3121-5F44-A1D8-24907654337A}" type="presParOf" srcId="{BB015DE4-EEEB-4D0E-BE47-46A463EED71E}" destId="{1345570A-74E6-4AFB-A02D-8B448B67A0C3}" srcOrd="1" destOrd="0" presId="urn:microsoft.com/office/officeart/2005/8/layout/process2"/>
    <dgm:cxn modelId="{E3DF7372-11E1-CE41-AF18-03B4B1B151FA}" type="presParOf" srcId="{1345570A-74E6-4AFB-A02D-8B448B67A0C3}" destId="{D6653889-17DB-45E6-8AD5-301DF89D41AA}" srcOrd="0" destOrd="0" presId="urn:microsoft.com/office/officeart/2005/8/layout/process2"/>
    <dgm:cxn modelId="{9ABFEB3A-899D-7541-8729-0105B489F0E8}" type="presParOf" srcId="{BB015DE4-EEEB-4D0E-BE47-46A463EED71E}" destId="{3EE38E05-D5EB-4A57-A668-0BBF400EE642}" srcOrd="2" destOrd="0" presId="urn:microsoft.com/office/officeart/2005/8/layout/process2"/>
    <dgm:cxn modelId="{66258C1E-8392-1C4A-9CC5-49317163E864}" type="presParOf" srcId="{BB015DE4-EEEB-4D0E-BE47-46A463EED71E}" destId="{B4484C84-7554-48DD-8312-354D09BE6437}" srcOrd="3" destOrd="0" presId="urn:microsoft.com/office/officeart/2005/8/layout/process2"/>
    <dgm:cxn modelId="{8DFA1F0F-05A2-8145-82C2-77A786D1713F}" type="presParOf" srcId="{B4484C84-7554-48DD-8312-354D09BE6437}" destId="{2B80831F-9A09-4E29-947D-B63EA247BE93}" srcOrd="0" destOrd="0" presId="urn:microsoft.com/office/officeart/2005/8/layout/process2"/>
    <dgm:cxn modelId="{992FE6F9-8EDD-BF49-963C-04D3BF1F11D9}" type="presParOf" srcId="{BB015DE4-EEEB-4D0E-BE47-46A463EED71E}" destId="{01035AD6-AF63-4365-A885-C9CEA552E812}" srcOrd="4" destOrd="0" presId="urn:microsoft.com/office/officeart/2005/8/layout/process2"/>
    <dgm:cxn modelId="{4F4360D5-F8BF-9D44-B028-88D8FB18D379}" type="presParOf" srcId="{BB015DE4-EEEB-4D0E-BE47-46A463EED71E}" destId="{8D9AF8B5-C191-4CC0-B55D-C95E29CBF05C}" srcOrd="5" destOrd="0" presId="urn:microsoft.com/office/officeart/2005/8/layout/process2"/>
    <dgm:cxn modelId="{B96B7ADC-2716-2A48-9050-A233DEF3D734}" type="presParOf" srcId="{8D9AF8B5-C191-4CC0-B55D-C95E29CBF05C}" destId="{377BCAED-B18E-440C-8E29-430BEE82132D}" srcOrd="0" destOrd="0" presId="urn:microsoft.com/office/officeart/2005/8/layout/process2"/>
    <dgm:cxn modelId="{DCC0BC36-4554-2C40-BF65-50368BAE9392}" type="presParOf" srcId="{BB015DE4-EEEB-4D0E-BE47-46A463EED71E}" destId="{4203536F-550A-4146-9041-4DD88187FDAB}"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EF5FB-5228-45C9-A392-7F62DE31379A}" type="doc">
      <dgm:prSet loTypeId="urn:microsoft.com/office/officeart/2005/8/layout/process2" loCatId="process" qsTypeId="urn:microsoft.com/office/officeart/2005/8/quickstyle/simple2" qsCatId="simple" csTypeId="urn:microsoft.com/office/officeart/2005/8/colors/accent0_3" csCatId="mainScheme" phldr="1"/>
      <dgm:spPr/>
    </dgm:pt>
    <dgm:pt modelId="{15B11766-09E2-4B83-90DA-A83C81A4E89B}">
      <dgm:prSet phldrT="[Text]"/>
      <dgm:spPr/>
      <dgm:t>
        <a:bodyPr/>
        <a:lstStyle/>
        <a:p>
          <a:pPr rtl="0"/>
          <a:r>
            <a:rPr lang="en-US" b="1" dirty="0" smtClean="0"/>
            <a:t>The same objective situation may tap appropriate motives for one learner and not for another.</a:t>
          </a:r>
          <a:endParaRPr lang="en-US" dirty="0"/>
        </a:p>
      </dgm:t>
    </dgm:pt>
    <dgm:pt modelId="{B1A26544-63E4-4713-818C-DC1680BCF6FD}" type="parTrans" cxnId="{BD1DF07B-B436-40BB-A797-D927412594EF}">
      <dgm:prSet/>
      <dgm:spPr/>
      <dgm:t>
        <a:bodyPr/>
        <a:lstStyle/>
        <a:p>
          <a:endParaRPr lang="en-US"/>
        </a:p>
      </dgm:t>
    </dgm:pt>
    <dgm:pt modelId="{A391D6B4-08E4-464A-B58D-CDE21DD26262}" type="sibTrans" cxnId="{BD1DF07B-B436-40BB-A797-D927412594EF}">
      <dgm:prSet/>
      <dgm:spPr/>
      <dgm:t>
        <a:bodyPr/>
        <a:lstStyle/>
        <a:p>
          <a:endParaRPr lang="en-US"/>
        </a:p>
      </dgm:t>
    </dgm:pt>
    <dgm:pt modelId="{F8BDA1EE-B970-4E9F-9460-8AD468B61EF6}">
      <dgm:prSet phldrT="[Text]"/>
      <dgm:spPr/>
      <dgm:t>
        <a:bodyPr/>
        <a:lstStyle/>
        <a:p>
          <a:pPr rtl="0"/>
          <a:r>
            <a:rPr lang="en-US" b="1" smtClean="0"/>
            <a:t>The organization of motives and values within the individual is relevant.</a:t>
          </a:r>
          <a:endParaRPr lang="en-US" dirty="0"/>
        </a:p>
      </dgm:t>
    </dgm:pt>
    <dgm:pt modelId="{C2614A6E-F53A-496F-AFE8-851DEE3129DF}" type="parTrans" cxnId="{D41047B6-BDE8-4066-9703-FB571B80AA1E}">
      <dgm:prSet/>
      <dgm:spPr/>
      <dgm:t>
        <a:bodyPr/>
        <a:lstStyle/>
        <a:p>
          <a:endParaRPr lang="en-US"/>
        </a:p>
      </dgm:t>
    </dgm:pt>
    <dgm:pt modelId="{63AA8D6F-132B-4829-B5F5-81A0D43C78B2}" type="sibTrans" cxnId="{D41047B6-BDE8-4066-9703-FB571B80AA1E}">
      <dgm:prSet/>
      <dgm:spPr/>
      <dgm:t>
        <a:bodyPr/>
        <a:lstStyle/>
        <a:p>
          <a:endParaRPr lang="en-US"/>
        </a:p>
      </dgm:t>
    </dgm:pt>
    <dgm:pt modelId="{9B094F5D-0135-4ADA-8DE8-329DF3561014}">
      <dgm:prSet phldrT="[Text]"/>
      <dgm:spPr/>
      <dgm:t>
        <a:bodyPr/>
        <a:lstStyle/>
        <a:p>
          <a:pPr rtl="0"/>
          <a:r>
            <a:rPr lang="en-US" b="1" dirty="0" smtClean="0"/>
            <a:t>The group atmosphere of learning will affect satisfaction in learning as well as the products of learning.</a:t>
          </a:r>
          <a:endParaRPr lang="en-US" dirty="0"/>
        </a:p>
      </dgm:t>
    </dgm:pt>
    <dgm:pt modelId="{ABBCEACF-58F7-48FE-BA37-3B9324E16DF3}" type="parTrans" cxnId="{F0335B85-A9AE-417F-B8FD-B5576E842708}">
      <dgm:prSet/>
      <dgm:spPr/>
      <dgm:t>
        <a:bodyPr/>
        <a:lstStyle/>
        <a:p>
          <a:endParaRPr lang="en-US"/>
        </a:p>
      </dgm:t>
    </dgm:pt>
    <dgm:pt modelId="{20819910-0FF8-4AE2-A749-61FAF3416DCA}" type="sibTrans" cxnId="{F0335B85-A9AE-417F-B8FD-B5576E842708}">
      <dgm:prSet/>
      <dgm:spPr/>
      <dgm:t>
        <a:bodyPr/>
        <a:lstStyle/>
        <a:p>
          <a:endParaRPr lang="en-US"/>
        </a:p>
      </dgm:t>
    </dgm:pt>
    <dgm:pt modelId="{6FF04495-8180-4A52-B8F1-767B37FC2FD2}" type="pres">
      <dgm:prSet presAssocID="{823EF5FB-5228-45C9-A392-7F62DE31379A}" presName="linearFlow" presStyleCnt="0">
        <dgm:presLayoutVars>
          <dgm:resizeHandles val="exact"/>
        </dgm:presLayoutVars>
      </dgm:prSet>
      <dgm:spPr/>
    </dgm:pt>
    <dgm:pt modelId="{1FBDDD99-747D-47A2-8234-243191A586D7}" type="pres">
      <dgm:prSet presAssocID="{15B11766-09E2-4B83-90DA-A83C81A4E89B}" presName="node" presStyleLbl="node1" presStyleIdx="0" presStyleCnt="3" custScaleX="95707" custScaleY="46307" custLinFactNeighborY="8009">
        <dgm:presLayoutVars>
          <dgm:bulletEnabled val="1"/>
        </dgm:presLayoutVars>
      </dgm:prSet>
      <dgm:spPr/>
      <dgm:t>
        <a:bodyPr/>
        <a:lstStyle/>
        <a:p>
          <a:endParaRPr lang="en-US"/>
        </a:p>
      </dgm:t>
    </dgm:pt>
    <dgm:pt modelId="{B20D538D-A98E-4917-8B43-12AFB3710564}" type="pres">
      <dgm:prSet presAssocID="{A391D6B4-08E4-464A-B58D-CDE21DD26262}" presName="sibTrans" presStyleLbl="sibTrans2D1" presStyleIdx="0" presStyleCnt="2" custScaleX="80002" custScaleY="51938"/>
      <dgm:spPr/>
      <dgm:t>
        <a:bodyPr/>
        <a:lstStyle/>
        <a:p>
          <a:endParaRPr lang="en-US"/>
        </a:p>
      </dgm:t>
    </dgm:pt>
    <dgm:pt modelId="{62E21D85-B070-4BA2-BB4E-B6DCE1205605}" type="pres">
      <dgm:prSet presAssocID="{A391D6B4-08E4-464A-B58D-CDE21DD26262}" presName="connectorText" presStyleLbl="sibTrans2D1" presStyleIdx="0" presStyleCnt="2"/>
      <dgm:spPr/>
      <dgm:t>
        <a:bodyPr/>
        <a:lstStyle/>
        <a:p>
          <a:endParaRPr lang="en-US"/>
        </a:p>
      </dgm:t>
    </dgm:pt>
    <dgm:pt modelId="{B4022366-783A-4161-8038-EA918DBE7A19}" type="pres">
      <dgm:prSet presAssocID="{F8BDA1EE-B970-4E9F-9460-8AD468B61EF6}" presName="node" presStyleLbl="node1" presStyleIdx="1" presStyleCnt="3" custScaleX="95707" custScaleY="46361" custLinFactNeighborY="-3467">
        <dgm:presLayoutVars>
          <dgm:bulletEnabled val="1"/>
        </dgm:presLayoutVars>
      </dgm:prSet>
      <dgm:spPr/>
      <dgm:t>
        <a:bodyPr/>
        <a:lstStyle/>
        <a:p>
          <a:endParaRPr lang="en-US"/>
        </a:p>
      </dgm:t>
    </dgm:pt>
    <dgm:pt modelId="{2D877E8D-D2CD-4895-83A8-E83E7F4C0427}" type="pres">
      <dgm:prSet presAssocID="{63AA8D6F-132B-4829-B5F5-81A0D43C78B2}" presName="sibTrans" presStyleLbl="sibTrans2D1" presStyleIdx="1" presStyleCnt="2" custScaleX="101822" custScaleY="51938" custLinFactNeighborY="797"/>
      <dgm:spPr/>
      <dgm:t>
        <a:bodyPr/>
        <a:lstStyle/>
        <a:p>
          <a:endParaRPr lang="en-US"/>
        </a:p>
      </dgm:t>
    </dgm:pt>
    <dgm:pt modelId="{F666F069-808D-40F2-864D-41A3054BBDEE}" type="pres">
      <dgm:prSet presAssocID="{63AA8D6F-132B-4829-B5F5-81A0D43C78B2}" presName="connectorText" presStyleLbl="sibTrans2D1" presStyleIdx="1" presStyleCnt="2"/>
      <dgm:spPr/>
      <dgm:t>
        <a:bodyPr/>
        <a:lstStyle/>
        <a:p>
          <a:endParaRPr lang="en-US"/>
        </a:p>
      </dgm:t>
    </dgm:pt>
    <dgm:pt modelId="{BE4C0D9B-5671-48C1-9B8A-B28D02670DE6}" type="pres">
      <dgm:prSet presAssocID="{9B094F5D-0135-4ADA-8DE8-329DF3561014}" presName="node" presStyleLbl="node1" presStyleIdx="2" presStyleCnt="3" custScaleX="95707" custScaleY="46361" custLinFactNeighborY="-23614">
        <dgm:presLayoutVars>
          <dgm:bulletEnabled val="1"/>
        </dgm:presLayoutVars>
      </dgm:prSet>
      <dgm:spPr/>
      <dgm:t>
        <a:bodyPr/>
        <a:lstStyle/>
        <a:p>
          <a:endParaRPr lang="en-US"/>
        </a:p>
      </dgm:t>
    </dgm:pt>
  </dgm:ptLst>
  <dgm:cxnLst>
    <dgm:cxn modelId="{CABE0D48-7844-EC43-A8CE-FC270B6588CB}" type="presOf" srcId="{15B11766-09E2-4B83-90DA-A83C81A4E89B}" destId="{1FBDDD99-747D-47A2-8234-243191A586D7}" srcOrd="0" destOrd="0" presId="urn:microsoft.com/office/officeart/2005/8/layout/process2"/>
    <dgm:cxn modelId="{BD1DF07B-B436-40BB-A797-D927412594EF}" srcId="{823EF5FB-5228-45C9-A392-7F62DE31379A}" destId="{15B11766-09E2-4B83-90DA-A83C81A4E89B}" srcOrd="0" destOrd="0" parTransId="{B1A26544-63E4-4713-818C-DC1680BCF6FD}" sibTransId="{A391D6B4-08E4-464A-B58D-CDE21DD26262}"/>
    <dgm:cxn modelId="{E8B90948-8E25-0940-AF1A-E935156A64CC}" type="presOf" srcId="{63AA8D6F-132B-4829-B5F5-81A0D43C78B2}" destId="{F666F069-808D-40F2-864D-41A3054BBDEE}" srcOrd="1" destOrd="0" presId="urn:microsoft.com/office/officeart/2005/8/layout/process2"/>
    <dgm:cxn modelId="{AAFAF4DC-DDEF-AF44-906D-AA7C9E875A51}" type="presOf" srcId="{A391D6B4-08E4-464A-B58D-CDE21DD26262}" destId="{62E21D85-B070-4BA2-BB4E-B6DCE1205605}" srcOrd="1" destOrd="0" presId="urn:microsoft.com/office/officeart/2005/8/layout/process2"/>
    <dgm:cxn modelId="{993B5CC8-3730-D94E-B602-2AF3911EA8B4}" type="presOf" srcId="{823EF5FB-5228-45C9-A392-7F62DE31379A}" destId="{6FF04495-8180-4A52-B8F1-767B37FC2FD2}" srcOrd="0" destOrd="0" presId="urn:microsoft.com/office/officeart/2005/8/layout/process2"/>
    <dgm:cxn modelId="{88D5A2C0-1745-1E47-A927-08702A84B966}" type="presOf" srcId="{A391D6B4-08E4-464A-B58D-CDE21DD26262}" destId="{B20D538D-A98E-4917-8B43-12AFB3710564}" srcOrd="0" destOrd="0" presId="urn:microsoft.com/office/officeart/2005/8/layout/process2"/>
    <dgm:cxn modelId="{DD1CAE04-BD46-134F-AE34-AC3A43E9B96F}" type="presOf" srcId="{9B094F5D-0135-4ADA-8DE8-329DF3561014}" destId="{BE4C0D9B-5671-48C1-9B8A-B28D02670DE6}" srcOrd="0" destOrd="0" presId="urn:microsoft.com/office/officeart/2005/8/layout/process2"/>
    <dgm:cxn modelId="{2E6C700F-8225-FD45-A79C-DA5AC47EE858}" type="presOf" srcId="{63AA8D6F-132B-4829-B5F5-81A0D43C78B2}" destId="{2D877E8D-D2CD-4895-83A8-E83E7F4C0427}" srcOrd="0" destOrd="0" presId="urn:microsoft.com/office/officeart/2005/8/layout/process2"/>
    <dgm:cxn modelId="{7A975D9B-B161-9645-8C38-A5D4B54DC721}" type="presOf" srcId="{F8BDA1EE-B970-4E9F-9460-8AD468B61EF6}" destId="{B4022366-783A-4161-8038-EA918DBE7A19}" srcOrd="0" destOrd="0" presId="urn:microsoft.com/office/officeart/2005/8/layout/process2"/>
    <dgm:cxn modelId="{F0335B85-A9AE-417F-B8FD-B5576E842708}" srcId="{823EF5FB-5228-45C9-A392-7F62DE31379A}" destId="{9B094F5D-0135-4ADA-8DE8-329DF3561014}" srcOrd="2" destOrd="0" parTransId="{ABBCEACF-58F7-48FE-BA37-3B9324E16DF3}" sibTransId="{20819910-0FF8-4AE2-A749-61FAF3416DCA}"/>
    <dgm:cxn modelId="{D41047B6-BDE8-4066-9703-FB571B80AA1E}" srcId="{823EF5FB-5228-45C9-A392-7F62DE31379A}" destId="{F8BDA1EE-B970-4E9F-9460-8AD468B61EF6}" srcOrd="1" destOrd="0" parTransId="{C2614A6E-F53A-496F-AFE8-851DEE3129DF}" sibTransId="{63AA8D6F-132B-4829-B5F5-81A0D43C78B2}"/>
    <dgm:cxn modelId="{5FEFF5E8-5847-FA4C-81C6-D4A8980772A4}" type="presParOf" srcId="{6FF04495-8180-4A52-B8F1-767B37FC2FD2}" destId="{1FBDDD99-747D-47A2-8234-243191A586D7}" srcOrd="0" destOrd="0" presId="urn:microsoft.com/office/officeart/2005/8/layout/process2"/>
    <dgm:cxn modelId="{4E986921-B66B-624F-A82C-BFF3360968E7}" type="presParOf" srcId="{6FF04495-8180-4A52-B8F1-767B37FC2FD2}" destId="{B20D538D-A98E-4917-8B43-12AFB3710564}" srcOrd="1" destOrd="0" presId="urn:microsoft.com/office/officeart/2005/8/layout/process2"/>
    <dgm:cxn modelId="{59A47226-BAD4-3941-A43B-06AFEE0A6D8F}" type="presParOf" srcId="{B20D538D-A98E-4917-8B43-12AFB3710564}" destId="{62E21D85-B070-4BA2-BB4E-B6DCE1205605}" srcOrd="0" destOrd="0" presId="urn:microsoft.com/office/officeart/2005/8/layout/process2"/>
    <dgm:cxn modelId="{DB63BEDB-9133-ED42-8989-E21F697AFA4F}" type="presParOf" srcId="{6FF04495-8180-4A52-B8F1-767B37FC2FD2}" destId="{B4022366-783A-4161-8038-EA918DBE7A19}" srcOrd="2" destOrd="0" presId="urn:microsoft.com/office/officeart/2005/8/layout/process2"/>
    <dgm:cxn modelId="{FF71004F-0272-6A4C-A1BE-8C16E9C22869}" type="presParOf" srcId="{6FF04495-8180-4A52-B8F1-767B37FC2FD2}" destId="{2D877E8D-D2CD-4895-83A8-E83E7F4C0427}" srcOrd="3" destOrd="0" presId="urn:microsoft.com/office/officeart/2005/8/layout/process2"/>
    <dgm:cxn modelId="{3830D6C6-557C-6842-886F-F3B2A2F3D3F0}" type="presParOf" srcId="{2D877E8D-D2CD-4895-83A8-E83E7F4C0427}" destId="{F666F069-808D-40F2-864D-41A3054BBDEE}" srcOrd="0" destOrd="0" presId="urn:microsoft.com/office/officeart/2005/8/layout/process2"/>
    <dgm:cxn modelId="{DB8854D6-5C93-A344-A13B-9B96FE543DA5}" type="presParOf" srcId="{6FF04495-8180-4A52-B8F1-767B37FC2FD2}" destId="{BE4C0D9B-5671-48C1-9B8A-B28D02670DE6}"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0B0DBD-D7AC-4C7E-9C55-1EB47CFF4604}" type="doc">
      <dgm:prSet loTypeId="urn:microsoft.com/office/officeart/2005/8/layout/target3" loCatId="list" qsTypeId="urn:microsoft.com/office/officeart/2005/8/quickstyle/3d1" qsCatId="3D" csTypeId="urn:microsoft.com/office/officeart/2005/8/colors/colorful1" csCatId="colorful"/>
      <dgm:spPr/>
      <dgm:t>
        <a:bodyPr/>
        <a:lstStyle/>
        <a:p>
          <a:endParaRPr lang="en-US"/>
        </a:p>
      </dgm:t>
    </dgm:pt>
    <dgm:pt modelId="{7D5BAD74-8D29-4FA2-A9B6-E50B8418D9C9}">
      <dgm:prSet/>
      <dgm:spPr/>
      <dgm:t>
        <a:bodyPr/>
        <a:lstStyle/>
        <a:p>
          <a:pPr rtl="0"/>
          <a:r>
            <a:rPr lang="en-US" b="1" smtClean="0"/>
            <a:t>Thorndike’s Learning Theory</a:t>
          </a:r>
          <a:endParaRPr lang="en-US"/>
        </a:p>
      </dgm:t>
    </dgm:pt>
    <dgm:pt modelId="{13A083F0-60E9-4EA6-9BE5-39B4C68D3654}" type="parTrans" cxnId="{9A889116-7E54-4DC1-BE75-B1B40FBA6F40}">
      <dgm:prSet/>
      <dgm:spPr/>
      <dgm:t>
        <a:bodyPr/>
        <a:lstStyle/>
        <a:p>
          <a:endParaRPr lang="en-US"/>
        </a:p>
      </dgm:t>
    </dgm:pt>
    <dgm:pt modelId="{43DF40BC-C4D7-4A49-AEE6-DB4719FF7FC3}" type="sibTrans" cxnId="{9A889116-7E54-4DC1-BE75-B1B40FBA6F40}">
      <dgm:prSet/>
      <dgm:spPr/>
      <dgm:t>
        <a:bodyPr/>
        <a:lstStyle/>
        <a:p>
          <a:endParaRPr lang="en-US"/>
        </a:p>
      </dgm:t>
    </dgm:pt>
    <dgm:pt modelId="{AA7DB720-C512-4E6B-937D-9A4F16F9CA03}">
      <dgm:prSet/>
      <dgm:spPr/>
      <dgm:t>
        <a:bodyPr/>
        <a:lstStyle/>
        <a:p>
          <a:pPr rtl="0"/>
          <a:r>
            <a:rPr lang="en-US" b="1" smtClean="0"/>
            <a:t>Guthrie’s Teaching Suggestions</a:t>
          </a:r>
          <a:endParaRPr lang="en-US"/>
        </a:p>
      </dgm:t>
    </dgm:pt>
    <dgm:pt modelId="{A1AF0F81-B9D0-4A20-A451-05BD94807FAE}" type="parTrans" cxnId="{04DCA75F-2D3F-49DA-87B1-4B19FC447E08}">
      <dgm:prSet/>
      <dgm:spPr/>
      <dgm:t>
        <a:bodyPr/>
        <a:lstStyle/>
        <a:p>
          <a:endParaRPr lang="en-US"/>
        </a:p>
      </dgm:t>
    </dgm:pt>
    <dgm:pt modelId="{5950EDED-AEA3-4A80-8BF8-1A6898509B83}" type="sibTrans" cxnId="{04DCA75F-2D3F-49DA-87B1-4B19FC447E08}">
      <dgm:prSet/>
      <dgm:spPr/>
      <dgm:t>
        <a:bodyPr/>
        <a:lstStyle/>
        <a:p>
          <a:endParaRPr lang="en-US"/>
        </a:p>
      </dgm:t>
    </dgm:pt>
    <dgm:pt modelId="{99A18586-D3DF-4DFF-8CCE-38180F14689B}">
      <dgm:prSet/>
      <dgm:spPr/>
      <dgm:t>
        <a:bodyPr/>
        <a:lstStyle/>
        <a:p>
          <a:pPr rtl="0"/>
          <a:r>
            <a:rPr lang="en-US" b="1" smtClean="0"/>
            <a:t>Skinner’s Contingencies of Reinforcement</a:t>
          </a:r>
          <a:endParaRPr lang="en-US"/>
        </a:p>
      </dgm:t>
    </dgm:pt>
    <dgm:pt modelId="{75157152-6EA1-43BD-9B3F-97A052B5B2BB}" type="parTrans" cxnId="{3A233517-1CAC-4D34-81A3-A0EC2723B8DF}">
      <dgm:prSet/>
      <dgm:spPr/>
      <dgm:t>
        <a:bodyPr/>
        <a:lstStyle/>
        <a:p>
          <a:endParaRPr lang="en-US"/>
        </a:p>
      </dgm:t>
    </dgm:pt>
    <dgm:pt modelId="{2BB4C941-E9B8-441A-8B35-BE0AB3D2AABE}" type="sibTrans" cxnId="{3A233517-1CAC-4D34-81A3-A0EC2723B8DF}">
      <dgm:prSet/>
      <dgm:spPr/>
      <dgm:t>
        <a:bodyPr/>
        <a:lstStyle/>
        <a:p>
          <a:endParaRPr lang="en-US"/>
        </a:p>
      </dgm:t>
    </dgm:pt>
    <dgm:pt modelId="{7180A09A-3DAE-4A45-8E70-0FC8DD71AA13}">
      <dgm:prSet/>
      <dgm:spPr/>
      <dgm:t>
        <a:bodyPr/>
        <a:lstStyle/>
        <a:p>
          <a:pPr rtl="0"/>
          <a:r>
            <a:rPr lang="en-US" b="1" smtClean="0"/>
            <a:t>Hull’s Systematic Behavior Theory</a:t>
          </a:r>
          <a:endParaRPr lang="en-US"/>
        </a:p>
      </dgm:t>
    </dgm:pt>
    <dgm:pt modelId="{C9A1CCE9-5353-445F-8548-74B7CD46F575}" type="parTrans" cxnId="{BC886B14-E7F7-49F6-81ED-84A08C2D60A5}">
      <dgm:prSet/>
      <dgm:spPr/>
      <dgm:t>
        <a:bodyPr/>
        <a:lstStyle/>
        <a:p>
          <a:endParaRPr lang="en-US"/>
        </a:p>
      </dgm:t>
    </dgm:pt>
    <dgm:pt modelId="{820E64EC-EED5-4C87-BEF1-09A2650BCBC7}" type="sibTrans" cxnId="{BC886B14-E7F7-49F6-81ED-84A08C2D60A5}">
      <dgm:prSet/>
      <dgm:spPr/>
      <dgm:t>
        <a:bodyPr/>
        <a:lstStyle/>
        <a:p>
          <a:endParaRPr lang="en-US"/>
        </a:p>
      </dgm:t>
    </dgm:pt>
    <dgm:pt modelId="{DFF1066A-B464-4D0F-92AA-1881C0EDC5DE}">
      <dgm:prSet/>
      <dgm:spPr/>
      <dgm:t>
        <a:bodyPr/>
        <a:lstStyle/>
        <a:p>
          <a:pPr rtl="0"/>
          <a:r>
            <a:rPr lang="en-US" b="1" smtClean="0"/>
            <a:t>Tolman’s Stimulus-Conditions Lab Studies</a:t>
          </a:r>
          <a:endParaRPr lang="en-US"/>
        </a:p>
      </dgm:t>
    </dgm:pt>
    <dgm:pt modelId="{B4CE8DF0-90B2-4DFF-A9CE-8DD484E8D26D}" type="parTrans" cxnId="{DE93E21B-DEB4-4307-AD0A-3C936FF1EB21}">
      <dgm:prSet/>
      <dgm:spPr/>
      <dgm:t>
        <a:bodyPr/>
        <a:lstStyle/>
        <a:p>
          <a:endParaRPr lang="en-US"/>
        </a:p>
      </dgm:t>
    </dgm:pt>
    <dgm:pt modelId="{58F1599A-9178-4439-824A-59FD502BE8A3}" type="sibTrans" cxnId="{DE93E21B-DEB4-4307-AD0A-3C936FF1EB21}">
      <dgm:prSet/>
      <dgm:spPr/>
      <dgm:t>
        <a:bodyPr/>
        <a:lstStyle/>
        <a:p>
          <a:endParaRPr lang="en-US"/>
        </a:p>
      </dgm:t>
    </dgm:pt>
    <dgm:pt modelId="{BABB3787-799F-4807-B9BD-896916EEB9CC}">
      <dgm:prSet/>
      <dgm:spPr/>
      <dgm:t>
        <a:bodyPr/>
        <a:lstStyle/>
        <a:p>
          <a:pPr rtl="0"/>
          <a:r>
            <a:rPr lang="en-US" b="1" smtClean="0"/>
            <a:t>Gagne’s 8 Types of Learning</a:t>
          </a:r>
          <a:endParaRPr lang="en-US"/>
        </a:p>
      </dgm:t>
    </dgm:pt>
    <dgm:pt modelId="{CAC9464F-E368-4A76-ABBC-F30370031D95}" type="parTrans" cxnId="{9B60AA86-7815-4D63-BF04-F9C0289C5193}">
      <dgm:prSet/>
      <dgm:spPr/>
      <dgm:t>
        <a:bodyPr/>
        <a:lstStyle/>
        <a:p>
          <a:endParaRPr lang="en-US"/>
        </a:p>
      </dgm:t>
    </dgm:pt>
    <dgm:pt modelId="{6666CAC5-BD2B-4EB2-9A15-DF594C5BAFE5}" type="sibTrans" cxnId="{9B60AA86-7815-4D63-BF04-F9C0289C5193}">
      <dgm:prSet/>
      <dgm:spPr/>
      <dgm:t>
        <a:bodyPr/>
        <a:lstStyle/>
        <a:p>
          <a:endParaRPr lang="en-US"/>
        </a:p>
      </dgm:t>
    </dgm:pt>
    <dgm:pt modelId="{04BA4098-C957-4F93-9243-302F948C8627}" type="pres">
      <dgm:prSet presAssocID="{5F0B0DBD-D7AC-4C7E-9C55-1EB47CFF4604}" presName="Name0" presStyleCnt="0">
        <dgm:presLayoutVars>
          <dgm:chMax val="7"/>
          <dgm:dir/>
          <dgm:animLvl val="lvl"/>
          <dgm:resizeHandles val="exact"/>
        </dgm:presLayoutVars>
      </dgm:prSet>
      <dgm:spPr/>
      <dgm:t>
        <a:bodyPr/>
        <a:lstStyle/>
        <a:p>
          <a:endParaRPr lang="en-US"/>
        </a:p>
      </dgm:t>
    </dgm:pt>
    <dgm:pt modelId="{E665A01A-F0A0-465B-B280-C93CD4E7E3F7}" type="pres">
      <dgm:prSet presAssocID="{7D5BAD74-8D29-4FA2-A9B6-E50B8418D9C9}" presName="circle1" presStyleLbl="node1" presStyleIdx="0" presStyleCnt="6"/>
      <dgm:spPr/>
    </dgm:pt>
    <dgm:pt modelId="{26ABED88-2393-448D-95D5-A64E3830D1B9}" type="pres">
      <dgm:prSet presAssocID="{7D5BAD74-8D29-4FA2-A9B6-E50B8418D9C9}" presName="space" presStyleCnt="0"/>
      <dgm:spPr/>
    </dgm:pt>
    <dgm:pt modelId="{8480AB98-08E1-4978-943A-A278D8B05021}" type="pres">
      <dgm:prSet presAssocID="{7D5BAD74-8D29-4FA2-A9B6-E50B8418D9C9}" presName="rect1" presStyleLbl="alignAcc1" presStyleIdx="0" presStyleCnt="6"/>
      <dgm:spPr/>
      <dgm:t>
        <a:bodyPr/>
        <a:lstStyle/>
        <a:p>
          <a:endParaRPr lang="en-US"/>
        </a:p>
      </dgm:t>
    </dgm:pt>
    <dgm:pt modelId="{BC77756B-BFD1-40F3-80FB-D0CC33043E90}" type="pres">
      <dgm:prSet presAssocID="{AA7DB720-C512-4E6B-937D-9A4F16F9CA03}" presName="vertSpace2" presStyleLbl="node1" presStyleIdx="0" presStyleCnt="6"/>
      <dgm:spPr/>
    </dgm:pt>
    <dgm:pt modelId="{9E396BC8-5A02-40B0-8CD9-935282847A67}" type="pres">
      <dgm:prSet presAssocID="{AA7DB720-C512-4E6B-937D-9A4F16F9CA03}" presName="circle2" presStyleLbl="node1" presStyleIdx="1" presStyleCnt="6"/>
      <dgm:spPr/>
    </dgm:pt>
    <dgm:pt modelId="{3AC9E43D-369F-4239-919B-B2961AF8B586}" type="pres">
      <dgm:prSet presAssocID="{AA7DB720-C512-4E6B-937D-9A4F16F9CA03}" presName="rect2" presStyleLbl="alignAcc1" presStyleIdx="1" presStyleCnt="6"/>
      <dgm:spPr/>
      <dgm:t>
        <a:bodyPr/>
        <a:lstStyle/>
        <a:p>
          <a:endParaRPr lang="en-US"/>
        </a:p>
      </dgm:t>
    </dgm:pt>
    <dgm:pt modelId="{5C337379-71AD-43C0-95D7-7C4DD65E4274}" type="pres">
      <dgm:prSet presAssocID="{99A18586-D3DF-4DFF-8CCE-38180F14689B}" presName="vertSpace3" presStyleLbl="node1" presStyleIdx="1" presStyleCnt="6"/>
      <dgm:spPr/>
    </dgm:pt>
    <dgm:pt modelId="{4F60BC3E-12F2-4B98-9BAA-A9210BD94352}" type="pres">
      <dgm:prSet presAssocID="{99A18586-D3DF-4DFF-8CCE-38180F14689B}" presName="circle3" presStyleLbl="node1" presStyleIdx="2" presStyleCnt="6"/>
      <dgm:spPr/>
    </dgm:pt>
    <dgm:pt modelId="{3ADF9462-5565-4062-B4BE-6EDF32034440}" type="pres">
      <dgm:prSet presAssocID="{99A18586-D3DF-4DFF-8CCE-38180F14689B}" presName="rect3" presStyleLbl="alignAcc1" presStyleIdx="2" presStyleCnt="6"/>
      <dgm:spPr/>
      <dgm:t>
        <a:bodyPr/>
        <a:lstStyle/>
        <a:p>
          <a:endParaRPr lang="en-US"/>
        </a:p>
      </dgm:t>
    </dgm:pt>
    <dgm:pt modelId="{C111EE61-27B5-4A67-81F1-294671AAB001}" type="pres">
      <dgm:prSet presAssocID="{7180A09A-3DAE-4A45-8E70-0FC8DD71AA13}" presName="vertSpace4" presStyleLbl="node1" presStyleIdx="2" presStyleCnt="6"/>
      <dgm:spPr/>
    </dgm:pt>
    <dgm:pt modelId="{B779B9D4-9F9A-4D91-9DDE-9C0E76BEFBED}" type="pres">
      <dgm:prSet presAssocID="{7180A09A-3DAE-4A45-8E70-0FC8DD71AA13}" presName="circle4" presStyleLbl="node1" presStyleIdx="3" presStyleCnt="6"/>
      <dgm:spPr/>
    </dgm:pt>
    <dgm:pt modelId="{9A46E3DD-B69E-4443-9D56-C871861F3573}" type="pres">
      <dgm:prSet presAssocID="{7180A09A-3DAE-4A45-8E70-0FC8DD71AA13}" presName="rect4" presStyleLbl="alignAcc1" presStyleIdx="3" presStyleCnt="6"/>
      <dgm:spPr/>
      <dgm:t>
        <a:bodyPr/>
        <a:lstStyle/>
        <a:p>
          <a:endParaRPr lang="en-US"/>
        </a:p>
      </dgm:t>
    </dgm:pt>
    <dgm:pt modelId="{05AEEB37-463C-42C9-AEA8-4A88A770ECD2}" type="pres">
      <dgm:prSet presAssocID="{DFF1066A-B464-4D0F-92AA-1881C0EDC5DE}" presName="vertSpace5" presStyleLbl="node1" presStyleIdx="3" presStyleCnt="6"/>
      <dgm:spPr/>
    </dgm:pt>
    <dgm:pt modelId="{986BBEA9-1190-42BC-BB86-8CA4F50AD4C9}" type="pres">
      <dgm:prSet presAssocID="{DFF1066A-B464-4D0F-92AA-1881C0EDC5DE}" presName="circle5" presStyleLbl="node1" presStyleIdx="4" presStyleCnt="6"/>
      <dgm:spPr/>
    </dgm:pt>
    <dgm:pt modelId="{00A57D6C-2480-42C4-9313-575AEBB78058}" type="pres">
      <dgm:prSet presAssocID="{DFF1066A-B464-4D0F-92AA-1881C0EDC5DE}" presName="rect5" presStyleLbl="alignAcc1" presStyleIdx="4" presStyleCnt="6"/>
      <dgm:spPr/>
      <dgm:t>
        <a:bodyPr/>
        <a:lstStyle/>
        <a:p>
          <a:endParaRPr lang="en-US"/>
        </a:p>
      </dgm:t>
    </dgm:pt>
    <dgm:pt modelId="{4F508483-3C3F-4057-9974-1F6E6C4906B4}" type="pres">
      <dgm:prSet presAssocID="{BABB3787-799F-4807-B9BD-896916EEB9CC}" presName="vertSpace6" presStyleLbl="node1" presStyleIdx="4" presStyleCnt="6"/>
      <dgm:spPr/>
    </dgm:pt>
    <dgm:pt modelId="{8B838F83-9DE8-4B47-B594-EBB7680B0F11}" type="pres">
      <dgm:prSet presAssocID="{BABB3787-799F-4807-B9BD-896916EEB9CC}" presName="circle6" presStyleLbl="node1" presStyleIdx="5" presStyleCnt="6"/>
      <dgm:spPr/>
    </dgm:pt>
    <dgm:pt modelId="{4BB4C937-196C-4208-8A06-09F38A62BEDB}" type="pres">
      <dgm:prSet presAssocID="{BABB3787-799F-4807-B9BD-896916EEB9CC}" presName="rect6" presStyleLbl="alignAcc1" presStyleIdx="5" presStyleCnt="6"/>
      <dgm:spPr/>
      <dgm:t>
        <a:bodyPr/>
        <a:lstStyle/>
        <a:p>
          <a:endParaRPr lang="en-US"/>
        </a:p>
      </dgm:t>
    </dgm:pt>
    <dgm:pt modelId="{1ED71189-9DC4-4C55-8A5E-A4C0AD8B1C76}" type="pres">
      <dgm:prSet presAssocID="{7D5BAD74-8D29-4FA2-A9B6-E50B8418D9C9}" presName="rect1ParTxNoCh" presStyleLbl="alignAcc1" presStyleIdx="5" presStyleCnt="6">
        <dgm:presLayoutVars>
          <dgm:chMax val="1"/>
          <dgm:bulletEnabled val="1"/>
        </dgm:presLayoutVars>
      </dgm:prSet>
      <dgm:spPr/>
      <dgm:t>
        <a:bodyPr/>
        <a:lstStyle/>
        <a:p>
          <a:endParaRPr lang="en-US"/>
        </a:p>
      </dgm:t>
    </dgm:pt>
    <dgm:pt modelId="{F3B1135F-AFDC-4167-8B22-43E6B9AFCCE0}" type="pres">
      <dgm:prSet presAssocID="{AA7DB720-C512-4E6B-937D-9A4F16F9CA03}" presName="rect2ParTxNoCh" presStyleLbl="alignAcc1" presStyleIdx="5" presStyleCnt="6">
        <dgm:presLayoutVars>
          <dgm:chMax val="1"/>
          <dgm:bulletEnabled val="1"/>
        </dgm:presLayoutVars>
      </dgm:prSet>
      <dgm:spPr/>
      <dgm:t>
        <a:bodyPr/>
        <a:lstStyle/>
        <a:p>
          <a:endParaRPr lang="en-US"/>
        </a:p>
      </dgm:t>
    </dgm:pt>
    <dgm:pt modelId="{C73268FD-53E9-452B-B3EC-571811661A01}" type="pres">
      <dgm:prSet presAssocID="{99A18586-D3DF-4DFF-8CCE-38180F14689B}" presName="rect3ParTxNoCh" presStyleLbl="alignAcc1" presStyleIdx="5" presStyleCnt="6">
        <dgm:presLayoutVars>
          <dgm:chMax val="1"/>
          <dgm:bulletEnabled val="1"/>
        </dgm:presLayoutVars>
      </dgm:prSet>
      <dgm:spPr/>
      <dgm:t>
        <a:bodyPr/>
        <a:lstStyle/>
        <a:p>
          <a:endParaRPr lang="en-US"/>
        </a:p>
      </dgm:t>
    </dgm:pt>
    <dgm:pt modelId="{77FE55CC-1A86-4E84-95D7-E4B25D732C98}" type="pres">
      <dgm:prSet presAssocID="{7180A09A-3DAE-4A45-8E70-0FC8DD71AA13}" presName="rect4ParTxNoCh" presStyleLbl="alignAcc1" presStyleIdx="5" presStyleCnt="6">
        <dgm:presLayoutVars>
          <dgm:chMax val="1"/>
          <dgm:bulletEnabled val="1"/>
        </dgm:presLayoutVars>
      </dgm:prSet>
      <dgm:spPr/>
      <dgm:t>
        <a:bodyPr/>
        <a:lstStyle/>
        <a:p>
          <a:endParaRPr lang="en-US"/>
        </a:p>
      </dgm:t>
    </dgm:pt>
    <dgm:pt modelId="{F0A03CBA-9C03-4B49-931D-13D8EDBD0682}" type="pres">
      <dgm:prSet presAssocID="{DFF1066A-B464-4D0F-92AA-1881C0EDC5DE}" presName="rect5ParTxNoCh" presStyleLbl="alignAcc1" presStyleIdx="5" presStyleCnt="6">
        <dgm:presLayoutVars>
          <dgm:chMax val="1"/>
          <dgm:bulletEnabled val="1"/>
        </dgm:presLayoutVars>
      </dgm:prSet>
      <dgm:spPr/>
      <dgm:t>
        <a:bodyPr/>
        <a:lstStyle/>
        <a:p>
          <a:endParaRPr lang="en-US"/>
        </a:p>
      </dgm:t>
    </dgm:pt>
    <dgm:pt modelId="{2441BF17-BFE1-4C02-BC38-9D3B03D7AABF}" type="pres">
      <dgm:prSet presAssocID="{BABB3787-799F-4807-B9BD-896916EEB9CC}" presName="rect6ParTxNoCh" presStyleLbl="alignAcc1" presStyleIdx="5" presStyleCnt="6">
        <dgm:presLayoutVars>
          <dgm:chMax val="1"/>
          <dgm:bulletEnabled val="1"/>
        </dgm:presLayoutVars>
      </dgm:prSet>
      <dgm:spPr/>
      <dgm:t>
        <a:bodyPr/>
        <a:lstStyle/>
        <a:p>
          <a:endParaRPr lang="en-US"/>
        </a:p>
      </dgm:t>
    </dgm:pt>
  </dgm:ptLst>
  <dgm:cxnLst>
    <dgm:cxn modelId="{6DCF87AE-91DE-5C43-821B-B083811D5451}" type="presOf" srcId="{BABB3787-799F-4807-B9BD-896916EEB9CC}" destId="{2441BF17-BFE1-4C02-BC38-9D3B03D7AABF}" srcOrd="1" destOrd="0" presId="urn:microsoft.com/office/officeart/2005/8/layout/target3"/>
    <dgm:cxn modelId="{04DCA75F-2D3F-49DA-87B1-4B19FC447E08}" srcId="{5F0B0DBD-D7AC-4C7E-9C55-1EB47CFF4604}" destId="{AA7DB720-C512-4E6B-937D-9A4F16F9CA03}" srcOrd="1" destOrd="0" parTransId="{A1AF0F81-B9D0-4A20-A451-05BD94807FAE}" sibTransId="{5950EDED-AEA3-4A80-8BF8-1A6898509B83}"/>
    <dgm:cxn modelId="{85C36A96-0D74-D24E-BBF8-A9538F903697}" type="presOf" srcId="{5F0B0DBD-D7AC-4C7E-9C55-1EB47CFF4604}" destId="{04BA4098-C957-4F93-9243-302F948C8627}" srcOrd="0" destOrd="0" presId="urn:microsoft.com/office/officeart/2005/8/layout/target3"/>
    <dgm:cxn modelId="{961A43DA-853C-324B-85C6-23A7E00D112A}" type="presOf" srcId="{DFF1066A-B464-4D0F-92AA-1881C0EDC5DE}" destId="{F0A03CBA-9C03-4B49-931D-13D8EDBD0682}" srcOrd="1" destOrd="0" presId="urn:microsoft.com/office/officeart/2005/8/layout/target3"/>
    <dgm:cxn modelId="{3A233517-1CAC-4D34-81A3-A0EC2723B8DF}" srcId="{5F0B0DBD-D7AC-4C7E-9C55-1EB47CFF4604}" destId="{99A18586-D3DF-4DFF-8CCE-38180F14689B}" srcOrd="2" destOrd="0" parTransId="{75157152-6EA1-43BD-9B3F-97A052B5B2BB}" sibTransId="{2BB4C941-E9B8-441A-8B35-BE0AB3D2AABE}"/>
    <dgm:cxn modelId="{3A7455B7-1154-7B44-BF59-9E4F615BA1E7}" type="presOf" srcId="{7180A09A-3DAE-4A45-8E70-0FC8DD71AA13}" destId="{9A46E3DD-B69E-4443-9D56-C871861F3573}" srcOrd="0" destOrd="0" presId="urn:microsoft.com/office/officeart/2005/8/layout/target3"/>
    <dgm:cxn modelId="{AD7DC211-19D0-DD4F-A872-D07248CB128B}" type="presOf" srcId="{7D5BAD74-8D29-4FA2-A9B6-E50B8418D9C9}" destId="{1ED71189-9DC4-4C55-8A5E-A4C0AD8B1C76}" srcOrd="1" destOrd="0" presId="urn:microsoft.com/office/officeart/2005/8/layout/target3"/>
    <dgm:cxn modelId="{BC886B14-E7F7-49F6-81ED-84A08C2D60A5}" srcId="{5F0B0DBD-D7AC-4C7E-9C55-1EB47CFF4604}" destId="{7180A09A-3DAE-4A45-8E70-0FC8DD71AA13}" srcOrd="3" destOrd="0" parTransId="{C9A1CCE9-5353-445F-8548-74B7CD46F575}" sibTransId="{820E64EC-EED5-4C87-BEF1-09A2650BCBC7}"/>
    <dgm:cxn modelId="{C685856F-45EB-5B43-AEBE-B09CF544757A}" type="presOf" srcId="{7D5BAD74-8D29-4FA2-A9B6-E50B8418D9C9}" destId="{8480AB98-08E1-4978-943A-A278D8B05021}" srcOrd="0" destOrd="0" presId="urn:microsoft.com/office/officeart/2005/8/layout/target3"/>
    <dgm:cxn modelId="{9B60AA86-7815-4D63-BF04-F9C0289C5193}" srcId="{5F0B0DBD-D7AC-4C7E-9C55-1EB47CFF4604}" destId="{BABB3787-799F-4807-B9BD-896916EEB9CC}" srcOrd="5" destOrd="0" parTransId="{CAC9464F-E368-4A76-ABBC-F30370031D95}" sibTransId="{6666CAC5-BD2B-4EB2-9A15-DF594C5BAFE5}"/>
    <dgm:cxn modelId="{DAE0FD40-0830-F448-9FF0-49AD5C4F8665}" type="presOf" srcId="{7180A09A-3DAE-4A45-8E70-0FC8DD71AA13}" destId="{77FE55CC-1A86-4E84-95D7-E4B25D732C98}" srcOrd="1" destOrd="0" presId="urn:microsoft.com/office/officeart/2005/8/layout/target3"/>
    <dgm:cxn modelId="{9A889116-7E54-4DC1-BE75-B1B40FBA6F40}" srcId="{5F0B0DBD-D7AC-4C7E-9C55-1EB47CFF4604}" destId="{7D5BAD74-8D29-4FA2-A9B6-E50B8418D9C9}" srcOrd="0" destOrd="0" parTransId="{13A083F0-60E9-4EA6-9BE5-39B4C68D3654}" sibTransId="{43DF40BC-C4D7-4A49-AEE6-DB4719FF7FC3}"/>
    <dgm:cxn modelId="{499EF048-CFFB-494D-9C12-5BC808CA7369}" type="presOf" srcId="{99A18586-D3DF-4DFF-8CCE-38180F14689B}" destId="{3ADF9462-5565-4062-B4BE-6EDF32034440}" srcOrd="0" destOrd="0" presId="urn:microsoft.com/office/officeart/2005/8/layout/target3"/>
    <dgm:cxn modelId="{6DB1F465-6416-A848-B8D8-C0587AAAF790}" type="presOf" srcId="{AA7DB720-C512-4E6B-937D-9A4F16F9CA03}" destId="{F3B1135F-AFDC-4167-8B22-43E6B9AFCCE0}" srcOrd="1" destOrd="0" presId="urn:microsoft.com/office/officeart/2005/8/layout/target3"/>
    <dgm:cxn modelId="{7544C2C7-74C0-1846-A4C5-A1861FF27DBD}" type="presOf" srcId="{BABB3787-799F-4807-B9BD-896916EEB9CC}" destId="{4BB4C937-196C-4208-8A06-09F38A62BEDB}" srcOrd="0" destOrd="0" presId="urn:microsoft.com/office/officeart/2005/8/layout/target3"/>
    <dgm:cxn modelId="{2C211578-EF74-C440-A72F-E53352F534AC}" type="presOf" srcId="{DFF1066A-B464-4D0F-92AA-1881C0EDC5DE}" destId="{00A57D6C-2480-42C4-9313-575AEBB78058}" srcOrd="0" destOrd="0" presId="urn:microsoft.com/office/officeart/2005/8/layout/target3"/>
    <dgm:cxn modelId="{DE93E21B-DEB4-4307-AD0A-3C936FF1EB21}" srcId="{5F0B0DBD-D7AC-4C7E-9C55-1EB47CFF4604}" destId="{DFF1066A-B464-4D0F-92AA-1881C0EDC5DE}" srcOrd="4" destOrd="0" parTransId="{B4CE8DF0-90B2-4DFF-A9CE-8DD484E8D26D}" sibTransId="{58F1599A-9178-4439-824A-59FD502BE8A3}"/>
    <dgm:cxn modelId="{B97770CB-2869-2340-B57C-14B8AE230D23}" type="presOf" srcId="{AA7DB720-C512-4E6B-937D-9A4F16F9CA03}" destId="{3AC9E43D-369F-4239-919B-B2961AF8B586}" srcOrd="0" destOrd="0" presId="urn:microsoft.com/office/officeart/2005/8/layout/target3"/>
    <dgm:cxn modelId="{E845F933-89E7-7E4B-8027-433374FAC062}" type="presOf" srcId="{99A18586-D3DF-4DFF-8CCE-38180F14689B}" destId="{C73268FD-53E9-452B-B3EC-571811661A01}" srcOrd="1" destOrd="0" presId="urn:microsoft.com/office/officeart/2005/8/layout/target3"/>
    <dgm:cxn modelId="{97933237-25AD-334C-B437-ADCAB32C0D63}" type="presParOf" srcId="{04BA4098-C957-4F93-9243-302F948C8627}" destId="{E665A01A-F0A0-465B-B280-C93CD4E7E3F7}" srcOrd="0" destOrd="0" presId="urn:microsoft.com/office/officeart/2005/8/layout/target3"/>
    <dgm:cxn modelId="{607B06C8-FF16-2B40-8AD6-2D4C04D14686}" type="presParOf" srcId="{04BA4098-C957-4F93-9243-302F948C8627}" destId="{26ABED88-2393-448D-95D5-A64E3830D1B9}" srcOrd="1" destOrd="0" presId="urn:microsoft.com/office/officeart/2005/8/layout/target3"/>
    <dgm:cxn modelId="{1CADF902-613A-2340-BA04-E3935BBB99B0}" type="presParOf" srcId="{04BA4098-C957-4F93-9243-302F948C8627}" destId="{8480AB98-08E1-4978-943A-A278D8B05021}" srcOrd="2" destOrd="0" presId="urn:microsoft.com/office/officeart/2005/8/layout/target3"/>
    <dgm:cxn modelId="{1E28F26B-DB6A-8343-BB02-B0B9A9261992}" type="presParOf" srcId="{04BA4098-C957-4F93-9243-302F948C8627}" destId="{BC77756B-BFD1-40F3-80FB-D0CC33043E90}" srcOrd="3" destOrd="0" presId="urn:microsoft.com/office/officeart/2005/8/layout/target3"/>
    <dgm:cxn modelId="{AA449ACC-984F-EB4F-B1FF-7FDF68F0D582}" type="presParOf" srcId="{04BA4098-C957-4F93-9243-302F948C8627}" destId="{9E396BC8-5A02-40B0-8CD9-935282847A67}" srcOrd="4" destOrd="0" presId="urn:microsoft.com/office/officeart/2005/8/layout/target3"/>
    <dgm:cxn modelId="{997D511F-E8C3-484E-BFD7-83D36F6E9FA4}" type="presParOf" srcId="{04BA4098-C957-4F93-9243-302F948C8627}" destId="{3AC9E43D-369F-4239-919B-B2961AF8B586}" srcOrd="5" destOrd="0" presId="urn:microsoft.com/office/officeart/2005/8/layout/target3"/>
    <dgm:cxn modelId="{754F7914-E2CC-7745-918D-8B9BE516757E}" type="presParOf" srcId="{04BA4098-C957-4F93-9243-302F948C8627}" destId="{5C337379-71AD-43C0-95D7-7C4DD65E4274}" srcOrd="6" destOrd="0" presId="urn:microsoft.com/office/officeart/2005/8/layout/target3"/>
    <dgm:cxn modelId="{9CD8E0E0-22DA-0743-8822-71D945CF3D6E}" type="presParOf" srcId="{04BA4098-C957-4F93-9243-302F948C8627}" destId="{4F60BC3E-12F2-4B98-9BAA-A9210BD94352}" srcOrd="7" destOrd="0" presId="urn:microsoft.com/office/officeart/2005/8/layout/target3"/>
    <dgm:cxn modelId="{65C600CA-B7F1-854B-A6DE-EDA4FB1CEFC4}" type="presParOf" srcId="{04BA4098-C957-4F93-9243-302F948C8627}" destId="{3ADF9462-5565-4062-B4BE-6EDF32034440}" srcOrd="8" destOrd="0" presId="urn:microsoft.com/office/officeart/2005/8/layout/target3"/>
    <dgm:cxn modelId="{01CC2105-4C9E-2747-80E1-44CBD07D6D7F}" type="presParOf" srcId="{04BA4098-C957-4F93-9243-302F948C8627}" destId="{C111EE61-27B5-4A67-81F1-294671AAB001}" srcOrd="9" destOrd="0" presId="urn:microsoft.com/office/officeart/2005/8/layout/target3"/>
    <dgm:cxn modelId="{60DE6AF1-D102-A642-B9A0-E0DBF6605D41}" type="presParOf" srcId="{04BA4098-C957-4F93-9243-302F948C8627}" destId="{B779B9D4-9F9A-4D91-9DDE-9C0E76BEFBED}" srcOrd="10" destOrd="0" presId="urn:microsoft.com/office/officeart/2005/8/layout/target3"/>
    <dgm:cxn modelId="{AD489506-CB53-564F-93F5-AA6496C84CAD}" type="presParOf" srcId="{04BA4098-C957-4F93-9243-302F948C8627}" destId="{9A46E3DD-B69E-4443-9D56-C871861F3573}" srcOrd="11" destOrd="0" presId="urn:microsoft.com/office/officeart/2005/8/layout/target3"/>
    <dgm:cxn modelId="{CBEEF71E-0E36-AE4B-A672-127812F92179}" type="presParOf" srcId="{04BA4098-C957-4F93-9243-302F948C8627}" destId="{05AEEB37-463C-42C9-AEA8-4A88A770ECD2}" srcOrd="12" destOrd="0" presId="urn:microsoft.com/office/officeart/2005/8/layout/target3"/>
    <dgm:cxn modelId="{54B40A2F-8500-DE4B-9510-0BE6912C94C1}" type="presParOf" srcId="{04BA4098-C957-4F93-9243-302F948C8627}" destId="{986BBEA9-1190-42BC-BB86-8CA4F50AD4C9}" srcOrd="13" destOrd="0" presId="urn:microsoft.com/office/officeart/2005/8/layout/target3"/>
    <dgm:cxn modelId="{99517C2C-E7AD-3B41-A0F8-9413DC76881D}" type="presParOf" srcId="{04BA4098-C957-4F93-9243-302F948C8627}" destId="{00A57D6C-2480-42C4-9313-575AEBB78058}" srcOrd="14" destOrd="0" presId="urn:microsoft.com/office/officeart/2005/8/layout/target3"/>
    <dgm:cxn modelId="{515EC6B9-C62E-0E48-85D0-4AD994ED3CF5}" type="presParOf" srcId="{04BA4098-C957-4F93-9243-302F948C8627}" destId="{4F508483-3C3F-4057-9974-1F6E6C4906B4}" srcOrd="15" destOrd="0" presId="urn:microsoft.com/office/officeart/2005/8/layout/target3"/>
    <dgm:cxn modelId="{58D4D124-97A9-F643-B528-162C4ED9943E}" type="presParOf" srcId="{04BA4098-C957-4F93-9243-302F948C8627}" destId="{8B838F83-9DE8-4B47-B594-EBB7680B0F11}" srcOrd="16" destOrd="0" presId="urn:microsoft.com/office/officeart/2005/8/layout/target3"/>
    <dgm:cxn modelId="{E8374A46-6C7D-054F-A3D1-47D2921E08F4}" type="presParOf" srcId="{04BA4098-C957-4F93-9243-302F948C8627}" destId="{4BB4C937-196C-4208-8A06-09F38A62BEDB}" srcOrd="17" destOrd="0" presId="urn:microsoft.com/office/officeart/2005/8/layout/target3"/>
    <dgm:cxn modelId="{2B4253A4-9A0A-DE45-8A20-0F8D8379F947}" type="presParOf" srcId="{04BA4098-C957-4F93-9243-302F948C8627}" destId="{1ED71189-9DC4-4C55-8A5E-A4C0AD8B1C76}" srcOrd="18" destOrd="0" presId="urn:microsoft.com/office/officeart/2005/8/layout/target3"/>
    <dgm:cxn modelId="{D16CAF74-10E8-FC43-9281-866C79DD1DFF}" type="presParOf" srcId="{04BA4098-C957-4F93-9243-302F948C8627}" destId="{F3B1135F-AFDC-4167-8B22-43E6B9AFCCE0}" srcOrd="19" destOrd="0" presId="urn:microsoft.com/office/officeart/2005/8/layout/target3"/>
    <dgm:cxn modelId="{EB8C9338-11CD-934C-80EC-2E988E871246}" type="presParOf" srcId="{04BA4098-C957-4F93-9243-302F948C8627}" destId="{C73268FD-53E9-452B-B3EC-571811661A01}" srcOrd="20" destOrd="0" presId="urn:microsoft.com/office/officeart/2005/8/layout/target3"/>
    <dgm:cxn modelId="{4084E814-5350-8544-8FAF-DF252E2DA193}" type="presParOf" srcId="{04BA4098-C957-4F93-9243-302F948C8627}" destId="{77FE55CC-1A86-4E84-95D7-E4B25D732C98}" srcOrd="21" destOrd="0" presId="urn:microsoft.com/office/officeart/2005/8/layout/target3"/>
    <dgm:cxn modelId="{9C1C9309-CEC5-8E40-B3EE-E4FD85BE8CDA}" type="presParOf" srcId="{04BA4098-C957-4F93-9243-302F948C8627}" destId="{F0A03CBA-9C03-4B49-931D-13D8EDBD0682}" srcOrd="22" destOrd="0" presId="urn:microsoft.com/office/officeart/2005/8/layout/target3"/>
    <dgm:cxn modelId="{F916645D-3931-1843-9229-CEE8A5CF291A}" type="presParOf" srcId="{04BA4098-C957-4F93-9243-302F948C8627}" destId="{2441BF17-BFE1-4C02-BC38-9D3B03D7AABF}"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9AC40D-74EE-460A-9F58-1B5610517152}" type="doc">
      <dgm:prSet loTypeId="urn:microsoft.com/office/officeart/2005/8/layout/hProcess10" loCatId="process" qsTypeId="urn:microsoft.com/office/officeart/2005/8/quickstyle/simple1" qsCatId="simple" csTypeId="urn:microsoft.com/office/officeart/2005/8/colors/accent0_3" csCatId="mainScheme" phldr="1"/>
      <dgm:spPr/>
      <dgm:t>
        <a:bodyPr/>
        <a:lstStyle/>
        <a:p>
          <a:endParaRPr lang="en-US"/>
        </a:p>
      </dgm:t>
    </dgm:pt>
    <dgm:pt modelId="{3642F3E6-39E5-4757-8EC8-BF1B793BEA83}">
      <dgm:prSet/>
      <dgm:spPr/>
      <dgm:t>
        <a:bodyPr/>
        <a:lstStyle/>
        <a:p>
          <a:pPr rtl="0"/>
          <a:r>
            <a:rPr lang="en-US" dirty="0" smtClean="0"/>
            <a:t>Discover the cues leading to desirable/undesirable behavior</a:t>
          </a:r>
          <a:endParaRPr lang="en-US" dirty="0"/>
        </a:p>
      </dgm:t>
    </dgm:pt>
    <dgm:pt modelId="{6A791FE1-1FDE-4C61-B8B5-9C60FD8B9A27}" type="parTrans" cxnId="{C19B17E1-5FC2-4A3D-9DAF-243F098C74F8}">
      <dgm:prSet/>
      <dgm:spPr/>
      <dgm:t>
        <a:bodyPr/>
        <a:lstStyle/>
        <a:p>
          <a:endParaRPr lang="en-US"/>
        </a:p>
      </dgm:t>
    </dgm:pt>
    <dgm:pt modelId="{10B85CC8-659B-4EBA-9A78-62A792CB0258}" type="sibTrans" cxnId="{C19B17E1-5FC2-4A3D-9DAF-243F098C74F8}">
      <dgm:prSet/>
      <dgm:spPr/>
      <dgm:t>
        <a:bodyPr/>
        <a:lstStyle/>
        <a:p>
          <a:endParaRPr lang="en-US"/>
        </a:p>
      </dgm:t>
    </dgm:pt>
    <dgm:pt modelId="{650C44B2-D708-4D11-B49A-2D5858490D73}">
      <dgm:prSet/>
      <dgm:spPr/>
      <dgm:t>
        <a:bodyPr/>
        <a:lstStyle/>
        <a:p>
          <a:pPr rtl="0"/>
          <a:r>
            <a:rPr lang="en-US" dirty="0" smtClean="0"/>
            <a:t>Use as many stimulus supports for desired behavior as possible</a:t>
          </a:r>
          <a:endParaRPr lang="en-US" dirty="0"/>
        </a:p>
      </dgm:t>
    </dgm:pt>
    <dgm:pt modelId="{20A451D7-9138-4F5D-92A5-DE01F251DFD8}" type="parTrans" cxnId="{D4E8AC40-0D28-477D-B4CC-EBCC6CB55DDD}">
      <dgm:prSet/>
      <dgm:spPr/>
      <dgm:t>
        <a:bodyPr/>
        <a:lstStyle/>
        <a:p>
          <a:endParaRPr lang="en-US"/>
        </a:p>
      </dgm:t>
    </dgm:pt>
    <dgm:pt modelId="{044178C9-B12A-482A-814C-D9B8F0E89EFD}" type="sibTrans" cxnId="{D4E8AC40-0D28-477D-B4CC-EBCC6CB55DDD}">
      <dgm:prSet/>
      <dgm:spPr/>
      <dgm:t>
        <a:bodyPr/>
        <a:lstStyle/>
        <a:p>
          <a:endParaRPr lang="en-US"/>
        </a:p>
      </dgm:t>
    </dgm:pt>
    <dgm:pt modelId="{C2EFB9BC-D8D7-49A0-B804-DE4763F09D57}" type="pres">
      <dgm:prSet presAssocID="{CE9AC40D-74EE-460A-9F58-1B5610517152}" presName="Name0" presStyleCnt="0">
        <dgm:presLayoutVars>
          <dgm:dir/>
          <dgm:resizeHandles val="exact"/>
        </dgm:presLayoutVars>
      </dgm:prSet>
      <dgm:spPr/>
      <dgm:t>
        <a:bodyPr/>
        <a:lstStyle/>
        <a:p>
          <a:endParaRPr lang="en-US"/>
        </a:p>
      </dgm:t>
    </dgm:pt>
    <dgm:pt modelId="{C0DF5593-781D-43EA-940E-F77FE5514E24}" type="pres">
      <dgm:prSet presAssocID="{3642F3E6-39E5-4757-8EC8-BF1B793BEA83}" presName="composite" presStyleCnt="0"/>
      <dgm:spPr/>
      <dgm:t>
        <a:bodyPr/>
        <a:lstStyle/>
        <a:p>
          <a:endParaRPr lang="en-US"/>
        </a:p>
      </dgm:t>
    </dgm:pt>
    <dgm:pt modelId="{39DE82AB-27E3-4439-ADA7-FC0541247719}" type="pres">
      <dgm:prSet presAssocID="{3642F3E6-39E5-4757-8EC8-BF1B793BEA83}" presName="imagSh" presStyleLbl="bgImgPlace1" presStyleIdx="0" presStyleCnt="2"/>
      <dgm:spPr>
        <a:blipFill>
          <a:blip xmlns:r="http://schemas.openxmlformats.org/officeDocument/2006/relationships" r:embed="rId1"/>
          <a:srcRect/>
          <a:stretch>
            <a:fillRect l="-7000" r="-7000"/>
          </a:stretch>
        </a:blipFill>
      </dgm:spPr>
      <dgm:t>
        <a:bodyPr/>
        <a:lstStyle/>
        <a:p>
          <a:endParaRPr lang="en-US"/>
        </a:p>
      </dgm:t>
    </dgm:pt>
    <dgm:pt modelId="{C8A38BEA-9F2D-4013-9B1E-A39D4A852089}" type="pres">
      <dgm:prSet presAssocID="{3642F3E6-39E5-4757-8EC8-BF1B793BEA83}" presName="txNode" presStyleLbl="node1" presStyleIdx="0" presStyleCnt="2" custScaleY="61416">
        <dgm:presLayoutVars>
          <dgm:bulletEnabled val="1"/>
        </dgm:presLayoutVars>
      </dgm:prSet>
      <dgm:spPr/>
      <dgm:t>
        <a:bodyPr/>
        <a:lstStyle/>
        <a:p>
          <a:endParaRPr lang="en-US"/>
        </a:p>
      </dgm:t>
    </dgm:pt>
    <dgm:pt modelId="{898926BE-DCE6-4B53-9D1B-824C384D6987}" type="pres">
      <dgm:prSet presAssocID="{10B85CC8-659B-4EBA-9A78-62A792CB0258}" presName="sibTrans" presStyleLbl="sibTrans2D1" presStyleIdx="0" presStyleCnt="1"/>
      <dgm:spPr/>
      <dgm:t>
        <a:bodyPr/>
        <a:lstStyle/>
        <a:p>
          <a:endParaRPr lang="en-US"/>
        </a:p>
      </dgm:t>
    </dgm:pt>
    <dgm:pt modelId="{4C2C52F7-E1D2-46F4-A3AC-D06EC551019F}" type="pres">
      <dgm:prSet presAssocID="{10B85CC8-659B-4EBA-9A78-62A792CB0258}" presName="connTx" presStyleLbl="sibTrans2D1" presStyleIdx="0" presStyleCnt="1"/>
      <dgm:spPr/>
      <dgm:t>
        <a:bodyPr/>
        <a:lstStyle/>
        <a:p>
          <a:endParaRPr lang="en-US"/>
        </a:p>
      </dgm:t>
    </dgm:pt>
    <dgm:pt modelId="{C76AE05C-6684-463D-A2F7-2212CD8B5F74}" type="pres">
      <dgm:prSet presAssocID="{650C44B2-D708-4D11-B49A-2D5858490D73}" presName="composite" presStyleCnt="0"/>
      <dgm:spPr/>
      <dgm:t>
        <a:bodyPr/>
        <a:lstStyle/>
        <a:p>
          <a:endParaRPr lang="en-US"/>
        </a:p>
      </dgm:t>
    </dgm:pt>
    <dgm:pt modelId="{C2135FF5-75B6-4EBF-BBA6-9A6F39DB1FE9}" type="pres">
      <dgm:prSet presAssocID="{650C44B2-D708-4D11-B49A-2D5858490D73}" presName="imagSh" presStyleLbl="bgImgPlace1" presStyleIdx="1" presStyleCnt="2"/>
      <dgm:spPr>
        <a:blipFill>
          <a:blip xmlns:r="http://schemas.openxmlformats.org/officeDocument/2006/relationships" r:embed="rId2"/>
          <a:srcRect/>
          <a:stretch>
            <a:fillRect t="-1000" b="-1000"/>
          </a:stretch>
        </a:blipFill>
      </dgm:spPr>
      <dgm:t>
        <a:bodyPr/>
        <a:lstStyle/>
        <a:p>
          <a:endParaRPr lang="en-US"/>
        </a:p>
      </dgm:t>
    </dgm:pt>
    <dgm:pt modelId="{E4FB9AB6-578A-4AF8-A2B6-34AEFEDF21D8}" type="pres">
      <dgm:prSet presAssocID="{650C44B2-D708-4D11-B49A-2D5858490D73}" presName="txNode" presStyleLbl="node1" presStyleIdx="1" presStyleCnt="2" custScaleY="61416">
        <dgm:presLayoutVars>
          <dgm:bulletEnabled val="1"/>
        </dgm:presLayoutVars>
      </dgm:prSet>
      <dgm:spPr/>
      <dgm:t>
        <a:bodyPr/>
        <a:lstStyle/>
        <a:p>
          <a:endParaRPr lang="en-US"/>
        </a:p>
      </dgm:t>
    </dgm:pt>
  </dgm:ptLst>
  <dgm:cxnLst>
    <dgm:cxn modelId="{3020438E-F4F8-0D44-A794-F3743D6C2C7F}" type="presOf" srcId="{3642F3E6-39E5-4757-8EC8-BF1B793BEA83}" destId="{C8A38BEA-9F2D-4013-9B1E-A39D4A852089}" srcOrd="0" destOrd="0" presId="urn:microsoft.com/office/officeart/2005/8/layout/hProcess10"/>
    <dgm:cxn modelId="{27B5B9EC-0017-3E4B-A09F-F4D8D5D95CEA}" type="presOf" srcId="{650C44B2-D708-4D11-B49A-2D5858490D73}" destId="{E4FB9AB6-578A-4AF8-A2B6-34AEFEDF21D8}" srcOrd="0" destOrd="0" presId="urn:microsoft.com/office/officeart/2005/8/layout/hProcess10"/>
    <dgm:cxn modelId="{F430F413-53CF-5243-9EF5-98C41F2792FD}" type="presOf" srcId="{10B85CC8-659B-4EBA-9A78-62A792CB0258}" destId="{4C2C52F7-E1D2-46F4-A3AC-D06EC551019F}" srcOrd="1" destOrd="0" presId="urn:microsoft.com/office/officeart/2005/8/layout/hProcess10"/>
    <dgm:cxn modelId="{BF699796-06D4-6640-A0FC-427D61788568}" type="presOf" srcId="{10B85CC8-659B-4EBA-9A78-62A792CB0258}" destId="{898926BE-DCE6-4B53-9D1B-824C384D6987}" srcOrd="0" destOrd="0" presId="urn:microsoft.com/office/officeart/2005/8/layout/hProcess10"/>
    <dgm:cxn modelId="{C19B17E1-5FC2-4A3D-9DAF-243F098C74F8}" srcId="{CE9AC40D-74EE-460A-9F58-1B5610517152}" destId="{3642F3E6-39E5-4757-8EC8-BF1B793BEA83}" srcOrd="0" destOrd="0" parTransId="{6A791FE1-1FDE-4C61-B8B5-9C60FD8B9A27}" sibTransId="{10B85CC8-659B-4EBA-9A78-62A792CB0258}"/>
    <dgm:cxn modelId="{227EEE10-F343-6844-B1C2-511F481C4443}" type="presOf" srcId="{CE9AC40D-74EE-460A-9F58-1B5610517152}" destId="{C2EFB9BC-D8D7-49A0-B804-DE4763F09D57}" srcOrd="0" destOrd="0" presId="urn:microsoft.com/office/officeart/2005/8/layout/hProcess10"/>
    <dgm:cxn modelId="{D4E8AC40-0D28-477D-B4CC-EBCC6CB55DDD}" srcId="{CE9AC40D-74EE-460A-9F58-1B5610517152}" destId="{650C44B2-D708-4D11-B49A-2D5858490D73}" srcOrd="1" destOrd="0" parTransId="{20A451D7-9138-4F5D-92A5-DE01F251DFD8}" sibTransId="{044178C9-B12A-482A-814C-D9B8F0E89EFD}"/>
    <dgm:cxn modelId="{3699DD72-8589-6545-A2A4-AE7168F64FE8}" type="presParOf" srcId="{C2EFB9BC-D8D7-49A0-B804-DE4763F09D57}" destId="{C0DF5593-781D-43EA-940E-F77FE5514E24}" srcOrd="0" destOrd="0" presId="urn:microsoft.com/office/officeart/2005/8/layout/hProcess10"/>
    <dgm:cxn modelId="{CF1B29B5-38A2-454D-A4AE-A4BEB1DAF430}" type="presParOf" srcId="{C0DF5593-781D-43EA-940E-F77FE5514E24}" destId="{39DE82AB-27E3-4439-ADA7-FC0541247719}" srcOrd="0" destOrd="0" presId="urn:microsoft.com/office/officeart/2005/8/layout/hProcess10"/>
    <dgm:cxn modelId="{1898FC8E-3798-4240-AEFA-32EF3D2F77D7}" type="presParOf" srcId="{C0DF5593-781D-43EA-940E-F77FE5514E24}" destId="{C8A38BEA-9F2D-4013-9B1E-A39D4A852089}" srcOrd="1" destOrd="0" presId="urn:microsoft.com/office/officeart/2005/8/layout/hProcess10"/>
    <dgm:cxn modelId="{2C19C478-DB56-8741-9202-CFAE12A19344}" type="presParOf" srcId="{C2EFB9BC-D8D7-49A0-B804-DE4763F09D57}" destId="{898926BE-DCE6-4B53-9D1B-824C384D6987}" srcOrd="1" destOrd="0" presId="urn:microsoft.com/office/officeart/2005/8/layout/hProcess10"/>
    <dgm:cxn modelId="{29870C9D-A473-0244-8F0B-25803D5E74C9}" type="presParOf" srcId="{898926BE-DCE6-4B53-9D1B-824C384D6987}" destId="{4C2C52F7-E1D2-46F4-A3AC-D06EC551019F}" srcOrd="0" destOrd="0" presId="urn:microsoft.com/office/officeart/2005/8/layout/hProcess10"/>
    <dgm:cxn modelId="{E54D6FD3-4963-E246-A630-F61C06E2480B}" type="presParOf" srcId="{C2EFB9BC-D8D7-49A0-B804-DE4763F09D57}" destId="{C76AE05C-6684-463D-A2F7-2212CD8B5F74}" srcOrd="2" destOrd="0" presId="urn:microsoft.com/office/officeart/2005/8/layout/hProcess10"/>
    <dgm:cxn modelId="{D167EF3D-616C-1A47-93C9-95118048A2E9}" type="presParOf" srcId="{C76AE05C-6684-463D-A2F7-2212CD8B5F74}" destId="{C2135FF5-75B6-4EBF-BBA6-9A6F39DB1FE9}" srcOrd="0" destOrd="0" presId="urn:microsoft.com/office/officeart/2005/8/layout/hProcess10"/>
    <dgm:cxn modelId="{30C34B8D-7DAB-BD4F-9662-23559AFB112F}" type="presParOf" srcId="{C76AE05C-6684-463D-A2F7-2212CD8B5F74}" destId="{E4FB9AB6-578A-4AF8-A2B6-34AEFEDF21D8}"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1FCE84-78BC-4E08-820E-99F829043808}"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n-US"/>
        </a:p>
      </dgm:t>
    </dgm:pt>
    <dgm:pt modelId="{EFADBAC1-15BF-4A05-9A7F-B70EF72E873B}">
      <dgm:prSet phldrT="[Text]" custT="1"/>
      <dgm:spPr/>
      <dgm:t>
        <a:bodyPr/>
        <a:lstStyle/>
        <a:p>
          <a:r>
            <a:rPr lang="en-US" sz="2000" b="1" dirty="0" smtClean="0"/>
            <a:t>Behavior</a:t>
          </a:r>
          <a:endParaRPr lang="en-US" sz="2000" b="1" dirty="0"/>
        </a:p>
      </dgm:t>
    </dgm:pt>
    <dgm:pt modelId="{E29BE81F-52DA-4A5F-B48F-A5F9C004C0EE}" type="parTrans" cxnId="{46E022F1-59E3-4E3B-9940-AFF1B2574B2C}">
      <dgm:prSet/>
      <dgm:spPr/>
      <dgm:t>
        <a:bodyPr/>
        <a:lstStyle/>
        <a:p>
          <a:endParaRPr lang="en-US" sz="4000"/>
        </a:p>
      </dgm:t>
    </dgm:pt>
    <dgm:pt modelId="{A8905CA6-A890-454C-AE47-330F713D6CFC}" type="sibTrans" cxnId="{46E022F1-59E3-4E3B-9940-AFF1B2574B2C}">
      <dgm:prSet/>
      <dgm:spPr/>
      <dgm:t>
        <a:bodyPr/>
        <a:lstStyle/>
        <a:p>
          <a:endParaRPr lang="en-US" sz="4000"/>
        </a:p>
      </dgm:t>
    </dgm:pt>
    <dgm:pt modelId="{DAD3361E-BC58-4010-BFCB-086F0A4A269E}">
      <dgm:prSet phldrT="[Text]" custT="1"/>
      <dgm:spPr/>
      <dgm:t>
        <a:bodyPr/>
        <a:lstStyle/>
        <a:p>
          <a:r>
            <a:rPr lang="en-US" sz="1800" b="1" dirty="0" smtClean="0"/>
            <a:t>Consequences</a:t>
          </a:r>
          <a:endParaRPr lang="en-US" sz="1800" b="1" dirty="0"/>
        </a:p>
      </dgm:t>
    </dgm:pt>
    <dgm:pt modelId="{D61EB9FE-D5B7-47E9-95AB-17B4983E7310}" type="parTrans" cxnId="{6C9C45E1-B47F-4C2E-9CC0-C2193E8BCF1C}">
      <dgm:prSet/>
      <dgm:spPr/>
      <dgm:t>
        <a:bodyPr/>
        <a:lstStyle/>
        <a:p>
          <a:endParaRPr lang="en-US" sz="4000"/>
        </a:p>
      </dgm:t>
    </dgm:pt>
    <dgm:pt modelId="{E9882838-038C-4ED0-A30D-332A40589D54}" type="sibTrans" cxnId="{6C9C45E1-B47F-4C2E-9CC0-C2193E8BCF1C}">
      <dgm:prSet/>
      <dgm:spPr/>
      <dgm:t>
        <a:bodyPr/>
        <a:lstStyle/>
        <a:p>
          <a:endParaRPr lang="en-US" sz="4000"/>
        </a:p>
      </dgm:t>
    </dgm:pt>
    <dgm:pt modelId="{B2CD9D95-0BEF-4369-898B-54795E6606AE}">
      <dgm:prSet phldrT="[Text]" custT="1"/>
      <dgm:spPr/>
      <dgm:t>
        <a:bodyPr/>
        <a:lstStyle/>
        <a:p>
          <a:r>
            <a:rPr lang="en-US" sz="2000" b="1" dirty="0" smtClean="0"/>
            <a:t>Contingencies of Reinforcement</a:t>
          </a:r>
        </a:p>
      </dgm:t>
    </dgm:pt>
    <dgm:pt modelId="{F8D62E14-EDCD-43D9-9A2F-01D3D423E793}" type="sibTrans" cxnId="{C236845A-FE4C-4F73-89C9-E3C5E78FAC61}">
      <dgm:prSet/>
      <dgm:spPr/>
      <dgm:t>
        <a:bodyPr/>
        <a:lstStyle/>
        <a:p>
          <a:endParaRPr lang="en-US" sz="4000"/>
        </a:p>
      </dgm:t>
    </dgm:pt>
    <dgm:pt modelId="{8179FBC4-D56C-4E23-A67D-851F07DD001D}" type="parTrans" cxnId="{C236845A-FE4C-4F73-89C9-E3C5E78FAC61}">
      <dgm:prSet/>
      <dgm:spPr/>
      <dgm:t>
        <a:bodyPr/>
        <a:lstStyle/>
        <a:p>
          <a:endParaRPr lang="en-US" sz="4000"/>
        </a:p>
      </dgm:t>
    </dgm:pt>
    <dgm:pt modelId="{E8BCCCD9-BC22-4832-BD20-7C9D0A9C400E}" type="pres">
      <dgm:prSet presAssocID="{801FCE84-78BC-4E08-820E-99F829043808}" presName="Name0" presStyleCnt="0">
        <dgm:presLayoutVars>
          <dgm:dir/>
          <dgm:animOne val="branch"/>
          <dgm:animLvl val="lvl"/>
        </dgm:presLayoutVars>
      </dgm:prSet>
      <dgm:spPr/>
      <dgm:t>
        <a:bodyPr/>
        <a:lstStyle/>
        <a:p>
          <a:endParaRPr lang="en-US"/>
        </a:p>
      </dgm:t>
    </dgm:pt>
    <dgm:pt modelId="{78B45251-A2CC-4FBD-8A5A-64006B6D5FF9}" type="pres">
      <dgm:prSet presAssocID="{EFADBAC1-15BF-4A05-9A7F-B70EF72E873B}" presName="chaos" presStyleCnt="0"/>
      <dgm:spPr/>
    </dgm:pt>
    <dgm:pt modelId="{0767026E-54EE-4A73-8B15-B094B39ADC37}" type="pres">
      <dgm:prSet presAssocID="{EFADBAC1-15BF-4A05-9A7F-B70EF72E873B}" presName="parTx1" presStyleLbl="revTx" presStyleIdx="0" presStyleCnt="2"/>
      <dgm:spPr/>
      <dgm:t>
        <a:bodyPr/>
        <a:lstStyle/>
        <a:p>
          <a:endParaRPr lang="en-US"/>
        </a:p>
      </dgm:t>
    </dgm:pt>
    <dgm:pt modelId="{C844E7DF-11D6-49F6-AB27-61B45F02B354}" type="pres">
      <dgm:prSet presAssocID="{EFADBAC1-15BF-4A05-9A7F-B70EF72E873B}" presName="c1" presStyleLbl="node1" presStyleIdx="0" presStyleCnt="19"/>
      <dgm:spPr/>
    </dgm:pt>
    <dgm:pt modelId="{6BB9D4EA-C0CC-4F64-8242-A11449309DE7}" type="pres">
      <dgm:prSet presAssocID="{EFADBAC1-15BF-4A05-9A7F-B70EF72E873B}" presName="c2" presStyleLbl="node1" presStyleIdx="1" presStyleCnt="19"/>
      <dgm:spPr/>
    </dgm:pt>
    <dgm:pt modelId="{C2F5D17B-EE27-43DC-A6E6-3E31B55A3673}" type="pres">
      <dgm:prSet presAssocID="{EFADBAC1-15BF-4A05-9A7F-B70EF72E873B}" presName="c3" presStyleLbl="node1" presStyleIdx="2" presStyleCnt="19"/>
      <dgm:spPr/>
    </dgm:pt>
    <dgm:pt modelId="{30A80768-166A-4644-91D1-B29E0C1C84D9}" type="pres">
      <dgm:prSet presAssocID="{EFADBAC1-15BF-4A05-9A7F-B70EF72E873B}" presName="c4" presStyleLbl="node1" presStyleIdx="3" presStyleCnt="19"/>
      <dgm:spPr/>
    </dgm:pt>
    <dgm:pt modelId="{D835AA54-0402-43C1-84BE-09FF0DEF7834}" type="pres">
      <dgm:prSet presAssocID="{EFADBAC1-15BF-4A05-9A7F-B70EF72E873B}" presName="c5" presStyleLbl="node1" presStyleIdx="4" presStyleCnt="19"/>
      <dgm:spPr/>
    </dgm:pt>
    <dgm:pt modelId="{AF5DB8EF-3E45-42AE-84E6-D60607F84D29}" type="pres">
      <dgm:prSet presAssocID="{EFADBAC1-15BF-4A05-9A7F-B70EF72E873B}" presName="c6" presStyleLbl="node1" presStyleIdx="5" presStyleCnt="19"/>
      <dgm:spPr/>
    </dgm:pt>
    <dgm:pt modelId="{88B468E6-55F8-4F7D-BDB0-28504512FA87}" type="pres">
      <dgm:prSet presAssocID="{EFADBAC1-15BF-4A05-9A7F-B70EF72E873B}" presName="c7" presStyleLbl="node1" presStyleIdx="6" presStyleCnt="19"/>
      <dgm:spPr/>
    </dgm:pt>
    <dgm:pt modelId="{4DA7ABDE-2D51-4C66-9978-7575E6ADA25A}" type="pres">
      <dgm:prSet presAssocID="{EFADBAC1-15BF-4A05-9A7F-B70EF72E873B}" presName="c8" presStyleLbl="node1" presStyleIdx="7" presStyleCnt="19"/>
      <dgm:spPr/>
    </dgm:pt>
    <dgm:pt modelId="{AE14EC2F-B278-42DF-A284-89AB3E687E2C}" type="pres">
      <dgm:prSet presAssocID="{EFADBAC1-15BF-4A05-9A7F-B70EF72E873B}" presName="c9" presStyleLbl="node1" presStyleIdx="8" presStyleCnt="19"/>
      <dgm:spPr/>
    </dgm:pt>
    <dgm:pt modelId="{800E3FC2-87BA-4B6A-BE36-DDF08260ECB0}" type="pres">
      <dgm:prSet presAssocID="{EFADBAC1-15BF-4A05-9A7F-B70EF72E873B}" presName="c10" presStyleLbl="node1" presStyleIdx="9" presStyleCnt="19"/>
      <dgm:spPr/>
    </dgm:pt>
    <dgm:pt modelId="{F48B8316-27D3-4A5F-BF44-90C7E569BB09}" type="pres">
      <dgm:prSet presAssocID="{EFADBAC1-15BF-4A05-9A7F-B70EF72E873B}" presName="c11" presStyleLbl="node1" presStyleIdx="10" presStyleCnt="19"/>
      <dgm:spPr/>
    </dgm:pt>
    <dgm:pt modelId="{EE710CC2-FA8A-42AA-8105-41DC30609427}" type="pres">
      <dgm:prSet presAssocID="{EFADBAC1-15BF-4A05-9A7F-B70EF72E873B}" presName="c12" presStyleLbl="node1" presStyleIdx="11" presStyleCnt="19"/>
      <dgm:spPr/>
    </dgm:pt>
    <dgm:pt modelId="{67E95777-7D9F-4850-A083-AA7C52A751E0}" type="pres">
      <dgm:prSet presAssocID="{EFADBAC1-15BF-4A05-9A7F-B70EF72E873B}" presName="c13" presStyleLbl="node1" presStyleIdx="12" presStyleCnt="19"/>
      <dgm:spPr/>
    </dgm:pt>
    <dgm:pt modelId="{F740FFED-5E20-4499-9158-4D6BC95A967C}" type="pres">
      <dgm:prSet presAssocID="{EFADBAC1-15BF-4A05-9A7F-B70EF72E873B}" presName="c14" presStyleLbl="node1" presStyleIdx="13" presStyleCnt="19"/>
      <dgm:spPr/>
    </dgm:pt>
    <dgm:pt modelId="{DD9F1048-395F-41B5-99F8-1D73A8BF294F}" type="pres">
      <dgm:prSet presAssocID="{EFADBAC1-15BF-4A05-9A7F-B70EF72E873B}" presName="c15" presStyleLbl="node1" presStyleIdx="14" presStyleCnt="19"/>
      <dgm:spPr/>
    </dgm:pt>
    <dgm:pt modelId="{369125C3-7778-4999-8E91-6654296D212A}" type="pres">
      <dgm:prSet presAssocID="{EFADBAC1-15BF-4A05-9A7F-B70EF72E873B}" presName="c16" presStyleLbl="node1" presStyleIdx="15" presStyleCnt="19"/>
      <dgm:spPr/>
    </dgm:pt>
    <dgm:pt modelId="{930F5C99-5BE9-4E29-9EDB-F967E3E2F4B5}" type="pres">
      <dgm:prSet presAssocID="{EFADBAC1-15BF-4A05-9A7F-B70EF72E873B}" presName="c17" presStyleLbl="node1" presStyleIdx="16" presStyleCnt="19"/>
      <dgm:spPr/>
    </dgm:pt>
    <dgm:pt modelId="{B508CFBF-896C-4A52-B13E-AF96EA92CBB0}" type="pres">
      <dgm:prSet presAssocID="{EFADBAC1-15BF-4A05-9A7F-B70EF72E873B}" presName="c18" presStyleLbl="node1" presStyleIdx="17" presStyleCnt="19"/>
      <dgm:spPr/>
    </dgm:pt>
    <dgm:pt modelId="{A676D53D-5751-48D5-B16F-7F945DC6C315}" type="pres">
      <dgm:prSet presAssocID="{A8905CA6-A890-454C-AE47-330F713D6CFC}" presName="chevronComposite1" presStyleCnt="0"/>
      <dgm:spPr/>
    </dgm:pt>
    <dgm:pt modelId="{A58D1E2E-E237-46E9-A262-13650F0B7517}" type="pres">
      <dgm:prSet presAssocID="{A8905CA6-A890-454C-AE47-330F713D6CFC}" presName="chevron1" presStyleLbl="sibTrans2D1" presStyleIdx="0" presStyleCnt="2" custLinFactNeighborX="-8908"/>
      <dgm:spPr/>
      <dgm:t>
        <a:bodyPr/>
        <a:lstStyle/>
        <a:p>
          <a:endParaRPr lang="en-US"/>
        </a:p>
      </dgm:t>
    </dgm:pt>
    <dgm:pt modelId="{5E394CEE-099D-419D-9729-CD9E9D27631A}" type="pres">
      <dgm:prSet presAssocID="{A8905CA6-A890-454C-AE47-330F713D6CFC}" presName="spChevron1" presStyleCnt="0"/>
      <dgm:spPr/>
    </dgm:pt>
    <dgm:pt modelId="{C9197AFB-B1CB-4CBD-B505-85AFAF91E993}" type="pres">
      <dgm:prSet presAssocID="{B2CD9D95-0BEF-4369-898B-54795E6606AE}" presName="middle" presStyleCnt="0"/>
      <dgm:spPr/>
    </dgm:pt>
    <dgm:pt modelId="{B11C7D23-0699-4DED-875F-D8287B5FCD9B}" type="pres">
      <dgm:prSet presAssocID="{B2CD9D95-0BEF-4369-898B-54795E6606AE}" presName="parTxMid" presStyleLbl="revTx" presStyleIdx="1" presStyleCnt="2" custLinFactNeighborX="-18387" custLinFactNeighborY="-1999"/>
      <dgm:spPr/>
      <dgm:t>
        <a:bodyPr/>
        <a:lstStyle/>
        <a:p>
          <a:endParaRPr lang="en-US"/>
        </a:p>
      </dgm:t>
    </dgm:pt>
    <dgm:pt modelId="{22EBAB72-AADA-4112-8122-A0A312D92FE1}" type="pres">
      <dgm:prSet presAssocID="{B2CD9D95-0BEF-4369-898B-54795E6606AE}" presName="spMid" presStyleCnt="0"/>
      <dgm:spPr/>
    </dgm:pt>
    <dgm:pt modelId="{6737EE3A-8DE9-4138-8650-7174AE7626F9}" type="pres">
      <dgm:prSet presAssocID="{F8D62E14-EDCD-43D9-9A2F-01D3D423E793}" presName="chevronComposite1" presStyleCnt="0"/>
      <dgm:spPr/>
    </dgm:pt>
    <dgm:pt modelId="{27132D73-CD9B-4AF5-A062-191129CC57E5}" type="pres">
      <dgm:prSet presAssocID="{F8D62E14-EDCD-43D9-9A2F-01D3D423E793}" presName="chevron1" presStyleLbl="sibTrans2D1" presStyleIdx="1" presStyleCnt="2" custLinFactNeighborX="-90284"/>
      <dgm:spPr/>
    </dgm:pt>
    <dgm:pt modelId="{F728DA21-15C8-4C45-9F93-7898F9464134}" type="pres">
      <dgm:prSet presAssocID="{F8D62E14-EDCD-43D9-9A2F-01D3D423E793}" presName="spChevron1" presStyleCnt="0"/>
      <dgm:spPr/>
    </dgm:pt>
    <dgm:pt modelId="{63E49DAE-5808-4D32-98D0-92E310473108}" type="pres">
      <dgm:prSet presAssocID="{DAD3361E-BC58-4010-BFCB-086F0A4A269E}" presName="last" presStyleCnt="0"/>
      <dgm:spPr/>
    </dgm:pt>
    <dgm:pt modelId="{851B0D19-9667-4F87-BED6-C01E5EAF5E40}" type="pres">
      <dgm:prSet presAssocID="{DAD3361E-BC58-4010-BFCB-086F0A4A269E}" presName="circleTx" presStyleLbl="node1" presStyleIdx="18" presStyleCnt="19" custScaleX="142956" custScaleY="119504" custLinFactNeighborX="-35500" custLinFactNeighborY="-13387"/>
      <dgm:spPr/>
      <dgm:t>
        <a:bodyPr/>
        <a:lstStyle/>
        <a:p>
          <a:endParaRPr lang="en-US"/>
        </a:p>
      </dgm:t>
    </dgm:pt>
    <dgm:pt modelId="{C96A8AF8-50BF-4793-874A-F0B3965B08EB}" type="pres">
      <dgm:prSet presAssocID="{DAD3361E-BC58-4010-BFCB-086F0A4A269E}" presName="spN" presStyleCnt="0"/>
      <dgm:spPr/>
    </dgm:pt>
  </dgm:ptLst>
  <dgm:cxnLst>
    <dgm:cxn modelId="{6C9C45E1-B47F-4C2E-9CC0-C2193E8BCF1C}" srcId="{801FCE84-78BC-4E08-820E-99F829043808}" destId="{DAD3361E-BC58-4010-BFCB-086F0A4A269E}" srcOrd="2" destOrd="0" parTransId="{D61EB9FE-D5B7-47E9-95AB-17B4983E7310}" sibTransId="{E9882838-038C-4ED0-A30D-332A40589D54}"/>
    <dgm:cxn modelId="{D74BB5AF-4541-6D4E-9B23-18FDA2CE4088}" type="presOf" srcId="{B2CD9D95-0BEF-4369-898B-54795E6606AE}" destId="{B11C7D23-0699-4DED-875F-D8287B5FCD9B}" srcOrd="0" destOrd="0" presId="urn:microsoft.com/office/officeart/2009/3/layout/RandomtoResultProcess"/>
    <dgm:cxn modelId="{D1705809-C721-9648-B867-7C6E3CA7BE65}" type="presOf" srcId="{DAD3361E-BC58-4010-BFCB-086F0A4A269E}" destId="{851B0D19-9667-4F87-BED6-C01E5EAF5E40}" srcOrd="0" destOrd="0" presId="urn:microsoft.com/office/officeart/2009/3/layout/RandomtoResultProcess"/>
    <dgm:cxn modelId="{46E022F1-59E3-4E3B-9940-AFF1B2574B2C}" srcId="{801FCE84-78BC-4E08-820E-99F829043808}" destId="{EFADBAC1-15BF-4A05-9A7F-B70EF72E873B}" srcOrd="0" destOrd="0" parTransId="{E29BE81F-52DA-4A5F-B48F-A5F9C004C0EE}" sibTransId="{A8905CA6-A890-454C-AE47-330F713D6CFC}"/>
    <dgm:cxn modelId="{B101AB9D-77FD-E146-B9E0-F71CE58FD114}" type="presOf" srcId="{801FCE84-78BC-4E08-820E-99F829043808}" destId="{E8BCCCD9-BC22-4832-BD20-7C9D0A9C400E}" srcOrd="0" destOrd="0" presId="urn:microsoft.com/office/officeart/2009/3/layout/RandomtoResultProcess"/>
    <dgm:cxn modelId="{C236845A-FE4C-4F73-89C9-E3C5E78FAC61}" srcId="{801FCE84-78BC-4E08-820E-99F829043808}" destId="{B2CD9D95-0BEF-4369-898B-54795E6606AE}" srcOrd="1" destOrd="0" parTransId="{8179FBC4-D56C-4E23-A67D-851F07DD001D}" sibTransId="{F8D62E14-EDCD-43D9-9A2F-01D3D423E793}"/>
    <dgm:cxn modelId="{A14310BC-50A3-E04F-99A2-E438B1E1EEA6}" type="presOf" srcId="{EFADBAC1-15BF-4A05-9A7F-B70EF72E873B}" destId="{0767026E-54EE-4A73-8B15-B094B39ADC37}" srcOrd="0" destOrd="0" presId="urn:microsoft.com/office/officeart/2009/3/layout/RandomtoResultProcess"/>
    <dgm:cxn modelId="{4438EAB1-4DC0-1440-8372-87EB5AB1162C}" type="presParOf" srcId="{E8BCCCD9-BC22-4832-BD20-7C9D0A9C400E}" destId="{78B45251-A2CC-4FBD-8A5A-64006B6D5FF9}" srcOrd="0" destOrd="0" presId="urn:microsoft.com/office/officeart/2009/3/layout/RandomtoResultProcess"/>
    <dgm:cxn modelId="{5B5185E1-0840-2D44-A208-30901D95BCFE}" type="presParOf" srcId="{78B45251-A2CC-4FBD-8A5A-64006B6D5FF9}" destId="{0767026E-54EE-4A73-8B15-B094B39ADC37}" srcOrd="0" destOrd="0" presId="urn:microsoft.com/office/officeart/2009/3/layout/RandomtoResultProcess"/>
    <dgm:cxn modelId="{A8DDF6CB-3A38-6C42-81F5-384FCEDB5FC0}" type="presParOf" srcId="{78B45251-A2CC-4FBD-8A5A-64006B6D5FF9}" destId="{C844E7DF-11D6-49F6-AB27-61B45F02B354}" srcOrd="1" destOrd="0" presId="urn:microsoft.com/office/officeart/2009/3/layout/RandomtoResultProcess"/>
    <dgm:cxn modelId="{3B4E8F22-9BDB-F144-B156-1DE949B94EB8}" type="presParOf" srcId="{78B45251-A2CC-4FBD-8A5A-64006B6D5FF9}" destId="{6BB9D4EA-C0CC-4F64-8242-A11449309DE7}" srcOrd="2" destOrd="0" presId="urn:microsoft.com/office/officeart/2009/3/layout/RandomtoResultProcess"/>
    <dgm:cxn modelId="{72FE984C-ACE9-F740-B229-BB4812543AB8}" type="presParOf" srcId="{78B45251-A2CC-4FBD-8A5A-64006B6D5FF9}" destId="{C2F5D17B-EE27-43DC-A6E6-3E31B55A3673}" srcOrd="3" destOrd="0" presId="urn:microsoft.com/office/officeart/2009/3/layout/RandomtoResultProcess"/>
    <dgm:cxn modelId="{7935C635-7CDF-EE43-9D8E-5D1E56C8601F}" type="presParOf" srcId="{78B45251-A2CC-4FBD-8A5A-64006B6D5FF9}" destId="{30A80768-166A-4644-91D1-B29E0C1C84D9}" srcOrd="4" destOrd="0" presId="urn:microsoft.com/office/officeart/2009/3/layout/RandomtoResultProcess"/>
    <dgm:cxn modelId="{2132C34D-0D96-DC47-89DE-893050C9F2E7}" type="presParOf" srcId="{78B45251-A2CC-4FBD-8A5A-64006B6D5FF9}" destId="{D835AA54-0402-43C1-84BE-09FF0DEF7834}" srcOrd="5" destOrd="0" presId="urn:microsoft.com/office/officeart/2009/3/layout/RandomtoResultProcess"/>
    <dgm:cxn modelId="{643A549C-92F1-624D-B1C3-49643E57F5D3}" type="presParOf" srcId="{78B45251-A2CC-4FBD-8A5A-64006B6D5FF9}" destId="{AF5DB8EF-3E45-42AE-84E6-D60607F84D29}" srcOrd="6" destOrd="0" presId="urn:microsoft.com/office/officeart/2009/3/layout/RandomtoResultProcess"/>
    <dgm:cxn modelId="{65EF48F8-2E42-ED4A-A60A-EEE4E304BBBF}" type="presParOf" srcId="{78B45251-A2CC-4FBD-8A5A-64006B6D5FF9}" destId="{88B468E6-55F8-4F7D-BDB0-28504512FA87}" srcOrd="7" destOrd="0" presId="urn:microsoft.com/office/officeart/2009/3/layout/RandomtoResultProcess"/>
    <dgm:cxn modelId="{DA6C2848-7839-4448-8509-BC5B26E9C1D0}" type="presParOf" srcId="{78B45251-A2CC-4FBD-8A5A-64006B6D5FF9}" destId="{4DA7ABDE-2D51-4C66-9978-7575E6ADA25A}" srcOrd="8" destOrd="0" presId="urn:microsoft.com/office/officeart/2009/3/layout/RandomtoResultProcess"/>
    <dgm:cxn modelId="{0728ED01-E966-9E47-A244-A81F9FBDCFBF}" type="presParOf" srcId="{78B45251-A2CC-4FBD-8A5A-64006B6D5FF9}" destId="{AE14EC2F-B278-42DF-A284-89AB3E687E2C}" srcOrd="9" destOrd="0" presId="urn:microsoft.com/office/officeart/2009/3/layout/RandomtoResultProcess"/>
    <dgm:cxn modelId="{8BAC0FDE-E168-CC44-A6D5-C349E93BCF9D}" type="presParOf" srcId="{78B45251-A2CC-4FBD-8A5A-64006B6D5FF9}" destId="{800E3FC2-87BA-4B6A-BE36-DDF08260ECB0}" srcOrd="10" destOrd="0" presId="urn:microsoft.com/office/officeart/2009/3/layout/RandomtoResultProcess"/>
    <dgm:cxn modelId="{B0EDC165-1A75-904F-96C8-05285BDC41B8}" type="presParOf" srcId="{78B45251-A2CC-4FBD-8A5A-64006B6D5FF9}" destId="{F48B8316-27D3-4A5F-BF44-90C7E569BB09}" srcOrd="11" destOrd="0" presId="urn:microsoft.com/office/officeart/2009/3/layout/RandomtoResultProcess"/>
    <dgm:cxn modelId="{2B370A7C-100A-884D-B59E-9E83A037FCB8}" type="presParOf" srcId="{78B45251-A2CC-4FBD-8A5A-64006B6D5FF9}" destId="{EE710CC2-FA8A-42AA-8105-41DC30609427}" srcOrd="12" destOrd="0" presId="urn:microsoft.com/office/officeart/2009/3/layout/RandomtoResultProcess"/>
    <dgm:cxn modelId="{22C2F4A5-C9A4-414A-A255-FCA84871D5EF}" type="presParOf" srcId="{78B45251-A2CC-4FBD-8A5A-64006B6D5FF9}" destId="{67E95777-7D9F-4850-A083-AA7C52A751E0}" srcOrd="13" destOrd="0" presId="urn:microsoft.com/office/officeart/2009/3/layout/RandomtoResultProcess"/>
    <dgm:cxn modelId="{98D14B6D-FEE1-0243-813D-70E7431F3EAE}" type="presParOf" srcId="{78B45251-A2CC-4FBD-8A5A-64006B6D5FF9}" destId="{F740FFED-5E20-4499-9158-4D6BC95A967C}" srcOrd="14" destOrd="0" presId="urn:microsoft.com/office/officeart/2009/3/layout/RandomtoResultProcess"/>
    <dgm:cxn modelId="{4B67E0B8-7877-C04F-A913-2A81866F17BE}" type="presParOf" srcId="{78B45251-A2CC-4FBD-8A5A-64006B6D5FF9}" destId="{DD9F1048-395F-41B5-99F8-1D73A8BF294F}" srcOrd="15" destOrd="0" presId="urn:microsoft.com/office/officeart/2009/3/layout/RandomtoResultProcess"/>
    <dgm:cxn modelId="{9B996091-1058-CF4F-A7CC-67E6A36E23CB}" type="presParOf" srcId="{78B45251-A2CC-4FBD-8A5A-64006B6D5FF9}" destId="{369125C3-7778-4999-8E91-6654296D212A}" srcOrd="16" destOrd="0" presId="urn:microsoft.com/office/officeart/2009/3/layout/RandomtoResultProcess"/>
    <dgm:cxn modelId="{34C36D55-76B1-CA46-92AE-202B88609BD3}" type="presParOf" srcId="{78B45251-A2CC-4FBD-8A5A-64006B6D5FF9}" destId="{930F5C99-5BE9-4E29-9EDB-F967E3E2F4B5}" srcOrd="17" destOrd="0" presId="urn:microsoft.com/office/officeart/2009/3/layout/RandomtoResultProcess"/>
    <dgm:cxn modelId="{AC09B334-A417-BE4D-94A4-F3364D920F8A}" type="presParOf" srcId="{78B45251-A2CC-4FBD-8A5A-64006B6D5FF9}" destId="{B508CFBF-896C-4A52-B13E-AF96EA92CBB0}" srcOrd="18" destOrd="0" presId="urn:microsoft.com/office/officeart/2009/3/layout/RandomtoResultProcess"/>
    <dgm:cxn modelId="{C5189C4C-5E80-5943-9430-56D5597DEE8B}" type="presParOf" srcId="{E8BCCCD9-BC22-4832-BD20-7C9D0A9C400E}" destId="{A676D53D-5751-48D5-B16F-7F945DC6C315}" srcOrd="1" destOrd="0" presId="urn:microsoft.com/office/officeart/2009/3/layout/RandomtoResultProcess"/>
    <dgm:cxn modelId="{58266C2F-33C9-0A4D-9BFB-B0DABB0AACCA}" type="presParOf" srcId="{A676D53D-5751-48D5-B16F-7F945DC6C315}" destId="{A58D1E2E-E237-46E9-A262-13650F0B7517}" srcOrd="0" destOrd="0" presId="urn:microsoft.com/office/officeart/2009/3/layout/RandomtoResultProcess"/>
    <dgm:cxn modelId="{214A2336-506F-FC4B-B410-4E5F9CF30262}" type="presParOf" srcId="{A676D53D-5751-48D5-B16F-7F945DC6C315}" destId="{5E394CEE-099D-419D-9729-CD9E9D27631A}" srcOrd="1" destOrd="0" presId="urn:microsoft.com/office/officeart/2009/3/layout/RandomtoResultProcess"/>
    <dgm:cxn modelId="{D92149BA-024E-E341-B367-5308566EF70D}" type="presParOf" srcId="{E8BCCCD9-BC22-4832-BD20-7C9D0A9C400E}" destId="{C9197AFB-B1CB-4CBD-B505-85AFAF91E993}" srcOrd="2" destOrd="0" presId="urn:microsoft.com/office/officeart/2009/3/layout/RandomtoResultProcess"/>
    <dgm:cxn modelId="{413FACE4-354C-DE40-AE6D-2895D3B07BC8}" type="presParOf" srcId="{C9197AFB-B1CB-4CBD-B505-85AFAF91E993}" destId="{B11C7D23-0699-4DED-875F-D8287B5FCD9B}" srcOrd="0" destOrd="0" presId="urn:microsoft.com/office/officeart/2009/3/layout/RandomtoResultProcess"/>
    <dgm:cxn modelId="{8234B8CE-38EF-0143-9559-7B8B04B6703C}" type="presParOf" srcId="{C9197AFB-B1CB-4CBD-B505-85AFAF91E993}" destId="{22EBAB72-AADA-4112-8122-A0A312D92FE1}" srcOrd="1" destOrd="0" presId="urn:microsoft.com/office/officeart/2009/3/layout/RandomtoResultProcess"/>
    <dgm:cxn modelId="{9DAAD572-C522-3744-9651-17E3B084637B}" type="presParOf" srcId="{E8BCCCD9-BC22-4832-BD20-7C9D0A9C400E}" destId="{6737EE3A-8DE9-4138-8650-7174AE7626F9}" srcOrd="3" destOrd="0" presId="urn:microsoft.com/office/officeart/2009/3/layout/RandomtoResultProcess"/>
    <dgm:cxn modelId="{8A75A1F1-734E-F74F-B1FE-7CBE3396B621}" type="presParOf" srcId="{6737EE3A-8DE9-4138-8650-7174AE7626F9}" destId="{27132D73-CD9B-4AF5-A062-191129CC57E5}" srcOrd="0" destOrd="0" presId="urn:microsoft.com/office/officeart/2009/3/layout/RandomtoResultProcess"/>
    <dgm:cxn modelId="{8618D6E2-0200-324F-A917-983A426E81AD}" type="presParOf" srcId="{6737EE3A-8DE9-4138-8650-7174AE7626F9}" destId="{F728DA21-15C8-4C45-9F93-7898F9464134}" srcOrd="1" destOrd="0" presId="urn:microsoft.com/office/officeart/2009/3/layout/RandomtoResultProcess"/>
    <dgm:cxn modelId="{2CCD9FF7-7DD3-2E4F-B021-6D236F8F2D89}" type="presParOf" srcId="{E8BCCCD9-BC22-4832-BD20-7C9D0A9C400E}" destId="{63E49DAE-5808-4D32-98D0-92E310473108}" srcOrd="4" destOrd="0" presId="urn:microsoft.com/office/officeart/2009/3/layout/RandomtoResultProcess"/>
    <dgm:cxn modelId="{E30C25CC-21B8-1D4B-93D9-B9AF9EAC3AE9}" type="presParOf" srcId="{63E49DAE-5808-4D32-98D0-92E310473108}" destId="{851B0D19-9667-4F87-BED6-C01E5EAF5E40}" srcOrd="0" destOrd="0" presId="urn:microsoft.com/office/officeart/2009/3/layout/RandomtoResultProcess"/>
    <dgm:cxn modelId="{6D62E3DD-CA80-5B4C-9D01-0B9F9A24DB9B}" type="presParOf" srcId="{63E49DAE-5808-4D32-98D0-92E310473108}" destId="{C96A8AF8-50BF-4793-874A-F0B3965B08EB}"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059B31-B8C0-4BB1-958E-94E32E5A1808}" type="doc">
      <dgm:prSet loTypeId="urn:microsoft.com/office/officeart/2005/8/layout/hierarchy3" loCatId="hierarchy" qsTypeId="urn:microsoft.com/office/officeart/2005/8/quickstyle/3d3" qsCatId="3D" csTypeId="urn:microsoft.com/office/officeart/2005/8/colors/accent0_3" csCatId="mainScheme" phldr="1"/>
      <dgm:spPr/>
      <dgm:t>
        <a:bodyPr/>
        <a:lstStyle/>
        <a:p>
          <a:endParaRPr lang="en-US"/>
        </a:p>
      </dgm:t>
    </dgm:pt>
    <dgm:pt modelId="{DCFF990F-126C-402D-86BD-4601F2F494E0}">
      <dgm:prSet/>
      <dgm:spPr/>
      <dgm:t>
        <a:bodyPr/>
        <a:lstStyle/>
        <a:p>
          <a:pPr rtl="0"/>
          <a:r>
            <a:rPr lang="en-US" b="1" smtClean="0"/>
            <a:t>Hull’s Systematic Behavior Theory</a:t>
          </a:r>
          <a:endParaRPr lang="en-US"/>
        </a:p>
      </dgm:t>
    </dgm:pt>
    <dgm:pt modelId="{3A13756D-8EFF-442D-B060-08B829340A46}" type="parTrans" cxnId="{8F4BA8A5-2BDD-44A3-AA2A-D0C76A3A9F35}">
      <dgm:prSet/>
      <dgm:spPr/>
      <dgm:t>
        <a:bodyPr/>
        <a:lstStyle/>
        <a:p>
          <a:endParaRPr lang="en-US"/>
        </a:p>
      </dgm:t>
    </dgm:pt>
    <dgm:pt modelId="{9BF75270-67DE-436F-962D-DDD9A8EB6224}" type="sibTrans" cxnId="{8F4BA8A5-2BDD-44A3-AA2A-D0C76A3A9F35}">
      <dgm:prSet/>
      <dgm:spPr/>
      <dgm:t>
        <a:bodyPr/>
        <a:lstStyle/>
        <a:p>
          <a:endParaRPr lang="en-US"/>
        </a:p>
      </dgm:t>
    </dgm:pt>
    <dgm:pt modelId="{FCA0FD0D-95DE-44B9-9EC2-AA0ACA556A06}">
      <dgm:prSet/>
      <dgm:spPr/>
      <dgm:t>
        <a:bodyPr/>
        <a:lstStyle/>
        <a:p>
          <a:pPr rtl="0"/>
          <a:r>
            <a:rPr lang="en-US" baseline="0" smtClean="0"/>
            <a:t>The development of habits</a:t>
          </a:r>
          <a:r>
            <a:rPr lang="en-US" smtClean="0"/>
            <a:t> &amp; s</a:t>
          </a:r>
          <a:r>
            <a:rPr lang="en-US" baseline="0" smtClean="0"/>
            <a:t>kills would proceed from the simple to the complex with a clear understanding of the stimuli and responses to be associated.</a:t>
          </a:r>
          <a:endParaRPr lang="en-US"/>
        </a:p>
      </dgm:t>
    </dgm:pt>
    <dgm:pt modelId="{804BBE55-C035-4999-ACBE-E5C73E4F053F}" type="parTrans" cxnId="{65AB0F9B-ADBF-430B-8D49-357A67F9F3C9}">
      <dgm:prSet/>
      <dgm:spPr/>
      <dgm:t>
        <a:bodyPr/>
        <a:lstStyle/>
        <a:p>
          <a:endParaRPr lang="en-US"/>
        </a:p>
      </dgm:t>
    </dgm:pt>
    <dgm:pt modelId="{6860BB87-3E30-4BE2-A6AB-5C61C3893CE1}" type="sibTrans" cxnId="{65AB0F9B-ADBF-430B-8D49-357A67F9F3C9}">
      <dgm:prSet/>
      <dgm:spPr/>
      <dgm:t>
        <a:bodyPr/>
        <a:lstStyle/>
        <a:p>
          <a:endParaRPr lang="en-US"/>
        </a:p>
      </dgm:t>
    </dgm:pt>
    <dgm:pt modelId="{BB4973D5-4E3B-41C6-AD3B-8FC2132256AA}">
      <dgm:prSet/>
      <dgm:spPr/>
      <dgm:t>
        <a:bodyPr/>
        <a:lstStyle/>
        <a:p>
          <a:pPr rtl="0"/>
          <a:r>
            <a:rPr lang="en-US" b="1" smtClean="0"/>
            <a:t>Tolman’s Stimulus-Conditions Lab Studies</a:t>
          </a:r>
          <a:endParaRPr lang="en-US"/>
        </a:p>
      </dgm:t>
    </dgm:pt>
    <dgm:pt modelId="{D8C47BEC-9FC2-4200-811A-CA516A88D6F2}" type="parTrans" cxnId="{BC4F56D7-7260-4288-A8B3-DD8193492A28}">
      <dgm:prSet/>
      <dgm:spPr/>
      <dgm:t>
        <a:bodyPr/>
        <a:lstStyle/>
        <a:p>
          <a:endParaRPr lang="en-US"/>
        </a:p>
      </dgm:t>
    </dgm:pt>
    <dgm:pt modelId="{1EC68F0C-D5F4-40A9-8DFF-AE18C8BFDF08}" type="sibTrans" cxnId="{BC4F56D7-7260-4288-A8B3-DD8193492A28}">
      <dgm:prSet/>
      <dgm:spPr/>
      <dgm:t>
        <a:bodyPr/>
        <a:lstStyle/>
        <a:p>
          <a:endParaRPr lang="en-US"/>
        </a:p>
      </dgm:t>
    </dgm:pt>
    <dgm:pt modelId="{4FC4628A-DA7F-42EB-8BCD-BE5AFE8721BB}">
      <dgm:prSet/>
      <dgm:spPr/>
      <dgm:t>
        <a:bodyPr/>
        <a:lstStyle/>
        <a:p>
          <a:pPr rtl="0"/>
          <a:r>
            <a:rPr lang="en-US" dirty="0" smtClean="0"/>
            <a:t>Teacher’s task:</a:t>
          </a:r>
        </a:p>
        <a:p>
          <a:pPr rtl="0"/>
          <a:r>
            <a:rPr lang="en-US" dirty="0" smtClean="0"/>
            <a:t>Create stimulus-conditions which make it possible for learner to perceive clearly what leads to what &amp; to understand the different means by which a given goal can be reached</a:t>
          </a:r>
          <a:endParaRPr lang="en-US" dirty="0"/>
        </a:p>
      </dgm:t>
    </dgm:pt>
    <dgm:pt modelId="{C98CEDBC-0E9C-43EC-929C-A1BD5A8B837E}" type="parTrans" cxnId="{BA002747-907E-49DA-AD04-FF9DEBE06004}">
      <dgm:prSet/>
      <dgm:spPr/>
      <dgm:t>
        <a:bodyPr/>
        <a:lstStyle/>
        <a:p>
          <a:endParaRPr lang="en-US"/>
        </a:p>
      </dgm:t>
    </dgm:pt>
    <dgm:pt modelId="{259CFADE-818C-4779-A4BB-8C97F037817F}" type="sibTrans" cxnId="{BA002747-907E-49DA-AD04-FF9DEBE06004}">
      <dgm:prSet/>
      <dgm:spPr/>
      <dgm:t>
        <a:bodyPr/>
        <a:lstStyle/>
        <a:p>
          <a:endParaRPr lang="en-US"/>
        </a:p>
      </dgm:t>
    </dgm:pt>
    <dgm:pt modelId="{E5AF09F8-1C01-45AF-B548-48831C994DA5}" type="pres">
      <dgm:prSet presAssocID="{F8059B31-B8C0-4BB1-958E-94E32E5A1808}" presName="diagram" presStyleCnt="0">
        <dgm:presLayoutVars>
          <dgm:chPref val="1"/>
          <dgm:dir/>
          <dgm:animOne val="branch"/>
          <dgm:animLvl val="lvl"/>
          <dgm:resizeHandles/>
        </dgm:presLayoutVars>
      </dgm:prSet>
      <dgm:spPr/>
      <dgm:t>
        <a:bodyPr/>
        <a:lstStyle/>
        <a:p>
          <a:endParaRPr lang="en-US"/>
        </a:p>
      </dgm:t>
    </dgm:pt>
    <dgm:pt modelId="{5A610E40-238E-4DF9-8FE9-0ED03BC706C6}" type="pres">
      <dgm:prSet presAssocID="{DCFF990F-126C-402D-86BD-4601F2F494E0}" presName="root" presStyleCnt="0"/>
      <dgm:spPr/>
      <dgm:t>
        <a:bodyPr/>
        <a:lstStyle/>
        <a:p>
          <a:endParaRPr lang="en-US"/>
        </a:p>
      </dgm:t>
    </dgm:pt>
    <dgm:pt modelId="{1902CD79-A4C3-4DFE-9B81-D258D2EF83A6}" type="pres">
      <dgm:prSet presAssocID="{DCFF990F-126C-402D-86BD-4601F2F494E0}" presName="rootComposite" presStyleCnt="0"/>
      <dgm:spPr/>
      <dgm:t>
        <a:bodyPr/>
        <a:lstStyle/>
        <a:p>
          <a:endParaRPr lang="en-US"/>
        </a:p>
      </dgm:t>
    </dgm:pt>
    <dgm:pt modelId="{79F1FDD9-7D3C-4664-8679-FA8E3EFD6BA4}" type="pres">
      <dgm:prSet presAssocID="{DCFF990F-126C-402D-86BD-4601F2F494E0}" presName="rootText" presStyleLbl="node1" presStyleIdx="0" presStyleCnt="2"/>
      <dgm:spPr/>
      <dgm:t>
        <a:bodyPr/>
        <a:lstStyle/>
        <a:p>
          <a:endParaRPr lang="en-US"/>
        </a:p>
      </dgm:t>
    </dgm:pt>
    <dgm:pt modelId="{E7612B99-6B82-40DB-9262-5C5BD33CE1EA}" type="pres">
      <dgm:prSet presAssocID="{DCFF990F-126C-402D-86BD-4601F2F494E0}" presName="rootConnector" presStyleLbl="node1" presStyleIdx="0" presStyleCnt="2"/>
      <dgm:spPr/>
      <dgm:t>
        <a:bodyPr/>
        <a:lstStyle/>
        <a:p>
          <a:endParaRPr lang="en-US"/>
        </a:p>
      </dgm:t>
    </dgm:pt>
    <dgm:pt modelId="{D6FAA629-86E6-4B1F-B7B2-1C77811C411E}" type="pres">
      <dgm:prSet presAssocID="{DCFF990F-126C-402D-86BD-4601F2F494E0}" presName="childShape" presStyleCnt="0"/>
      <dgm:spPr/>
      <dgm:t>
        <a:bodyPr/>
        <a:lstStyle/>
        <a:p>
          <a:endParaRPr lang="en-US"/>
        </a:p>
      </dgm:t>
    </dgm:pt>
    <dgm:pt modelId="{9C2B4F80-C615-4FE2-9724-0CB1E296F995}" type="pres">
      <dgm:prSet presAssocID="{804BBE55-C035-4999-ACBE-E5C73E4F053F}" presName="Name13" presStyleLbl="parChTrans1D2" presStyleIdx="0" presStyleCnt="2"/>
      <dgm:spPr/>
      <dgm:t>
        <a:bodyPr/>
        <a:lstStyle/>
        <a:p>
          <a:endParaRPr lang="en-US"/>
        </a:p>
      </dgm:t>
    </dgm:pt>
    <dgm:pt modelId="{40A33BCE-2133-4968-BE4F-2D3792D13664}" type="pres">
      <dgm:prSet presAssocID="{FCA0FD0D-95DE-44B9-9EC2-AA0ACA556A06}" presName="childText" presStyleLbl="bgAcc1" presStyleIdx="0" presStyleCnt="2">
        <dgm:presLayoutVars>
          <dgm:bulletEnabled val="1"/>
        </dgm:presLayoutVars>
      </dgm:prSet>
      <dgm:spPr/>
      <dgm:t>
        <a:bodyPr/>
        <a:lstStyle/>
        <a:p>
          <a:endParaRPr lang="en-US"/>
        </a:p>
      </dgm:t>
    </dgm:pt>
    <dgm:pt modelId="{6A519E1B-E3AE-4BA8-9FAA-0E9202B26411}" type="pres">
      <dgm:prSet presAssocID="{BB4973D5-4E3B-41C6-AD3B-8FC2132256AA}" presName="root" presStyleCnt="0"/>
      <dgm:spPr/>
      <dgm:t>
        <a:bodyPr/>
        <a:lstStyle/>
        <a:p>
          <a:endParaRPr lang="en-US"/>
        </a:p>
      </dgm:t>
    </dgm:pt>
    <dgm:pt modelId="{19170978-5A18-42BF-B6E6-1585F9A5E505}" type="pres">
      <dgm:prSet presAssocID="{BB4973D5-4E3B-41C6-AD3B-8FC2132256AA}" presName="rootComposite" presStyleCnt="0"/>
      <dgm:spPr/>
      <dgm:t>
        <a:bodyPr/>
        <a:lstStyle/>
        <a:p>
          <a:endParaRPr lang="en-US"/>
        </a:p>
      </dgm:t>
    </dgm:pt>
    <dgm:pt modelId="{AF43C62B-9E8B-42F6-A50B-AE89E606B6A7}" type="pres">
      <dgm:prSet presAssocID="{BB4973D5-4E3B-41C6-AD3B-8FC2132256AA}" presName="rootText" presStyleLbl="node1" presStyleIdx="1" presStyleCnt="2" custLinFactNeighborX="-9843"/>
      <dgm:spPr/>
      <dgm:t>
        <a:bodyPr/>
        <a:lstStyle/>
        <a:p>
          <a:endParaRPr lang="en-US"/>
        </a:p>
      </dgm:t>
    </dgm:pt>
    <dgm:pt modelId="{D8678370-40E1-4BFA-A81C-DA8E9F32A95C}" type="pres">
      <dgm:prSet presAssocID="{BB4973D5-4E3B-41C6-AD3B-8FC2132256AA}" presName="rootConnector" presStyleLbl="node1" presStyleIdx="1" presStyleCnt="2"/>
      <dgm:spPr/>
      <dgm:t>
        <a:bodyPr/>
        <a:lstStyle/>
        <a:p>
          <a:endParaRPr lang="en-US"/>
        </a:p>
      </dgm:t>
    </dgm:pt>
    <dgm:pt modelId="{41103D88-E77A-4DC4-880E-A8AF521345B4}" type="pres">
      <dgm:prSet presAssocID="{BB4973D5-4E3B-41C6-AD3B-8FC2132256AA}" presName="childShape" presStyleCnt="0"/>
      <dgm:spPr/>
      <dgm:t>
        <a:bodyPr/>
        <a:lstStyle/>
        <a:p>
          <a:endParaRPr lang="en-US"/>
        </a:p>
      </dgm:t>
    </dgm:pt>
    <dgm:pt modelId="{E2E19FBE-0055-4B86-9B9B-49E8C1C6D43F}" type="pres">
      <dgm:prSet presAssocID="{C98CEDBC-0E9C-43EC-929C-A1BD5A8B837E}" presName="Name13" presStyleLbl="parChTrans1D2" presStyleIdx="1" presStyleCnt="2"/>
      <dgm:spPr/>
      <dgm:t>
        <a:bodyPr/>
        <a:lstStyle/>
        <a:p>
          <a:endParaRPr lang="en-US"/>
        </a:p>
      </dgm:t>
    </dgm:pt>
    <dgm:pt modelId="{1F144749-9D94-4EC2-ADC1-F7BBF3BA5013}" type="pres">
      <dgm:prSet presAssocID="{4FC4628A-DA7F-42EB-8BCD-BE5AFE8721BB}" presName="childText" presStyleLbl="bgAcc1" presStyleIdx="1" presStyleCnt="2" custLinFactNeighborX="-12304">
        <dgm:presLayoutVars>
          <dgm:bulletEnabled val="1"/>
        </dgm:presLayoutVars>
      </dgm:prSet>
      <dgm:spPr/>
      <dgm:t>
        <a:bodyPr/>
        <a:lstStyle/>
        <a:p>
          <a:endParaRPr lang="en-US"/>
        </a:p>
      </dgm:t>
    </dgm:pt>
  </dgm:ptLst>
  <dgm:cxnLst>
    <dgm:cxn modelId="{65AB0F9B-ADBF-430B-8D49-357A67F9F3C9}" srcId="{DCFF990F-126C-402D-86BD-4601F2F494E0}" destId="{FCA0FD0D-95DE-44B9-9EC2-AA0ACA556A06}" srcOrd="0" destOrd="0" parTransId="{804BBE55-C035-4999-ACBE-E5C73E4F053F}" sibTransId="{6860BB87-3E30-4BE2-A6AB-5C61C3893CE1}"/>
    <dgm:cxn modelId="{D1C9A987-C6A8-E84B-9F0C-F7D9DE25071D}" type="presOf" srcId="{FCA0FD0D-95DE-44B9-9EC2-AA0ACA556A06}" destId="{40A33BCE-2133-4968-BE4F-2D3792D13664}" srcOrd="0" destOrd="0" presId="urn:microsoft.com/office/officeart/2005/8/layout/hierarchy3"/>
    <dgm:cxn modelId="{632FBA4E-2ACF-A54F-9AC9-7A5E84F5D666}" type="presOf" srcId="{F8059B31-B8C0-4BB1-958E-94E32E5A1808}" destId="{E5AF09F8-1C01-45AF-B548-48831C994DA5}" srcOrd="0" destOrd="0" presId="urn:microsoft.com/office/officeart/2005/8/layout/hierarchy3"/>
    <dgm:cxn modelId="{8F33D223-E1C4-0E4C-8725-E93BA72B13A8}" type="presOf" srcId="{C98CEDBC-0E9C-43EC-929C-A1BD5A8B837E}" destId="{E2E19FBE-0055-4B86-9B9B-49E8C1C6D43F}" srcOrd="0" destOrd="0" presId="urn:microsoft.com/office/officeart/2005/8/layout/hierarchy3"/>
    <dgm:cxn modelId="{BA002747-907E-49DA-AD04-FF9DEBE06004}" srcId="{BB4973D5-4E3B-41C6-AD3B-8FC2132256AA}" destId="{4FC4628A-DA7F-42EB-8BCD-BE5AFE8721BB}" srcOrd="0" destOrd="0" parTransId="{C98CEDBC-0E9C-43EC-929C-A1BD5A8B837E}" sibTransId="{259CFADE-818C-4779-A4BB-8C97F037817F}"/>
    <dgm:cxn modelId="{5FE43C6C-76A1-1448-9975-E0B6E0BDCA14}" type="presOf" srcId="{DCFF990F-126C-402D-86BD-4601F2F494E0}" destId="{79F1FDD9-7D3C-4664-8679-FA8E3EFD6BA4}" srcOrd="0" destOrd="0" presId="urn:microsoft.com/office/officeart/2005/8/layout/hierarchy3"/>
    <dgm:cxn modelId="{A75C3C45-7F49-FE4B-A5F7-5D74BA1D01D7}" type="presOf" srcId="{BB4973D5-4E3B-41C6-AD3B-8FC2132256AA}" destId="{AF43C62B-9E8B-42F6-A50B-AE89E606B6A7}" srcOrd="0" destOrd="0" presId="urn:microsoft.com/office/officeart/2005/8/layout/hierarchy3"/>
    <dgm:cxn modelId="{BC4F56D7-7260-4288-A8B3-DD8193492A28}" srcId="{F8059B31-B8C0-4BB1-958E-94E32E5A1808}" destId="{BB4973D5-4E3B-41C6-AD3B-8FC2132256AA}" srcOrd="1" destOrd="0" parTransId="{D8C47BEC-9FC2-4200-811A-CA516A88D6F2}" sibTransId="{1EC68F0C-D5F4-40A9-8DFF-AE18C8BFDF08}"/>
    <dgm:cxn modelId="{8F4BA8A5-2BDD-44A3-AA2A-D0C76A3A9F35}" srcId="{F8059B31-B8C0-4BB1-958E-94E32E5A1808}" destId="{DCFF990F-126C-402D-86BD-4601F2F494E0}" srcOrd="0" destOrd="0" parTransId="{3A13756D-8EFF-442D-B060-08B829340A46}" sibTransId="{9BF75270-67DE-436F-962D-DDD9A8EB6224}"/>
    <dgm:cxn modelId="{2571C702-0755-DF4E-A7B4-0949BF5FA282}" type="presOf" srcId="{4FC4628A-DA7F-42EB-8BCD-BE5AFE8721BB}" destId="{1F144749-9D94-4EC2-ADC1-F7BBF3BA5013}" srcOrd="0" destOrd="0" presId="urn:microsoft.com/office/officeart/2005/8/layout/hierarchy3"/>
    <dgm:cxn modelId="{2421AA07-58A5-D546-A22D-E9F3C21E2B7A}" type="presOf" srcId="{DCFF990F-126C-402D-86BD-4601F2F494E0}" destId="{E7612B99-6B82-40DB-9262-5C5BD33CE1EA}" srcOrd="1" destOrd="0" presId="urn:microsoft.com/office/officeart/2005/8/layout/hierarchy3"/>
    <dgm:cxn modelId="{11D8F25B-532E-4242-9EF6-A83EFCEF291F}" type="presOf" srcId="{804BBE55-C035-4999-ACBE-E5C73E4F053F}" destId="{9C2B4F80-C615-4FE2-9724-0CB1E296F995}" srcOrd="0" destOrd="0" presId="urn:microsoft.com/office/officeart/2005/8/layout/hierarchy3"/>
    <dgm:cxn modelId="{5BF98A5A-9C6F-F246-87FD-201FABA477CD}" type="presOf" srcId="{BB4973D5-4E3B-41C6-AD3B-8FC2132256AA}" destId="{D8678370-40E1-4BFA-A81C-DA8E9F32A95C}" srcOrd="1" destOrd="0" presId="urn:microsoft.com/office/officeart/2005/8/layout/hierarchy3"/>
    <dgm:cxn modelId="{0DF9F119-6D1A-C141-9311-17A241453A2C}" type="presParOf" srcId="{E5AF09F8-1C01-45AF-B548-48831C994DA5}" destId="{5A610E40-238E-4DF9-8FE9-0ED03BC706C6}" srcOrd="0" destOrd="0" presId="urn:microsoft.com/office/officeart/2005/8/layout/hierarchy3"/>
    <dgm:cxn modelId="{4D7B7564-6A20-FB48-926A-6275B33664A2}" type="presParOf" srcId="{5A610E40-238E-4DF9-8FE9-0ED03BC706C6}" destId="{1902CD79-A4C3-4DFE-9B81-D258D2EF83A6}" srcOrd="0" destOrd="0" presId="urn:microsoft.com/office/officeart/2005/8/layout/hierarchy3"/>
    <dgm:cxn modelId="{9E0043BE-B91F-6C4C-A4FD-D0F070980057}" type="presParOf" srcId="{1902CD79-A4C3-4DFE-9B81-D258D2EF83A6}" destId="{79F1FDD9-7D3C-4664-8679-FA8E3EFD6BA4}" srcOrd="0" destOrd="0" presId="urn:microsoft.com/office/officeart/2005/8/layout/hierarchy3"/>
    <dgm:cxn modelId="{629E6630-0507-C547-9D93-D2CF77C395FB}" type="presParOf" srcId="{1902CD79-A4C3-4DFE-9B81-D258D2EF83A6}" destId="{E7612B99-6B82-40DB-9262-5C5BD33CE1EA}" srcOrd="1" destOrd="0" presId="urn:microsoft.com/office/officeart/2005/8/layout/hierarchy3"/>
    <dgm:cxn modelId="{B674A5BB-784F-AD45-A593-8EE1DC54F2F6}" type="presParOf" srcId="{5A610E40-238E-4DF9-8FE9-0ED03BC706C6}" destId="{D6FAA629-86E6-4B1F-B7B2-1C77811C411E}" srcOrd="1" destOrd="0" presId="urn:microsoft.com/office/officeart/2005/8/layout/hierarchy3"/>
    <dgm:cxn modelId="{FC38C4EC-D5FA-0C4E-A14B-46C9CD3768E2}" type="presParOf" srcId="{D6FAA629-86E6-4B1F-B7B2-1C77811C411E}" destId="{9C2B4F80-C615-4FE2-9724-0CB1E296F995}" srcOrd="0" destOrd="0" presId="urn:microsoft.com/office/officeart/2005/8/layout/hierarchy3"/>
    <dgm:cxn modelId="{6957C9FB-B9B4-7E40-9D29-DBC1A0AC2B21}" type="presParOf" srcId="{D6FAA629-86E6-4B1F-B7B2-1C77811C411E}" destId="{40A33BCE-2133-4968-BE4F-2D3792D13664}" srcOrd="1" destOrd="0" presId="urn:microsoft.com/office/officeart/2005/8/layout/hierarchy3"/>
    <dgm:cxn modelId="{9F7FE35E-602D-844D-AA9B-B063020530EE}" type="presParOf" srcId="{E5AF09F8-1C01-45AF-B548-48831C994DA5}" destId="{6A519E1B-E3AE-4BA8-9FAA-0E9202B26411}" srcOrd="1" destOrd="0" presId="urn:microsoft.com/office/officeart/2005/8/layout/hierarchy3"/>
    <dgm:cxn modelId="{5C8FC176-6DBB-FA43-97CD-DB33BB63F7E9}" type="presParOf" srcId="{6A519E1B-E3AE-4BA8-9FAA-0E9202B26411}" destId="{19170978-5A18-42BF-B6E6-1585F9A5E505}" srcOrd="0" destOrd="0" presId="urn:microsoft.com/office/officeart/2005/8/layout/hierarchy3"/>
    <dgm:cxn modelId="{F38C0D52-BD3E-1844-B4C9-551F82501856}" type="presParOf" srcId="{19170978-5A18-42BF-B6E6-1585F9A5E505}" destId="{AF43C62B-9E8B-42F6-A50B-AE89E606B6A7}" srcOrd="0" destOrd="0" presId="urn:microsoft.com/office/officeart/2005/8/layout/hierarchy3"/>
    <dgm:cxn modelId="{599C585D-4933-7F4A-A234-3AD4E3D8350C}" type="presParOf" srcId="{19170978-5A18-42BF-B6E6-1585F9A5E505}" destId="{D8678370-40E1-4BFA-A81C-DA8E9F32A95C}" srcOrd="1" destOrd="0" presId="urn:microsoft.com/office/officeart/2005/8/layout/hierarchy3"/>
    <dgm:cxn modelId="{391BD68E-EDBD-454B-B375-19CEA862A7C8}" type="presParOf" srcId="{6A519E1B-E3AE-4BA8-9FAA-0E9202B26411}" destId="{41103D88-E77A-4DC4-880E-A8AF521345B4}" srcOrd="1" destOrd="0" presId="urn:microsoft.com/office/officeart/2005/8/layout/hierarchy3"/>
    <dgm:cxn modelId="{AE295B1A-AAB5-CE4A-932F-932A600DDB06}" type="presParOf" srcId="{41103D88-E77A-4DC4-880E-A8AF521345B4}" destId="{E2E19FBE-0055-4B86-9B9B-49E8C1C6D43F}" srcOrd="0" destOrd="0" presId="urn:microsoft.com/office/officeart/2005/8/layout/hierarchy3"/>
    <dgm:cxn modelId="{5E9B7313-D4CE-C243-9C13-BE76A5AA9CFD}" type="presParOf" srcId="{41103D88-E77A-4DC4-880E-A8AF521345B4}" destId="{1F144749-9D94-4EC2-ADC1-F7BBF3BA501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2D114-2E7F-4C81-BFBB-B98CBFB58CC3}">
      <dsp:nvSpPr>
        <dsp:cNvPr id="0" name=""/>
        <dsp:cNvSpPr/>
      </dsp:nvSpPr>
      <dsp:spPr>
        <a:xfrm>
          <a:off x="0" y="2239"/>
          <a:ext cx="891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27095-D8D9-4152-BCD5-61A5869A880D}">
      <dsp:nvSpPr>
        <dsp:cNvPr id="0" name=""/>
        <dsp:cNvSpPr/>
      </dsp:nvSpPr>
      <dsp:spPr>
        <a:xfrm>
          <a:off x="0" y="2239"/>
          <a:ext cx="8915400" cy="100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1" kern="1200" dirty="0" smtClean="0">
              <a:solidFill>
                <a:schemeClr val="tx1"/>
              </a:solidFill>
              <a:effectLst/>
              <a:latin typeface="+mn-lt"/>
              <a:ea typeface="+mn-ea"/>
              <a:cs typeface="+mn-cs"/>
            </a:rPr>
            <a:t>Learner should be active, rather than a passive listener or viewer</a:t>
          </a:r>
          <a:endParaRPr kumimoji="0" lang="en-US" sz="2000" b="1" kern="1200" dirty="0">
            <a:solidFill>
              <a:schemeClr val="tx1"/>
            </a:solidFill>
            <a:effectLst/>
            <a:latin typeface="+mn-lt"/>
            <a:ea typeface="+mn-ea"/>
            <a:cs typeface="+mn-cs"/>
          </a:endParaRPr>
        </a:p>
      </dsp:txBody>
      <dsp:txXfrm>
        <a:off x="0" y="2239"/>
        <a:ext cx="8915400" cy="1008530"/>
      </dsp:txXfrm>
    </dsp:sp>
    <dsp:sp modelId="{321523EC-78E0-458B-92B1-D13DF09CB982}">
      <dsp:nvSpPr>
        <dsp:cNvPr id="0" name=""/>
        <dsp:cNvSpPr/>
      </dsp:nvSpPr>
      <dsp:spPr>
        <a:xfrm>
          <a:off x="0" y="1010769"/>
          <a:ext cx="891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3F7A27-4BA8-44F8-A3EF-10452DB96F94}">
      <dsp:nvSpPr>
        <dsp:cNvPr id="0" name=""/>
        <dsp:cNvSpPr/>
      </dsp:nvSpPr>
      <dsp:spPr>
        <a:xfrm>
          <a:off x="0" y="1010769"/>
          <a:ext cx="8915400" cy="100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1" kern="1200" dirty="0" smtClean="0">
              <a:solidFill>
                <a:schemeClr val="tx1"/>
              </a:solidFill>
              <a:effectLst/>
              <a:latin typeface="+mn-lt"/>
              <a:ea typeface="+mn-ea"/>
              <a:cs typeface="+mn-cs"/>
            </a:rPr>
            <a:t>Frequency of repetition is important in acquiring skill and for retention through over-learning</a:t>
          </a:r>
          <a:endParaRPr kumimoji="0" lang="en-US" sz="2000" b="1" kern="1200" dirty="0">
            <a:solidFill>
              <a:schemeClr val="tx1"/>
            </a:solidFill>
            <a:effectLst/>
            <a:latin typeface="+mn-lt"/>
            <a:ea typeface="+mn-ea"/>
            <a:cs typeface="+mn-cs"/>
          </a:endParaRPr>
        </a:p>
      </dsp:txBody>
      <dsp:txXfrm>
        <a:off x="0" y="1010769"/>
        <a:ext cx="8915400" cy="1008530"/>
      </dsp:txXfrm>
    </dsp:sp>
    <dsp:sp modelId="{51377237-39D4-4B60-9B33-D984D978105A}">
      <dsp:nvSpPr>
        <dsp:cNvPr id="0" name=""/>
        <dsp:cNvSpPr/>
      </dsp:nvSpPr>
      <dsp:spPr>
        <a:xfrm>
          <a:off x="0" y="2019300"/>
          <a:ext cx="891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0A807B-0599-4A7F-81B8-3DAEBC1B86A9}">
      <dsp:nvSpPr>
        <dsp:cNvPr id="0" name=""/>
        <dsp:cNvSpPr/>
      </dsp:nvSpPr>
      <dsp:spPr>
        <a:xfrm>
          <a:off x="0" y="2019300"/>
          <a:ext cx="8915400" cy="100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1" kern="1200" dirty="0" smtClean="0">
              <a:solidFill>
                <a:schemeClr val="tx1"/>
              </a:solidFill>
              <a:effectLst/>
              <a:latin typeface="+mn-lt"/>
              <a:ea typeface="+mn-ea"/>
              <a:cs typeface="+mn-cs"/>
            </a:rPr>
            <a:t>Reinforcement is important</a:t>
          </a:r>
          <a:endParaRPr kumimoji="0" lang="en-US" sz="2000" b="1" kern="1200" dirty="0">
            <a:solidFill>
              <a:schemeClr val="tx1"/>
            </a:solidFill>
            <a:effectLst/>
            <a:latin typeface="+mn-lt"/>
            <a:ea typeface="+mn-ea"/>
            <a:cs typeface="+mn-cs"/>
          </a:endParaRPr>
        </a:p>
      </dsp:txBody>
      <dsp:txXfrm>
        <a:off x="0" y="2019300"/>
        <a:ext cx="8915400" cy="1008530"/>
      </dsp:txXfrm>
    </dsp:sp>
    <dsp:sp modelId="{94D17616-A653-4D27-BC6C-67BF27224FB7}">
      <dsp:nvSpPr>
        <dsp:cNvPr id="0" name=""/>
        <dsp:cNvSpPr/>
      </dsp:nvSpPr>
      <dsp:spPr>
        <a:xfrm>
          <a:off x="0" y="3027830"/>
          <a:ext cx="89154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A5B79F-2F93-4BD5-888D-73F8225734B6}">
      <dsp:nvSpPr>
        <dsp:cNvPr id="0" name=""/>
        <dsp:cNvSpPr/>
      </dsp:nvSpPr>
      <dsp:spPr>
        <a:xfrm>
          <a:off x="0" y="3027830"/>
          <a:ext cx="8915400" cy="100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1" kern="1200" dirty="0" smtClean="0">
              <a:solidFill>
                <a:schemeClr val="tx1"/>
              </a:solidFill>
              <a:effectLst/>
              <a:latin typeface="+mn-lt"/>
              <a:ea typeface="+mn-ea"/>
              <a:cs typeface="+mn-cs"/>
            </a:rPr>
            <a:t>Generalization &amp; discrimination suggest the importance of practice in varied contexts, so that learning will become appropriate to a wider (or more restricted) range of stimuli</a:t>
          </a:r>
          <a:endParaRPr kumimoji="0" lang="en-US" sz="2000" b="1" kern="1200" dirty="0">
            <a:solidFill>
              <a:schemeClr val="tx1"/>
            </a:solidFill>
            <a:effectLst/>
            <a:latin typeface="+mn-lt"/>
            <a:ea typeface="+mn-ea"/>
            <a:cs typeface="+mn-cs"/>
          </a:endParaRPr>
        </a:p>
      </dsp:txBody>
      <dsp:txXfrm>
        <a:off x="0" y="3027830"/>
        <a:ext cx="8915400" cy="1008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78CB0-14AA-4503-A9C8-320BF5A94402}">
      <dsp:nvSpPr>
        <dsp:cNvPr id="0" name=""/>
        <dsp:cNvSpPr/>
      </dsp:nvSpPr>
      <dsp:spPr>
        <a:xfrm>
          <a:off x="304787" y="0"/>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1. Signal Learning</a:t>
          </a:r>
          <a:endParaRPr lang="en-US" sz="2500" kern="1200" dirty="0"/>
        </a:p>
        <a:p>
          <a:pPr marL="228600" lvl="1" indent="-228600" algn="l" defTabSz="889000" rtl="0">
            <a:lnSpc>
              <a:spcPct val="90000"/>
            </a:lnSpc>
            <a:spcBef>
              <a:spcPct val="0"/>
            </a:spcBef>
            <a:spcAft>
              <a:spcPct val="15000"/>
            </a:spcAft>
            <a:buChar char="••"/>
          </a:pPr>
          <a:r>
            <a:rPr lang="en-US" sz="2000" kern="1200" dirty="0" smtClean="0"/>
            <a:t>The individual learns to make a general, diffuse response to a signal</a:t>
          </a:r>
          <a:endParaRPr lang="en-US" sz="2000" kern="1200" dirty="0"/>
        </a:p>
      </dsp:txBody>
      <dsp:txXfrm>
        <a:off x="304787" y="0"/>
        <a:ext cx="3632596" cy="2179558"/>
      </dsp:txXfrm>
    </dsp:sp>
    <dsp:sp modelId="{8969F785-5851-496D-9911-E53BABCE7B2F}">
      <dsp:nvSpPr>
        <dsp:cNvPr id="0" name=""/>
        <dsp:cNvSpPr/>
      </dsp:nvSpPr>
      <dsp:spPr>
        <a:xfrm>
          <a:off x="4296429" y="1012"/>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2. Stimulus-Response Learning</a:t>
          </a:r>
          <a:endParaRPr lang="en-US" sz="2500" kern="1200" dirty="0"/>
        </a:p>
        <a:p>
          <a:pPr marL="228600" lvl="1" indent="-228600" algn="l" defTabSz="889000" rtl="0">
            <a:lnSpc>
              <a:spcPct val="90000"/>
            </a:lnSpc>
            <a:spcBef>
              <a:spcPct val="0"/>
            </a:spcBef>
            <a:spcAft>
              <a:spcPct val="15000"/>
            </a:spcAft>
            <a:buChar char="••"/>
          </a:pPr>
          <a:r>
            <a:rPr lang="en-US" sz="2000" kern="1200" smtClean="0"/>
            <a:t>The learner acquires a precise response to a discriminated stimulus</a:t>
          </a:r>
          <a:endParaRPr lang="en-US" sz="2000" kern="1200"/>
        </a:p>
      </dsp:txBody>
      <dsp:txXfrm>
        <a:off x="4296429" y="1012"/>
        <a:ext cx="3632596" cy="2179558"/>
      </dsp:txXfrm>
    </dsp:sp>
    <dsp:sp modelId="{76AD6E93-6A29-4966-8EDA-DEA9848A39C0}">
      <dsp:nvSpPr>
        <dsp:cNvPr id="0" name=""/>
        <dsp:cNvSpPr/>
      </dsp:nvSpPr>
      <dsp:spPr>
        <a:xfrm>
          <a:off x="300573" y="2543829"/>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3. Chaining</a:t>
          </a:r>
          <a:endParaRPr lang="en-US" sz="2500" kern="1200" dirty="0"/>
        </a:p>
        <a:p>
          <a:pPr marL="228600" lvl="1" indent="-228600" algn="l" defTabSz="889000" rtl="0">
            <a:lnSpc>
              <a:spcPct val="90000"/>
            </a:lnSpc>
            <a:spcBef>
              <a:spcPct val="0"/>
            </a:spcBef>
            <a:spcAft>
              <a:spcPct val="15000"/>
            </a:spcAft>
            <a:buChar char="••"/>
          </a:pPr>
          <a:r>
            <a:rPr lang="en-US" sz="2000" kern="1200" smtClean="0"/>
            <a:t>What is acquired is a chain of two or more stimulus-response connections</a:t>
          </a:r>
          <a:endParaRPr lang="en-US" sz="2000" kern="1200"/>
        </a:p>
      </dsp:txBody>
      <dsp:txXfrm>
        <a:off x="300573" y="2543829"/>
        <a:ext cx="3632596" cy="2179558"/>
      </dsp:txXfrm>
    </dsp:sp>
    <dsp:sp modelId="{B1C74409-E7BC-4DD9-A997-9DD96344585C}">
      <dsp:nvSpPr>
        <dsp:cNvPr id="0" name=""/>
        <dsp:cNvSpPr/>
      </dsp:nvSpPr>
      <dsp:spPr>
        <a:xfrm>
          <a:off x="4296429" y="2543829"/>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dirty="0" smtClean="0"/>
            <a:t>4. Verbal Association</a:t>
          </a:r>
          <a:endParaRPr lang="en-US" sz="2500" kern="1200" dirty="0"/>
        </a:p>
        <a:p>
          <a:pPr marL="228600" lvl="1" indent="-228600" algn="l" defTabSz="889000" rtl="0">
            <a:lnSpc>
              <a:spcPct val="90000"/>
            </a:lnSpc>
            <a:spcBef>
              <a:spcPct val="0"/>
            </a:spcBef>
            <a:spcAft>
              <a:spcPct val="15000"/>
            </a:spcAft>
            <a:buChar char="••"/>
          </a:pPr>
          <a:r>
            <a:rPr lang="en-US" sz="2000" kern="1200" smtClean="0"/>
            <a:t>The learning of chains that are verbal</a:t>
          </a:r>
          <a:endParaRPr lang="en-US" sz="2000" kern="1200"/>
        </a:p>
      </dsp:txBody>
      <dsp:txXfrm>
        <a:off x="4296429" y="2543829"/>
        <a:ext cx="3632596" cy="21795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EDC40-8E5F-4079-83B4-2AEA50289CE1}">
      <dsp:nvSpPr>
        <dsp:cNvPr id="0" name=""/>
        <dsp:cNvSpPr/>
      </dsp:nvSpPr>
      <dsp:spPr>
        <a:xfrm>
          <a:off x="300573" y="2536"/>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t>5. Multiple Discrimination</a:t>
          </a:r>
          <a:endParaRPr lang="en-US" sz="2200" kern="1200" dirty="0"/>
        </a:p>
        <a:p>
          <a:pPr marL="171450" lvl="1" indent="-171450" algn="l" defTabSz="755650" rtl="0">
            <a:lnSpc>
              <a:spcPct val="90000"/>
            </a:lnSpc>
            <a:spcBef>
              <a:spcPct val="0"/>
            </a:spcBef>
            <a:spcAft>
              <a:spcPct val="15000"/>
            </a:spcAft>
            <a:buChar char="••"/>
          </a:pPr>
          <a:r>
            <a:rPr lang="en-US" sz="1700" kern="1200" smtClean="0"/>
            <a:t>The individual learns to make different identifying responses to as many different stimuli, which may resemble each other in physical appearance</a:t>
          </a:r>
          <a:endParaRPr lang="en-US" sz="1700" kern="1200"/>
        </a:p>
      </dsp:txBody>
      <dsp:txXfrm>
        <a:off x="300573" y="2536"/>
        <a:ext cx="3632596" cy="2179558"/>
      </dsp:txXfrm>
    </dsp:sp>
    <dsp:sp modelId="{2BF2D589-1209-4F63-8D05-AEC23B35AF72}">
      <dsp:nvSpPr>
        <dsp:cNvPr id="0" name=""/>
        <dsp:cNvSpPr/>
      </dsp:nvSpPr>
      <dsp:spPr>
        <a:xfrm>
          <a:off x="4296429" y="2536"/>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t>6. Concept Learning</a:t>
          </a:r>
          <a:endParaRPr lang="en-US" sz="2200" kern="1200" dirty="0"/>
        </a:p>
        <a:p>
          <a:pPr marL="171450" lvl="1" indent="-171450" algn="l" defTabSz="755650" rtl="0">
            <a:lnSpc>
              <a:spcPct val="90000"/>
            </a:lnSpc>
            <a:spcBef>
              <a:spcPct val="0"/>
            </a:spcBef>
            <a:spcAft>
              <a:spcPct val="15000"/>
            </a:spcAft>
            <a:buChar char="••"/>
          </a:pPr>
          <a:r>
            <a:rPr lang="en-US" sz="1700" kern="1200" dirty="0" smtClean="0"/>
            <a:t>The learner acquires a capability to make a common response to a class of stimuli that may differ from each other widely in physical appearance</a:t>
          </a:r>
          <a:endParaRPr lang="en-US" sz="1700" kern="1200" dirty="0"/>
        </a:p>
      </dsp:txBody>
      <dsp:txXfrm>
        <a:off x="4296429" y="2536"/>
        <a:ext cx="3632596" cy="2179558"/>
      </dsp:txXfrm>
    </dsp:sp>
    <dsp:sp modelId="{7C727744-9337-4D4C-B440-C4D74720407F}">
      <dsp:nvSpPr>
        <dsp:cNvPr id="0" name=""/>
        <dsp:cNvSpPr/>
      </dsp:nvSpPr>
      <dsp:spPr>
        <a:xfrm>
          <a:off x="300573" y="2545353"/>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t>7. Principle Learning</a:t>
          </a:r>
          <a:endParaRPr lang="en-US" sz="2200" kern="1200" dirty="0"/>
        </a:p>
        <a:p>
          <a:pPr marL="171450" lvl="1" indent="-171450" algn="l" defTabSz="755650" rtl="0">
            <a:lnSpc>
              <a:spcPct val="90000"/>
            </a:lnSpc>
            <a:spcBef>
              <a:spcPct val="0"/>
            </a:spcBef>
            <a:spcAft>
              <a:spcPct val="15000"/>
            </a:spcAft>
            <a:buChar char="••"/>
          </a:pPr>
          <a:r>
            <a:rPr lang="en-US" sz="1700" kern="1200" smtClean="0"/>
            <a:t>A principle is a chain of two or more concepts; It functions to control behavior in the manner suggested by a verbalized rule</a:t>
          </a:r>
          <a:endParaRPr lang="en-US" sz="1700" kern="1200"/>
        </a:p>
      </dsp:txBody>
      <dsp:txXfrm>
        <a:off x="300573" y="2545353"/>
        <a:ext cx="3632596" cy="2179558"/>
      </dsp:txXfrm>
    </dsp:sp>
    <dsp:sp modelId="{3CF07175-1DF6-4F55-BE8E-3EB237058834}">
      <dsp:nvSpPr>
        <dsp:cNvPr id="0" name=""/>
        <dsp:cNvSpPr/>
      </dsp:nvSpPr>
      <dsp:spPr>
        <a:xfrm>
          <a:off x="4296429" y="2545353"/>
          <a:ext cx="3632596" cy="2179558"/>
        </a:xfrm>
        <a:prstGeom prst="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b="1" kern="1200" dirty="0" smtClean="0"/>
            <a:t>8. Problem Solving</a:t>
          </a:r>
          <a:endParaRPr lang="en-US" sz="2200" kern="1200" dirty="0"/>
        </a:p>
        <a:p>
          <a:pPr marL="171450" lvl="1" indent="-171450" algn="l" defTabSz="755650" rtl="0">
            <a:lnSpc>
              <a:spcPct val="90000"/>
            </a:lnSpc>
            <a:spcBef>
              <a:spcPct val="0"/>
            </a:spcBef>
            <a:spcAft>
              <a:spcPct val="15000"/>
            </a:spcAft>
            <a:buChar char="••"/>
          </a:pPr>
          <a:r>
            <a:rPr lang="en-US" sz="1700" kern="1200" smtClean="0"/>
            <a:t>A kind of learning that requires the internal events usually called thinking</a:t>
          </a:r>
          <a:endParaRPr lang="en-US" sz="1700" kern="1200"/>
        </a:p>
      </dsp:txBody>
      <dsp:txXfrm>
        <a:off x="4296429" y="2545353"/>
        <a:ext cx="3632596" cy="21795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1F5FE-7F08-4F0A-BD13-397E97471661}">
      <dsp:nvSpPr>
        <dsp:cNvPr id="0" name=""/>
        <dsp:cNvSpPr/>
      </dsp:nvSpPr>
      <dsp:spPr>
        <a:xfrm rot="5400000">
          <a:off x="-187858" y="189185"/>
          <a:ext cx="1252388" cy="87667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1</a:t>
          </a:r>
          <a:endParaRPr lang="en-US" sz="2400" kern="1200" dirty="0"/>
        </a:p>
      </dsp:txBody>
      <dsp:txXfrm rot="-5400000">
        <a:off x="0" y="439663"/>
        <a:ext cx="876672" cy="375716"/>
      </dsp:txXfrm>
    </dsp:sp>
    <dsp:sp modelId="{4CF2D32A-62AF-48BE-8B3A-2A209724758B}">
      <dsp:nvSpPr>
        <dsp:cNvPr id="0" name=""/>
        <dsp:cNvSpPr/>
      </dsp:nvSpPr>
      <dsp:spPr>
        <a:xfrm rot="5400000">
          <a:off x="2088709" y="-1210710"/>
          <a:ext cx="814052" cy="323812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dirty="0" smtClean="0"/>
            <a:t>Presenting the stimulus</a:t>
          </a:r>
          <a:endParaRPr lang="en-US" sz="1700" kern="1200" dirty="0"/>
        </a:p>
      </dsp:txBody>
      <dsp:txXfrm rot="-5400000">
        <a:off x="876672" y="41066"/>
        <a:ext cx="3198388" cy="734574"/>
      </dsp:txXfrm>
    </dsp:sp>
    <dsp:sp modelId="{C948C8BB-9D51-4388-A3AF-F4C5C8BCA434}">
      <dsp:nvSpPr>
        <dsp:cNvPr id="0" name=""/>
        <dsp:cNvSpPr/>
      </dsp:nvSpPr>
      <dsp:spPr>
        <a:xfrm rot="5400000">
          <a:off x="-187858" y="1294837"/>
          <a:ext cx="1252388" cy="876672"/>
        </a:xfrm>
        <a:prstGeom prst="chevron">
          <a:avLst/>
        </a:prstGeom>
        <a:gradFill rotWithShape="0">
          <a:gsLst>
            <a:gs pos="0">
              <a:schemeClr val="accent5">
                <a:hueOff val="669329"/>
                <a:satOff val="-998"/>
                <a:lumOff val="-23660"/>
                <a:alphaOff val="0"/>
                <a:shade val="51000"/>
                <a:satMod val="130000"/>
              </a:schemeClr>
            </a:gs>
            <a:gs pos="80000">
              <a:schemeClr val="accent5">
                <a:hueOff val="669329"/>
                <a:satOff val="-998"/>
                <a:lumOff val="-23660"/>
                <a:alphaOff val="0"/>
                <a:shade val="93000"/>
                <a:satMod val="130000"/>
              </a:schemeClr>
            </a:gs>
            <a:gs pos="100000">
              <a:schemeClr val="accent5">
                <a:hueOff val="669329"/>
                <a:satOff val="-998"/>
                <a:lumOff val="-23660"/>
                <a:alphaOff val="0"/>
                <a:shade val="94000"/>
                <a:satMod val="135000"/>
              </a:schemeClr>
            </a:gs>
          </a:gsLst>
          <a:lin ang="16200000" scaled="0"/>
        </a:gradFill>
        <a:ln w="9525" cap="flat" cmpd="sng" algn="ctr">
          <a:solidFill>
            <a:schemeClr val="accent5">
              <a:hueOff val="669329"/>
              <a:satOff val="-998"/>
              <a:lumOff val="-2366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2</a:t>
          </a:r>
          <a:endParaRPr lang="en-US" sz="2400" kern="1200" dirty="0"/>
        </a:p>
      </dsp:txBody>
      <dsp:txXfrm rot="-5400000">
        <a:off x="0" y="1545315"/>
        <a:ext cx="876672" cy="375716"/>
      </dsp:txXfrm>
    </dsp:sp>
    <dsp:sp modelId="{07E6B4C6-3D66-4A98-A826-599899C52B3F}">
      <dsp:nvSpPr>
        <dsp:cNvPr id="0" name=""/>
        <dsp:cNvSpPr/>
      </dsp:nvSpPr>
      <dsp:spPr>
        <a:xfrm rot="5400000">
          <a:off x="2088709" y="-105058"/>
          <a:ext cx="814052" cy="3238127"/>
        </a:xfrm>
        <a:prstGeom prst="round2SameRect">
          <a:avLst/>
        </a:prstGeom>
        <a:solidFill>
          <a:schemeClr val="lt1">
            <a:alpha val="90000"/>
            <a:hueOff val="0"/>
            <a:satOff val="0"/>
            <a:lumOff val="0"/>
            <a:alphaOff val="0"/>
          </a:schemeClr>
        </a:solidFill>
        <a:ln w="9525" cap="flat" cmpd="sng" algn="ctr">
          <a:solidFill>
            <a:schemeClr val="accent5">
              <a:hueOff val="669329"/>
              <a:satOff val="-998"/>
              <a:lumOff val="-2366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dirty="0" smtClean="0"/>
            <a:t>Directing attention and other learning activities</a:t>
          </a:r>
          <a:endParaRPr lang="en-US" sz="1700" kern="1200" dirty="0"/>
        </a:p>
      </dsp:txBody>
      <dsp:txXfrm rot="-5400000">
        <a:off x="876672" y="1146718"/>
        <a:ext cx="3198388" cy="734574"/>
      </dsp:txXfrm>
    </dsp:sp>
    <dsp:sp modelId="{A833E621-11BF-4DCB-AD84-7BCD7BAD1621}">
      <dsp:nvSpPr>
        <dsp:cNvPr id="0" name=""/>
        <dsp:cNvSpPr/>
      </dsp:nvSpPr>
      <dsp:spPr>
        <a:xfrm rot="5400000">
          <a:off x="-187858" y="2400490"/>
          <a:ext cx="1252388" cy="876672"/>
        </a:xfrm>
        <a:prstGeom prst="chevron">
          <a:avLst/>
        </a:prstGeom>
        <a:gradFill rotWithShape="0">
          <a:gsLst>
            <a:gs pos="0">
              <a:schemeClr val="accent5">
                <a:hueOff val="1338658"/>
                <a:satOff val="-1996"/>
                <a:lumOff val="-47321"/>
                <a:alphaOff val="0"/>
                <a:shade val="51000"/>
                <a:satMod val="130000"/>
              </a:schemeClr>
            </a:gs>
            <a:gs pos="80000">
              <a:schemeClr val="accent5">
                <a:hueOff val="1338658"/>
                <a:satOff val="-1996"/>
                <a:lumOff val="-47321"/>
                <a:alphaOff val="0"/>
                <a:shade val="93000"/>
                <a:satMod val="130000"/>
              </a:schemeClr>
            </a:gs>
            <a:gs pos="100000">
              <a:schemeClr val="accent5">
                <a:hueOff val="1338658"/>
                <a:satOff val="-1996"/>
                <a:lumOff val="-47321"/>
                <a:alphaOff val="0"/>
                <a:shade val="94000"/>
                <a:satMod val="135000"/>
              </a:schemeClr>
            </a:gs>
          </a:gsLst>
          <a:lin ang="16200000" scaled="0"/>
        </a:gradFill>
        <a:ln w="9525" cap="flat" cmpd="sng" algn="ctr">
          <a:solidFill>
            <a:schemeClr val="accent5">
              <a:hueOff val="1338658"/>
              <a:satOff val="-1996"/>
              <a:lumOff val="-4732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3</a:t>
          </a:r>
          <a:endParaRPr lang="en-US" sz="2400" kern="1200" dirty="0"/>
        </a:p>
      </dsp:txBody>
      <dsp:txXfrm rot="-5400000">
        <a:off x="0" y="2650968"/>
        <a:ext cx="876672" cy="375716"/>
      </dsp:txXfrm>
    </dsp:sp>
    <dsp:sp modelId="{0604970B-3FCD-44B8-92FA-CC51273E4EB2}">
      <dsp:nvSpPr>
        <dsp:cNvPr id="0" name=""/>
        <dsp:cNvSpPr/>
      </dsp:nvSpPr>
      <dsp:spPr>
        <a:xfrm rot="5400000">
          <a:off x="2088709" y="1000594"/>
          <a:ext cx="814052" cy="3238127"/>
        </a:xfrm>
        <a:prstGeom prst="round2SameRect">
          <a:avLst/>
        </a:prstGeom>
        <a:solidFill>
          <a:schemeClr val="lt1">
            <a:alpha val="90000"/>
            <a:hueOff val="0"/>
            <a:satOff val="0"/>
            <a:lumOff val="0"/>
            <a:alphaOff val="0"/>
          </a:schemeClr>
        </a:solidFill>
        <a:ln w="9525" cap="flat" cmpd="sng" algn="ctr">
          <a:solidFill>
            <a:schemeClr val="accent5">
              <a:hueOff val="1338658"/>
              <a:satOff val="-1996"/>
              <a:lumOff val="-4732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dirty="0" smtClean="0"/>
            <a:t>Providing a model for terminal performance</a:t>
          </a:r>
          <a:endParaRPr lang="en-US" sz="1700" kern="1200" dirty="0"/>
        </a:p>
      </dsp:txBody>
      <dsp:txXfrm rot="-5400000">
        <a:off x="876672" y="2252371"/>
        <a:ext cx="3198388" cy="734574"/>
      </dsp:txXfrm>
    </dsp:sp>
    <dsp:sp modelId="{D61695F9-C345-410C-8EF7-DC4C82F098B9}">
      <dsp:nvSpPr>
        <dsp:cNvPr id="0" name=""/>
        <dsp:cNvSpPr/>
      </dsp:nvSpPr>
      <dsp:spPr>
        <a:xfrm rot="5400000">
          <a:off x="-187858" y="3506142"/>
          <a:ext cx="1252388" cy="876672"/>
        </a:xfrm>
        <a:prstGeom prst="chevron">
          <a:avLst/>
        </a:prstGeom>
        <a:gradFill rotWithShape="0">
          <a:gsLst>
            <a:gs pos="0">
              <a:schemeClr val="accent5">
                <a:hueOff val="2007987"/>
                <a:satOff val="-2994"/>
                <a:lumOff val="-70981"/>
                <a:alphaOff val="0"/>
                <a:shade val="51000"/>
                <a:satMod val="130000"/>
              </a:schemeClr>
            </a:gs>
            <a:gs pos="80000">
              <a:schemeClr val="accent5">
                <a:hueOff val="2007987"/>
                <a:satOff val="-2994"/>
                <a:lumOff val="-70981"/>
                <a:alphaOff val="0"/>
                <a:shade val="93000"/>
                <a:satMod val="130000"/>
              </a:schemeClr>
            </a:gs>
            <a:gs pos="100000">
              <a:schemeClr val="accent5">
                <a:hueOff val="2007987"/>
                <a:satOff val="-2994"/>
                <a:lumOff val="-70981"/>
                <a:alphaOff val="0"/>
                <a:shade val="94000"/>
                <a:satMod val="135000"/>
              </a:schemeClr>
            </a:gs>
          </a:gsLst>
          <a:lin ang="16200000" scaled="0"/>
        </a:gradFill>
        <a:ln w="9525" cap="flat" cmpd="sng" algn="ctr">
          <a:solidFill>
            <a:schemeClr val="accent5">
              <a:hueOff val="2007987"/>
              <a:satOff val="-2994"/>
              <a:lumOff val="-7098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4</a:t>
          </a:r>
          <a:endParaRPr lang="en-US" sz="2400" kern="1200" dirty="0"/>
        </a:p>
      </dsp:txBody>
      <dsp:txXfrm rot="-5400000">
        <a:off x="0" y="3756620"/>
        <a:ext cx="876672" cy="375716"/>
      </dsp:txXfrm>
    </dsp:sp>
    <dsp:sp modelId="{1127F824-892F-472A-B5B3-EEA14418D3EF}">
      <dsp:nvSpPr>
        <dsp:cNvPr id="0" name=""/>
        <dsp:cNvSpPr/>
      </dsp:nvSpPr>
      <dsp:spPr>
        <a:xfrm rot="5400000">
          <a:off x="2088709" y="2106246"/>
          <a:ext cx="814052" cy="3238127"/>
        </a:xfrm>
        <a:prstGeom prst="round2SameRect">
          <a:avLst/>
        </a:prstGeom>
        <a:solidFill>
          <a:schemeClr val="lt1">
            <a:alpha val="90000"/>
            <a:hueOff val="0"/>
            <a:satOff val="0"/>
            <a:lumOff val="0"/>
            <a:alphaOff val="0"/>
          </a:schemeClr>
        </a:solidFill>
        <a:ln w="9525" cap="flat" cmpd="sng" algn="ctr">
          <a:solidFill>
            <a:schemeClr val="accent5">
              <a:hueOff val="2007987"/>
              <a:satOff val="-2994"/>
              <a:lumOff val="-7098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dirty="0" smtClean="0"/>
            <a:t>Furnishing external prompts</a:t>
          </a:r>
          <a:endParaRPr lang="en-US" sz="1700" kern="1200" dirty="0"/>
        </a:p>
      </dsp:txBody>
      <dsp:txXfrm rot="-5400000">
        <a:off x="876672" y="3358023"/>
        <a:ext cx="3198388" cy="7345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8B369-0EFA-4992-8E7B-452A2F535A1D}">
      <dsp:nvSpPr>
        <dsp:cNvPr id="0" name=""/>
        <dsp:cNvSpPr/>
      </dsp:nvSpPr>
      <dsp:spPr>
        <a:xfrm rot="5400000">
          <a:off x="-187858" y="189185"/>
          <a:ext cx="1252388" cy="87667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5</a:t>
          </a:r>
          <a:endParaRPr lang="en-US" sz="2400" kern="1200" dirty="0"/>
        </a:p>
      </dsp:txBody>
      <dsp:txXfrm rot="-5400000">
        <a:off x="0" y="439663"/>
        <a:ext cx="876672" cy="375716"/>
      </dsp:txXfrm>
    </dsp:sp>
    <dsp:sp modelId="{C75C457C-C8A3-4EA2-A1B4-C7A1D9986110}">
      <dsp:nvSpPr>
        <dsp:cNvPr id="0" name=""/>
        <dsp:cNvSpPr/>
      </dsp:nvSpPr>
      <dsp:spPr>
        <a:xfrm rot="5400000">
          <a:off x="2088709" y="-1210710"/>
          <a:ext cx="814052" cy="323812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b="1" kern="1200" dirty="0" smtClean="0"/>
            <a:t>Guiding the direction of thinking</a:t>
          </a:r>
          <a:endParaRPr lang="en-US" sz="1900" kern="1200" dirty="0"/>
        </a:p>
      </dsp:txBody>
      <dsp:txXfrm rot="-5400000">
        <a:off x="876672" y="41066"/>
        <a:ext cx="3198388" cy="734574"/>
      </dsp:txXfrm>
    </dsp:sp>
    <dsp:sp modelId="{E083E18D-38E2-4F69-91DD-397BE9B4DA7A}">
      <dsp:nvSpPr>
        <dsp:cNvPr id="0" name=""/>
        <dsp:cNvSpPr/>
      </dsp:nvSpPr>
      <dsp:spPr>
        <a:xfrm rot="5400000">
          <a:off x="-187858" y="1294837"/>
          <a:ext cx="1252388" cy="87667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6</a:t>
          </a:r>
          <a:endParaRPr lang="en-US" sz="2400" kern="1200" dirty="0"/>
        </a:p>
      </dsp:txBody>
      <dsp:txXfrm rot="-5400000">
        <a:off x="0" y="1545315"/>
        <a:ext cx="876672" cy="375716"/>
      </dsp:txXfrm>
    </dsp:sp>
    <dsp:sp modelId="{998FB57C-4B95-4ACA-A67F-C007CD59763B}">
      <dsp:nvSpPr>
        <dsp:cNvPr id="0" name=""/>
        <dsp:cNvSpPr/>
      </dsp:nvSpPr>
      <dsp:spPr>
        <a:xfrm rot="5400000">
          <a:off x="2088709" y="-105058"/>
          <a:ext cx="814052" cy="323812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b="1" kern="1200" dirty="0" smtClean="0"/>
            <a:t>Inducing transfer of knowledge</a:t>
          </a:r>
          <a:endParaRPr lang="en-US" sz="1900" kern="1200" dirty="0"/>
        </a:p>
      </dsp:txBody>
      <dsp:txXfrm rot="-5400000">
        <a:off x="876672" y="1146718"/>
        <a:ext cx="3198388" cy="734574"/>
      </dsp:txXfrm>
    </dsp:sp>
    <dsp:sp modelId="{5C2E3984-0058-4EA9-8105-E79C1E215CF5}">
      <dsp:nvSpPr>
        <dsp:cNvPr id="0" name=""/>
        <dsp:cNvSpPr/>
      </dsp:nvSpPr>
      <dsp:spPr>
        <a:xfrm rot="5400000">
          <a:off x="-187858" y="2400490"/>
          <a:ext cx="1252388" cy="87667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7</a:t>
          </a:r>
          <a:endParaRPr lang="en-US" sz="2400" kern="1200" dirty="0"/>
        </a:p>
      </dsp:txBody>
      <dsp:txXfrm rot="-5400000">
        <a:off x="0" y="2650968"/>
        <a:ext cx="876672" cy="375716"/>
      </dsp:txXfrm>
    </dsp:sp>
    <dsp:sp modelId="{D42F39C0-D1D8-4A9F-8322-9E412FAA6BC3}">
      <dsp:nvSpPr>
        <dsp:cNvPr id="0" name=""/>
        <dsp:cNvSpPr/>
      </dsp:nvSpPr>
      <dsp:spPr>
        <a:xfrm rot="5400000">
          <a:off x="2088709" y="1000594"/>
          <a:ext cx="814052" cy="323812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b="1" kern="1200" dirty="0" smtClean="0"/>
            <a:t>Assessing learning attainments</a:t>
          </a:r>
          <a:endParaRPr lang="en-US" sz="1900" kern="1200" dirty="0"/>
        </a:p>
      </dsp:txBody>
      <dsp:txXfrm rot="-5400000">
        <a:off x="876672" y="2252371"/>
        <a:ext cx="3198388" cy="734574"/>
      </dsp:txXfrm>
    </dsp:sp>
    <dsp:sp modelId="{53500990-1FA9-4130-B4AA-D11A58EB7AF2}">
      <dsp:nvSpPr>
        <dsp:cNvPr id="0" name=""/>
        <dsp:cNvSpPr/>
      </dsp:nvSpPr>
      <dsp:spPr>
        <a:xfrm rot="5400000">
          <a:off x="-187858" y="3506142"/>
          <a:ext cx="1252388" cy="87667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kern="1200" dirty="0" smtClean="0"/>
            <a:t>8</a:t>
          </a:r>
          <a:endParaRPr lang="en-US" sz="2400" kern="1200" dirty="0"/>
        </a:p>
      </dsp:txBody>
      <dsp:txXfrm rot="-5400000">
        <a:off x="0" y="3756620"/>
        <a:ext cx="876672" cy="375716"/>
      </dsp:txXfrm>
    </dsp:sp>
    <dsp:sp modelId="{7DAA87C3-C3C2-4C99-92DC-E15BEF6AD60E}">
      <dsp:nvSpPr>
        <dsp:cNvPr id="0" name=""/>
        <dsp:cNvSpPr/>
      </dsp:nvSpPr>
      <dsp:spPr>
        <a:xfrm rot="5400000">
          <a:off x="2088709" y="2106246"/>
          <a:ext cx="814052" cy="323812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b="1" kern="1200" dirty="0" smtClean="0"/>
            <a:t>Providing feedback</a:t>
          </a:r>
          <a:endParaRPr lang="en-US" sz="1900" kern="1200" dirty="0"/>
        </a:p>
      </dsp:txBody>
      <dsp:txXfrm rot="-5400000">
        <a:off x="876672" y="3358023"/>
        <a:ext cx="3198388" cy="7345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E83B5-CDBD-4748-AC59-69DACF668724}">
      <dsp:nvSpPr>
        <dsp:cNvPr id="0" name=""/>
        <dsp:cNvSpPr/>
      </dsp:nvSpPr>
      <dsp:spPr>
        <a:xfrm>
          <a:off x="669827" y="659"/>
          <a:ext cx="6876746" cy="4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1. Behavior which is rewarded is more likely to recur.</a:t>
          </a:r>
          <a:endParaRPr lang="en-US" sz="1600" b="1" kern="1200" dirty="0"/>
        </a:p>
      </dsp:txBody>
      <dsp:txXfrm>
        <a:off x="669827" y="659"/>
        <a:ext cx="6876746" cy="438664"/>
      </dsp:txXfrm>
    </dsp:sp>
    <dsp:sp modelId="{E6938929-A172-44FD-BF47-FAD195E30282}">
      <dsp:nvSpPr>
        <dsp:cNvPr id="0" name=""/>
        <dsp:cNvSpPr/>
      </dsp:nvSpPr>
      <dsp:spPr>
        <a:xfrm>
          <a:off x="669692" y="439324"/>
          <a:ext cx="916899" cy="107229"/>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8B099C5-7347-4C2D-A051-CF5067F3B34C}">
      <dsp:nvSpPr>
        <dsp:cNvPr id="0" name=""/>
        <dsp:cNvSpPr/>
      </dsp:nvSpPr>
      <dsp:spPr>
        <a:xfrm>
          <a:off x="1490911" y="439324"/>
          <a:ext cx="916899" cy="107229"/>
        </a:xfrm>
        <a:prstGeom prst="parallelogram">
          <a:avLst>
            <a:gd name="adj" fmla="val 140840"/>
          </a:avLst>
        </a:prstGeom>
        <a:gradFill rotWithShape="0">
          <a:gsLst>
            <a:gs pos="0">
              <a:schemeClr val="accent5">
                <a:hueOff val="48975"/>
                <a:satOff val="-73"/>
                <a:lumOff val="-1731"/>
                <a:alphaOff val="0"/>
                <a:shade val="51000"/>
                <a:satMod val="130000"/>
              </a:schemeClr>
            </a:gs>
            <a:gs pos="80000">
              <a:schemeClr val="accent5">
                <a:hueOff val="48975"/>
                <a:satOff val="-73"/>
                <a:lumOff val="-1731"/>
                <a:alphaOff val="0"/>
                <a:shade val="93000"/>
                <a:satMod val="130000"/>
              </a:schemeClr>
            </a:gs>
            <a:gs pos="100000">
              <a:schemeClr val="accent5">
                <a:hueOff val="48975"/>
                <a:satOff val="-73"/>
                <a:lumOff val="-17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EE597F-DD46-40BB-BD98-D59B415DA5EA}">
      <dsp:nvSpPr>
        <dsp:cNvPr id="0" name=""/>
        <dsp:cNvSpPr/>
      </dsp:nvSpPr>
      <dsp:spPr>
        <a:xfrm>
          <a:off x="2312130" y="439324"/>
          <a:ext cx="916899" cy="107229"/>
        </a:xfrm>
        <a:prstGeom prst="parallelogram">
          <a:avLst>
            <a:gd name="adj" fmla="val 140840"/>
          </a:avLst>
        </a:prstGeom>
        <a:gradFill rotWithShape="0">
          <a:gsLst>
            <a:gs pos="0">
              <a:schemeClr val="accent5">
                <a:hueOff val="97951"/>
                <a:satOff val="-146"/>
                <a:lumOff val="-3462"/>
                <a:alphaOff val="0"/>
                <a:shade val="51000"/>
                <a:satMod val="130000"/>
              </a:schemeClr>
            </a:gs>
            <a:gs pos="80000">
              <a:schemeClr val="accent5">
                <a:hueOff val="97951"/>
                <a:satOff val="-146"/>
                <a:lumOff val="-3462"/>
                <a:alphaOff val="0"/>
                <a:shade val="93000"/>
                <a:satMod val="130000"/>
              </a:schemeClr>
            </a:gs>
            <a:gs pos="100000">
              <a:schemeClr val="accent5">
                <a:hueOff val="97951"/>
                <a:satOff val="-146"/>
                <a:lumOff val="-34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64C6A7C-EC4F-4C4D-8C44-815229F29247}">
      <dsp:nvSpPr>
        <dsp:cNvPr id="0" name=""/>
        <dsp:cNvSpPr/>
      </dsp:nvSpPr>
      <dsp:spPr>
        <a:xfrm>
          <a:off x="3133356" y="439324"/>
          <a:ext cx="916899" cy="107229"/>
        </a:xfrm>
        <a:prstGeom prst="parallelogram">
          <a:avLst>
            <a:gd name="adj" fmla="val 140840"/>
          </a:avLst>
        </a:prstGeom>
        <a:gradFill rotWithShape="0">
          <a:gsLst>
            <a:gs pos="0">
              <a:schemeClr val="accent5">
                <a:hueOff val="146926"/>
                <a:satOff val="-219"/>
                <a:lumOff val="-5194"/>
                <a:alphaOff val="0"/>
                <a:shade val="51000"/>
                <a:satMod val="130000"/>
              </a:schemeClr>
            </a:gs>
            <a:gs pos="80000">
              <a:schemeClr val="accent5">
                <a:hueOff val="146926"/>
                <a:satOff val="-219"/>
                <a:lumOff val="-5194"/>
                <a:alphaOff val="0"/>
                <a:shade val="93000"/>
                <a:satMod val="130000"/>
              </a:schemeClr>
            </a:gs>
            <a:gs pos="100000">
              <a:schemeClr val="accent5">
                <a:hueOff val="146926"/>
                <a:satOff val="-219"/>
                <a:lumOff val="-51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2BAA72-CE76-45F9-B87E-F6F9EE9356CD}">
      <dsp:nvSpPr>
        <dsp:cNvPr id="0" name=""/>
        <dsp:cNvSpPr/>
      </dsp:nvSpPr>
      <dsp:spPr>
        <a:xfrm>
          <a:off x="3954574" y="439324"/>
          <a:ext cx="916899" cy="107229"/>
        </a:xfrm>
        <a:prstGeom prst="parallelogram">
          <a:avLst>
            <a:gd name="adj" fmla="val 140840"/>
          </a:avLst>
        </a:prstGeom>
        <a:gradFill rotWithShape="0">
          <a:gsLst>
            <a:gs pos="0">
              <a:schemeClr val="accent5">
                <a:hueOff val="195901"/>
                <a:satOff val="-292"/>
                <a:lumOff val="-6925"/>
                <a:alphaOff val="0"/>
                <a:shade val="51000"/>
                <a:satMod val="130000"/>
              </a:schemeClr>
            </a:gs>
            <a:gs pos="80000">
              <a:schemeClr val="accent5">
                <a:hueOff val="195901"/>
                <a:satOff val="-292"/>
                <a:lumOff val="-6925"/>
                <a:alphaOff val="0"/>
                <a:shade val="93000"/>
                <a:satMod val="130000"/>
              </a:schemeClr>
            </a:gs>
            <a:gs pos="100000">
              <a:schemeClr val="accent5">
                <a:hueOff val="195901"/>
                <a:satOff val="-292"/>
                <a:lumOff val="-69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B74A8A-6E2E-4ED6-BDAF-17B1FF12F756}">
      <dsp:nvSpPr>
        <dsp:cNvPr id="0" name=""/>
        <dsp:cNvSpPr/>
      </dsp:nvSpPr>
      <dsp:spPr>
        <a:xfrm>
          <a:off x="4775793" y="439324"/>
          <a:ext cx="916899" cy="107229"/>
        </a:xfrm>
        <a:prstGeom prst="parallelogram">
          <a:avLst>
            <a:gd name="adj" fmla="val 140840"/>
          </a:avLst>
        </a:prstGeom>
        <a:gradFill rotWithShape="0">
          <a:gsLst>
            <a:gs pos="0">
              <a:schemeClr val="accent5">
                <a:hueOff val="244876"/>
                <a:satOff val="-365"/>
                <a:lumOff val="-8656"/>
                <a:alphaOff val="0"/>
                <a:shade val="51000"/>
                <a:satMod val="130000"/>
              </a:schemeClr>
            </a:gs>
            <a:gs pos="80000">
              <a:schemeClr val="accent5">
                <a:hueOff val="244876"/>
                <a:satOff val="-365"/>
                <a:lumOff val="-8656"/>
                <a:alphaOff val="0"/>
                <a:shade val="93000"/>
                <a:satMod val="130000"/>
              </a:schemeClr>
            </a:gs>
            <a:gs pos="100000">
              <a:schemeClr val="accent5">
                <a:hueOff val="244876"/>
                <a:satOff val="-365"/>
                <a:lumOff val="-86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1E1685-5026-434A-96A3-DE40CB7D4051}">
      <dsp:nvSpPr>
        <dsp:cNvPr id="0" name=""/>
        <dsp:cNvSpPr/>
      </dsp:nvSpPr>
      <dsp:spPr>
        <a:xfrm>
          <a:off x="5597012" y="439324"/>
          <a:ext cx="916899" cy="107229"/>
        </a:xfrm>
        <a:prstGeom prst="parallelogram">
          <a:avLst>
            <a:gd name="adj" fmla="val 140840"/>
          </a:avLst>
        </a:prstGeom>
        <a:gradFill rotWithShape="0">
          <a:gsLst>
            <a:gs pos="0">
              <a:schemeClr val="accent5">
                <a:hueOff val="293852"/>
                <a:satOff val="-438"/>
                <a:lumOff val="-10387"/>
                <a:alphaOff val="0"/>
                <a:shade val="51000"/>
                <a:satMod val="130000"/>
              </a:schemeClr>
            </a:gs>
            <a:gs pos="80000">
              <a:schemeClr val="accent5">
                <a:hueOff val="293852"/>
                <a:satOff val="-438"/>
                <a:lumOff val="-10387"/>
                <a:alphaOff val="0"/>
                <a:shade val="93000"/>
                <a:satMod val="130000"/>
              </a:schemeClr>
            </a:gs>
            <a:gs pos="100000">
              <a:schemeClr val="accent5">
                <a:hueOff val="293852"/>
                <a:satOff val="-438"/>
                <a:lumOff val="-103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705DA7-E7E8-4B42-9A79-9BA835388E83}">
      <dsp:nvSpPr>
        <dsp:cNvPr id="0" name=""/>
        <dsp:cNvSpPr/>
      </dsp:nvSpPr>
      <dsp:spPr>
        <a:xfrm>
          <a:off x="669827" y="602627"/>
          <a:ext cx="6876746" cy="4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2. Repetition without reward is a poor way to learn.</a:t>
          </a:r>
          <a:endParaRPr lang="en-US" sz="1600" b="1" kern="1200" dirty="0"/>
        </a:p>
      </dsp:txBody>
      <dsp:txXfrm>
        <a:off x="669827" y="602627"/>
        <a:ext cx="6876746" cy="438664"/>
      </dsp:txXfrm>
    </dsp:sp>
    <dsp:sp modelId="{73B66975-54E8-4AF5-9D88-980C81AC3565}">
      <dsp:nvSpPr>
        <dsp:cNvPr id="0" name=""/>
        <dsp:cNvSpPr/>
      </dsp:nvSpPr>
      <dsp:spPr>
        <a:xfrm>
          <a:off x="669686" y="1041292"/>
          <a:ext cx="916899" cy="107229"/>
        </a:xfrm>
        <a:prstGeom prst="parallelogram">
          <a:avLst>
            <a:gd name="adj" fmla="val 140840"/>
          </a:avLst>
        </a:prstGeom>
        <a:gradFill rotWithShape="0">
          <a:gsLst>
            <a:gs pos="0">
              <a:schemeClr val="accent5">
                <a:hueOff val="342827"/>
                <a:satOff val="-511"/>
                <a:lumOff val="-12119"/>
                <a:alphaOff val="0"/>
                <a:shade val="51000"/>
                <a:satMod val="130000"/>
              </a:schemeClr>
            </a:gs>
            <a:gs pos="80000">
              <a:schemeClr val="accent5">
                <a:hueOff val="342827"/>
                <a:satOff val="-511"/>
                <a:lumOff val="-12119"/>
                <a:alphaOff val="0"/>
                <a:shade val="93000"/>
                <a:satMod val="130000"/>
              </a:schemeClr>
            </a:gs>
            <a:gs pos="100000">
              <a:schemeClr val="accent5">
                <a:hueOff val="342827"/>
                <a:satOff val="-511"/>
                <a:lumOff val="-121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FD7B2A-D74D-43EA-A394-43E5998A6EA7}">
      <dsp:nvSpPr>
        <dsp:cNvPr id="0" name=""/>
        <dsp:cNvSpPr/>
      </dsp:nvSpPr>
      <dsp:spPr>
        <a:xfrm>
          <a:off x="1490905" y="1041292"/>
          <a:ext cx="916899" cy="107229"/>
        </a:xfrm>
        <a:prstGeom prst="parallelogram">
          <a:avLst>
            <a:gd name="adj" fmla="val 140840"/>
          </a:avLst>
        </a:prstGeom>
        <a:gradFill rotWithShape="0">
          <a:gsLst>
            <a:gs pos="0">
              <a:schemeClr val="accent5">
                <a:hueOff val="391802"/>
                <a:satOff val="-584"/>
                <a:lumOff val="-13850"/>
                <a:alphaOff val="0"/>
                <a:shade val="51000"/>
                <a:satMod val="130000"/>
              </a:schemeClr>
            </a:gs>
            <a:gs pos="80000">
              <a:schemeClr val="accent5">
                <a:hueOff val="391802"/>
                <a:satOff val="-584"/>
                <a:lumOff val="-13850"/>
                <a:alphaOff val="0"/>
                <a:shade val="93000"/>
                <a:satMod val="130000"/>
              </a:schemeClr>
            </a:gs>
            <a:gs pos="100000">
              <a:schemeClr val="accent5">
                <a:hueOff val="391802"/>
                <a:satOff val="-584"/>
                <a:lumOff val="-138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7EE3D3-2DCC-4025-8F54-A6A9BC917D82}">
      <dsp:nvSpPr>
        <dsp:cNvPr id="0" name=""/>
        <dsp:cNvSpPr/>
      </dsp:nvSpPr>
      <dsp:spPr>
        <a:xfrm>
          <a:off x="2312130" y="1041292"/>
          <a:ext cx="916899" cy="107229"/>
        </a:xfrm>
        <a:prstGeom prst="parallelogram">
          <a:avLst>
            <a:gd name="adj" fmla="val 140840"/>
          </a:avLst>
        </a:prstGeom>
        <a:gradFill rotWithShape="0">
          <a:gsLst>
            <a:gs pos="0">
              <a:schemeClr val="accent5">
                <a:hueOff val="440778"/>
                <a:satOff val="-657"/>
                <a:lumOff val="-15581"/>
                <a:alphaOff val="0"/>
                <a:shade val="51000"/>
                <a:satMod val="130000"/>
              </a:schemeClr>
            </a:gs>
            <a:gs pos="80000">
              <a:schemeClr val="accent5">
                <a:hueOff val="440778"/>
                <a:satOff val="-657"/>
                <a:lumOff val="-15581"/>
                <a:alphaOff val="0"/>
                <a:shade val="93000"/>
                <a:satMod val="130000"/>
              </a:schemeClr>
            </a:gs>
            <a:gs pos="100000">
              <a:schemeClr val="accent5">
                <a:hueOff val="440778"/>
                <a:satOff val="-657"/>
                <a:lumOff val="-155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B47040-8C42-4E82-ABEC-C5DC8F845493}">
      <dsp:nvSpPr>
        <dsp:cNvPr id="0" name=""/>
        <dsp:cNvSpPr/>
      </dsp:nvSpPr>
      <dsp:spPr>
        <a:xfrm>
          <a:off x="3133349" y="1041292"/>
          <a:ext cx="916899" cy="107229"/>
        </a:xfrm>
        <a:prstGeom prst="parallelogram">
          <a:avLst>
            <a:gd name="adj" fmla="val 140840"/>
          </a:avLst>
        </a:prstGeom>
        <a:gradFill rotWithShape="0">
          <a:gsLst>
            <a:gs pos="0">
              <a:schemeClr val="accent5">
                <a:hueOff val="489753"/>
                <a:satOff val="-730"/>
                <a:lumOff val="-17312"/>
                <a:alphaOff val="0"/>
                <a:shade val="51000"/>
                <a:satMod val="130000"/>
              </a:schemeClr>
            </a:gs>
            <a:gs pos="80000">
              <a:schemeClr val="accent5">
                <a:hueOff val="489753"/>
                <a:satOff val="-730"/>
                <a:lumOff val="-17312"/>
                <a:alphaOff val="0"/>
                <a:shade val="93000"/>
                <a:satMod val="130000"/>
              </a:schemeClr>
            </a:gs>
            <a:gs pos="100000">
              <a:schemeClr val="accent5">
                <a:hueOff val="489753"/>
                <a:satOff val="-730"/>
                <a:lumOff val="-173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D858E3-552F-486B-BAB3-CFCBC3C72237}">
      <dsp:nvSpPr>
        <dsp:cNvPr id="0" name=""/>
        <dsp:cNvSpPr/>
      </dsp:nvSpPr>
      <dsp:spPr>
        <a:xfrm>
          <a:off x="3954568" y="1041292"/>
          <a:ext cx="916899" cy="107229"/>
        </a:xfrm>
        <a:prstGeom prst="parallelogram">
          <a:avLst>
            <a:gd name="adj" fmla="val 140840"/>
          </a:avLst>
        </a:prstGeom>
        <a:gradFill rotWithShape="0">
          <a:gsLst>
            <a:gs pos="0">
              <a:schemeClr val="accent5">
                <a:hueOff val="538728"/>
                <a:satOff val="-803"/>
                <a:lumOff val="-19044"/>
                <a:alphaOff val="0"/>
                <a:shade val="51000"/>
                <a:satMod val="130000"/>
              </a:schemeClr>
            </a:gs>
            <a:gs pos="80000">
              <a:schemeClr val="accent5">
                <a:hueOff val="538728"/>
                <a:satOff val="-803"/>
                <a:lumOff val="-19044"/>
                <a:alphaOff val="0"/>
                <a:shade val="93000"/>
                <a:satMod val="130000"/>
              </a:schemeClr>
            </a:gs>
            <a:gs pos="100000">
              <a:schemeClr val="accent5">
                <a:hueOff val="538728"/>
                <a:satOff val="-803"/>
                <a:lumOff val="-190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A65833-02F6-4F41-90DE-EB2EF8A3FB3D}">
      <dsp:nvSpPr>
        <dsp:cNvPr id="0" name=""/>
        <dsp:cNvSpPr/>
      </dsp:nvSpPr>
      <dsp:spPr>
        <a:xfrm>
          <a:off x="4775787" y="1041292"/>
          <a:ext cx="916899" cy="107229"/>
        </a:xfrm>
        <a:prstGeom prst="parallelogram">
          <a:avLst>
            <a:gd name="adj" fmla="val 140840"/>
          </a:avLst>
        </a:prstGeom>
        <a:gradFill rotWithShape="0">
          <a:gsLst>
            <a:gs pos="0">
              <a:schemeClr val="accent5">
                <a:hueOff val="587703"/>
                <a:satOff val="-876"/>
                <a:lumOff val="-20775"/>
                <a:alphaOff val="0"/>
                <a:shade val="51000"/>
                <a:satMod val="130000"/>
              </a:schemeClr>
            </a:gs>
            <a:gs pos="80000">
              <a:schemeClr val="accent5">
                <a:hueOff val="587703"/>
                <a:satOff val="-876"/>
                <a:lumOff val="-20775"/>
                <a:alphaOff val="0"/>
                <a:shade val="93000"/>
                <a:satMod val="130000"/>
              </a:schemeClr>
            </a:gs>
            <a:gs pos="100000">
              <a:schemeClr val="accent5">
                <a:hueOff val="587703"/>
                <a:satOff val="-876"/>
                <a:lumOff val="-207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5C5505-2F41-43EA-8179-917EB4D6120D}">
      <dsp:nvSpPr>
        <dsp:cNvPr id="0" name=""/>
        <dsp:cNvSpPr/>
      </dsp:nvSpPr>
      <dsp:spPr>
        <a:xfrm>
          <a:off x="5597012" y="1041292"/>
          <a:ext cx="916899" cy="107229"/>
        </a:xfrm>
        <a:prstGeom prst="parallelogram">
          <a:avLst>
            <a:gd name="adj" fmla="val 140840"/>
          </a:avLst>
        </a:prstGeom>
        <a:gradFill rotWithShape="0">
          <a:gsLst>
            <a:gs pos="0">
              <a:schemeClr val="accent5">
                <a:hueOff val="636679"/>
                <a:satOff val="-949"/>
                <a:lumOff val="-22506"/>
                <a:alphaOff val="0"/>
                <a:shade val="51000"/>
                <a:satMod val="130000"/>
              </a:schemeClr>
            </a:gs>
            <a:gs pos="80000">
              <a:schemeClr val="accent5">
                <a:hueOff val="636679"/>
                <a:satOff val="-949"/>
                <a:lumOff val="-22506"/>
                <a:alphaOff val="0"/>
                <a:shade val="93000"/>
                <a:satMod val="130000"/>
              </a:schemeClr>
            </a:gs>
            <a:gs pos="100000">
              <a:schemeClr val="accent5">
                <a:hueOff val="636679"/>
                <a:satOff val="-949"/>
                <a:lumOff val="-225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40CF25-F834-4F0A-A7FF-10E79768AD61}">
      <dsp:nvSpPr>
        <dsp:cNvPr id="0" name=""/>
        <dsp:cNvSpPr/>
      </dsp:nvSpPr>
      <dsp:spPr>
        <a:xfrm>
          <a:off x="669827" y="1204595"/>
          <a:ext cx="6876746" cy="4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3. Threat &amp; punishment commonly produce avoidance behavior.</a:t>
          </a:r>
          <a:endParaRPr lang="en-US" sz="1600" b="1" kern="1200" dirty="0"/>
        </a:p>
      </dsp:txBody>
      <dsp:txXfrm>
        <a:off x="669827" y="1204595"/>
        <a:ext cx="6876746" cy="438664"/>
      </dsp:txXfrm>
    </dsp:sp>
    <dsp:sp modelId="{D2E1AD53-CDCF-43D4-8D5E-2B4366264779}">
      <dsp:nvSpPr>
        <dsp:cNvPr id="0" name=""/>
        <dsp:cNvSpPr/>
      </dsp:nvSpPr>
      <dsp:spPr>
        <a:xfrm>
          <a:off x="669686" y="1643260"/>
          <a:ext cx="916899" cy="107229"/>
        </a:xfrm>
        <a:prstGeom prst="parallelogram">
          <a:avLst>
            <a:gd name="adj" fmla="val 140840"/>
          </a:avLst>
        </a:prstGeom>
        <a:gradFill rotWithShape="0">
          <a:gsLst>
            <a:gs pos="0">
              <a:schemeClr val="accent5">
                <a:hueOff val="685654"/>
                <a:satOff val="-1022"/>
                <a:lumOff val="-24237"/>
                <a:alphaOff val="0"/>
                <a:shade val="51000"/>
                <a:satMod val="130000"/>
              </a:schemeClr>
            </a:gs>
            <a:gs pos="80000">
              <a:schemeClr val="accent5">
                <a:hueOff val="685654"/>
                <a:satOff val="-1022"/>
                <a:lumOff val="-24237"/>
                <a:alphaOff val="0"/>
                <a:shade val="93000"/>
                <a:satMod val="130000"/>
              </a:schemeClr>
            </a:gs>
            <a:gs pos="100000">
              <a:schemeClr val="accent5">
                <a:hueOff val="685654"/>
                <a:satOff val="-1022"/>
                <a:lumOff val="-242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40E8136-4926-4195-9A3E-1F51EC647FC2}">
      <dsp:nvSpPr>
        <dsp:cNvPr id="0" name=""/>
        <dsp:cNvSpPr/>
      </dsp:nvSpPr>
      <dsp:spPr>
        <a:xfrm>
          <a:off x="1490905" y="1643260"/>
          <a:ext cx="916899" cy="107229"/>
        </a:xfrm>
        <a:prstGeom prst="parallelogram">
          <a:avLst>
            <a:gd name="adj" fmla="val 140840"/>
          </a:avLst>
        </a:prstGeom>
        <a:gradFill rotWithShape="0">
          <a:gsLst>
            <a:gs pos="0">
              <a:schemeClr val="accent5">
                <a:hueOff val="734629"/>
                <a:satOff val="-1095"/>
                <a:lumOff val="-25969"/>
                <a:alphaOff val="0"/>
                <a:shade val="51000"/>
                <a:satMod val="130000"/>
              </a:schemeClr>
            </a:gs>
            <a:gs pos="80000">
              <a:schemeClr val="accent5">
                <a:hueOff val="734629"/>
                <a:satOff val="-1095"/>
                <a:lumOff val="-25969"/>
                <a:alphaOff val="0"/>
                <a:shade val="93000"/>
                <a:satMod val="130000"/>
              </a:schemeClr>
            </a:gs>
            <a:gs pos="100000">
              <a:schemeClr val="accent5">
                <a:hueOff val="734629"/>
                <a:satOff val="-1095"/>
                <a:lumOff val="-259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DFF444-04C8-43A7-A483-A6E5D9C031EB}">
      <dsp:nvSpPr>
        <dsp:cNvPr id="0" name=""/>
        <dsp:cNvSpPr/>
      </dsp:nvSpPr>
      <dsp:spPr>
        <a:xfrm>
          <a:off x="2312130" y="1643260"/>
          <a:ext cx="916899" cy="107229"/>
        </a:xfrm>
        <a:prstGeom prst="parallelogram">
          <a:avLst>
            <a:gd name="adj" fmla="val 140840"/>
          </a:avLst>
        </a:prstGeom>
        <a:gradFill rotWithShape="0">
          <a:gsLst>
            <a:gs pos="0">
              <a:schemeClr val="accent5">
                <a:hueOff val="783605"/>
                <a:satOff val="-1168"/>
                <a:lumOff val="-27700"/>
                <a:alphaOff val="0"/>
                <a:shade val="51000"/>
                <a:satMod val="130000"/>
              </a:schemeClr>
            </a:gs>
            <a:gs pos="80000">
              <a:schemeClr val="accent5">
                <a:hueOff val="783605"/>
                <a:satOff val="-1168"/>
                <a:lumOff val="-27700"/>
                <a:alphaOff val="0"/>
                <a:shade val="93000"/>
                <a:satMod val="130000"/>
              </a:schemeClr>
            </a:gs>
            <a:gs pos="100000">
              <a:schemeClr val="accent5">
                <a:hueOff val="783605"/>
                <a:satOff val="-1168"/>
                <a:lumOff val="-277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340029-5EA1-4C85-B5EC-B47AA56E2168}">
      <dsp:nvSpPr>
        <dsp:cNvPr id="0" name=""/>
        <dsp:cNvSpPr/>
      </dsp:nvSpPr>
      <dsp:spPr>
        <a:xfrm>
          <a:off x="3133349" y="1643260"/>
          <a:ext cx="916899" cy="107229"/>
        </a:xfrm>
        <a:prstGeom prst="parallelogram">
          <a:avLst>
            <a:gd name="adj" fmla="val 140840"/>
          </a:avLst>
        </a:prstGeom>
        <a:gradFill rotWithShape="0">
          <a:gsLst>
            <a:gs pos="0">
              <a:schemeClr val="accent5">
                <a:hueOff val="832580"/>
                <a:satOff val="-1241"/>
                <a:lumOff val="-29431"/>
                <a:alphaOff val="0"/>
                <a:shade val="51000"/>
                <a:satMod val="130000"/>
              </a:schemeClr>
            </a:gs>
            <a:gs pos="80000">
              <a:schemeClr val="accent5">
                <a:hueOff val="832580"/>
                <a:satOff val="-1241"/>
                <a:lumOff val="-29431"/>
                <a:alphaOff val="0"/>
                <a:shade val="93000"/>
                <a:satMod val="130000"/>
              </a:schemeClr>
            </a:gs>
            <a:gs pos="100000">
              <a:schemeClr val="accent5">
                <a:hueOff val="832580"/>
                <a:satOff val="-1241"/>
                <a:lumOff val="-29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14DDFE4-CA77-46DA-9519-FD9EF3E55B78}">
      <dsp:nvSpPr>
        <dsp:cNvPr id="0" name=""/>
        <dsp:cNvSpPr/>
      </dsp:nvSpPr>
      <dsp:spPr>
        <a:xfrm>
          <a:off x="3954568" y="1643260"/>
          <a:ext cx="916899" cy="107229"/>
        </a:xfrm>
        <a:prstGeom prst="parallelogram">
          <a:avLst>
            <a:gd name="adj" fmla="val 140840"/>
          </a:avLst>
        </a:prstGeom>
        <a:gradFill rotWithShape="0">
          <a:gsLst>
            <a:gs pos="0">
              <a:schemeClr val="accent5">
                <a:hueOff val="881555"/>
                <a:satOff val="-1314"/>
                <a:lumOff val="-31162"/>
                <a:alphaOff val="0"/>
                <a:shade val="51000"/>
                <a:satMod val="130000"/>
              </a:schemeClr>
            </a:gs>
            <a:gs pos="80000">
              <a:schemeClr val="accent5">
                <a:hueOff val="881555"/>
                <a:satOff val="-1314"/>
                <a:lumOff val="-31162"/>
                <a:alphaOff val="0"/>
                <a:shade val="93000"/>
                <a:satMod val="130000"/>
              </a:schemeClr>
            </a:gs>
            <a:gs pos="100000">
              <a:schemeClr val="accent5">
                <a:hueOff val="881555"/>
                <a:satOff val="-1314"/>
                <a:lumOff val="-311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818CC0-756C-4C6B-9509-C6993EEFC119}">
      <dsp:nvSpPr>
        <dsp:cNvPr id="0" name=""/>
        <dsp:cNvSpPr/>
      </dsp:nvSpPr>
      <dsp:spPr>
        <a:xfrm>
          <a:off x="4775787" y="1643260"/>
          <a:ext cx="916899" cy="107229"/>
        </a:xfrm>
        <a:prstGeom prst="parallelogram">
          <a:avLst>
            <a:gd name="adj" fmla="val 140840"/>
          </a:avLst>
        </a:prstGeom>
        <a:gradFill rotWithShape="0">
          <a:gsLst>
            <a:gs pos="0">
              <a:schemeClr val="accent5">
                <a:hueOff val="930530"/>
                <a:satOff val="-1387"/>
                <a:lumOff val="-32894"/>
                <a:alphaOff val="0"/>
                <a:shade val="51000"/>
                <a:satMod val="130000"/>
              </a:schemeClr>
            </a:gs>
            <a:gs pos="80000">
              <a:schemeClr val="accent5">
                <a:hueOff val="930530"/>
                <a:satOff val="-1387"/>
                <a:lumOff val="-32894"/>
                <a:alphaOff val="0"/>
                <a:shade val="93000"/>
                <a:satMod val="130000"/>
              </a:schemeClr>
            </a:gs>
            <a:gs pos="100000">
              <a:schemeClr val="accent5">
                <a:hueOff val="930530"/>
                <a:satOff val="-1387"/>
                <a:lumOff val="-328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4AAD34-4BF1-42F1-BB9F-D90C64A9CB23}">
      <dsp:nvSpPr>
        <dsp:cNvPr id="0" name=""/>
        <dsp:cNvSpPr/>
      </dsp:nvSpPr>
      <dsp:spPr>
        <a:xfrm>
          <a:off x="5597012" y="1643260"/>
          <a:ext cx="916899" cy="107229"/>
        </a:xfrm>
        <a:prstGeom prst="parallelogram">
          <a:avLst>
            <a:gd name="adj" fmla="val 140840"/>
          </a:avLst>
        </a:prstGeom>
        <a:gradFill rotWithShape="0">
          <a:gsLst>
            <a:gs pos="0">
              <a:schemeClr val="accent5">
                <a:hueOff val="979506"/>
                <a:satOff val="-1460"/>
                <a:lumOff val="-34625"/>
                <a:alphaOff val="0"/>
                <a:shade val="51000"/>
                <a:satMod val="130000"/>
              </a:schemeClr>
            </a:gs>
            <a:gs pos="80000">
              <a:schemeClr val="accent5">
                <a:hueOff val="979506"/>
                <a:satOff val="-1460"/>
                <a:lumOff val="-34625"/>
                <a:alphaOff val="0"/>
                <a:shade val="93000"/>
                <a:satMod val="130000"/>
              </a:schemeClr>
            </a:gs>
            <a:gs pos="100000">
              <a:schemeClr val="accent5">
                <a:hueOff val="979506"/>
                <a:satOff val="-1460"/>
                <a:lumOff val="-346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A0EC140-A2D1-45D4-A97A-55B907614B67}">
      <dsp:nvSpPr>
        <dsp:cNvPr id="0" name=""/>
        <dsp:cNvSpPr/>
      </dsp:nvSpPr>
      <dsp:spPr>
        <a:xfrm>
          <a:off x="669827" y="1806563"/>
          <a:ext cx="6876746" cy="4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4. How “ready” we are to learn something new is contingent upon factors, like:</a:t>
          </a:r>
          <a:endParaRPr lang="en-US" sz="1600" b="1" kern="1200" dirty="0"/>
        </a:p>
      </dsp:txBody>
      <dsp:txXfrm>
        <a:off x="669827" y="1806563"/>
        <a:ext cx="6876746" cy="438664"/>
      </dsp:txXfrm>
    </dsp:sp>
    <dsp:sp modelId="{AD0B7CB3-3ABB-40A2-A466-7B468F635EA0}">
      <dsp:nvSpPr>
        <dsp:cNvPr id="0" name=""/>
        <dsp:cNvSpPr/>
      </dsp:nvSpPr>
      <dsp:spPr>
        <a:xfrm>
          <a:off x="696936" y="2245228"/>
          <a:ext cx="1609158" cy="893576"/>
        </a:xfrm>
        <a:prstGeom prst="chevron">
          <a:avLst>
            <a:gd name="adj" fmla="val 70610"/>
          </a:avLst>
        </a:prstGeom>
        <a:gradFill rotWithShape="0">
          <a:gsLst>
            <a:gs pos="0">
              <a:schemeClr val="accent5">
                <a:hueOff val="1028481"/>
                <a:satOff val="-1534"/>
                <a:lumOff val="-36356"/>
                <a:alphaOff val="0"/>
                <a:shade val="51000"/>
                <a:satMod val="130000"/>
              </a:schemeClr>
            </a:gs>
            <a:gs pos="80000">
              <a:schemeClr val="accent5">
                <a:hueOff val="1028481"/>
                <a:satOff val="-1534"/>
                <a:lumOff val="-36356"/>
                <a:alphaOff val="0"/>
                <a:shade val="93000"/>
                <a:satMod val="130000"/>
              </a:schemeClr>
            </a:gs>
            <a:gs pos="100000">
              <a:schemeClr val="accent5">
                <a:hueOff val="1028481"/>
                <a:satOff val="-1534"/>
                <a:lumOff val="-363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6370AC-F588-4578-B465-0DE7DF985047}">
      <dsp:nvSpPr>
        <dsp:cNvPr id="0" name=""/>
        <dsp:cNvSpPr/>
      </dsp:nvSpPr>
      <dsp:spPr>
        <a:xfrm>
          <a:off x="1756736" y="2245228"/>
          <a:ext cx="1609158" cy="893576"/>
        </a:xfrm>
        <a:prstGeom prst="chevron">
          <a:avLst>
            <a:gd name="adj" fmla="val 70610"/>
          </a:avLst>
        </a:prstGeom>
        <a:gradFill rotWithShape="0">
          <a:gsLst>
            <a:gs pos="0">
              <a:schemeClr val="accent5">
                <a:hueOff val="1077456"/>
                <a:satOff val="-1607"/>
                <a:lumOff val="-38087"/>
                <a:alphaOff val="0"/>
                <a:shade val="51000"/>
                <a:satMod val="130000"/>
              </a:schemeClr>
            </a:gs>
            <a:gs pos="80000">
              <a:schemeClr val="accent5">
                <a:hueOff val="1077456"/>
                <a:satOff val="-1607"/>
                <a:lumOff val="-38087"/>
                <a:alphaOff val="0"/>
                <a:shade val="93000"/>
                <a:satMod val="130000"/>
              </a:schemeClr>
            </a:gs>
            <a:gs pos="100000">
              <a:schemeClr val="accent5">
                <a:hueOff val="1077456"/>
                <a:satOff val="-1607"/>
                <a:lumOff val="-380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E682E2-6467-450F-9D70-48AF59F0EF03}">
      <dsp:nvSpPr>
        <dsp:cNvPr id="0" name=""/>
        <dsp:cNvSpPr/>
      </dsp:nvSpPr>
      <dsp:spPr>
        <a:xfrm>
          <a:off x="2783267" y="2245228"/>
          <a:ext cx="1609158" cy="893576"/>
        </a:xfrm>
        <a:prstGeom prst="chevron">
          <a:avLst>
            <a:gd name="adj" fmla="val 70610"/>
          </a:avLst>
        </a:prstGeom>
        <a:gradFill rotWithShape="0">
          <a:gsLst>
            <a:gs pos="0">
              <a:schemeClr val="accent5">
                <a:hueOff val="1126432"/>
                <a:satOff val="-1680"/>
                <a:lumOff val="-39819"/>
                <a:alphaOff val="0"/>
                <a:shade val="51000"/>
                <a:satMod val="130000"/>
              </a:schemeClr>
            </a:gs>
            <a:gs pos="80000">
              <a:schemeClr val="accent5">
                <a:hueOff val="1126432"/>
                <a:satOff val="-1680"/>
                <a:lumOff val="-39819"/>
                <a:alphaOff val="0"/>
                <a:shade val="93000"/>
                <a:satMod val="130000"/>
              </a:schemeClr>
            </a:gs>
            <a:gs pos="100000">
              <a:schemeClr val="accent5">
                <a:hueOff val="1126432"/>
                <a:satOff val="-1680"/>
                <a:lumOff val="-398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104CF6-518B-4F3F-894D-153AC08F8F12}">
      <dsp:nvSpPr>
        <dsp:cNvPr id="0" name=""/>
        <dsp:cNvSpPr/>
      </dsp:nvSpPr>
      <dsp:spPr>
        <a:xfrm>
          <a:off x="3844942" y="2245228"/>
          <a:ext cx="1609158" cy="893576"/>
        </a:xfrm>
        <a:prstGeom prst="chevron">
          <a:avLst>
            <a:gd name="adj" fmla="val 70610"/>
          </a:avLst>
        </a:prstGeom>
        <a:gradFill rotWithShape="0">
          <a:gsLst>
            <a:gs pos="0">
              <a:schemeClr val="accent5">
                <a:hueOff val="1175407"/>
                <a:satOff val="-1753"/>
                <a:lumOff val="-41550"/>
                <a:alphaOff val="0"/>
                <a:shade val="51000"/>
                <a:satMod val="130000"/>
              </a:schemeClr>
            </a:gs>
            <a:gs pos="80000">
              <a:schemeClr val="accent5">
                <a:hueOff val="1175407"/>
                <a:satOff val="-1753"/>
                <a:lumOff val="-41550"/>
                <a:alphaOff val="0"/>
                <a:shade val="93000"/>
                <a:satMod val="130000"/>
              </a:schemeClr>
            </a:gs>
            <a:gs pos="100000">
              <a:schemeClr val="accent5">
                <a:hueOff val="1175407"/>
                <a:satOff val="-1753"/>
                <a:lumOff val="-415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E3AB2D-31F6-4B6E-B467-B5E02C80F749}">
      <dsp:nvSpPr>
        <dsp:cNvPr id="0" name=""/>
        <dsp:cNvSpPr/>
      </dsp:nvSpPr>
      <dsp:spPr>
        <a:xfrm>
          <a:off x="4904747" y="2245228"/>
          <a:ext cx="1609158" cy="893576"/>
        </a:xfrm>
        <a:prstGeom prst="chevron">
          <a:avLst>
            <a:gd name="adj" fmla="val 70610"/>
          </a:avLst>
        </a:prstGeom>
        <a:gradFill rotWithShape="0">
          <a:gsLst>
            <a:gs pos="0">
              <a:schemeClr val="accent5">
                <a:hueOff val="1224382"/>
                <a:satOff val="-1826"/>
                <a:lumOff val="-43281"/>
                <a:alphaOff val="0"/>
                <a:shade val="51000"/>
                <a:satMod val="130000"/>
              </a:schemeClr>
            </a:gs>
            <a:gs pos="80000">
              <a:schemeClr val="accent5">
                <a:hueOff val="1224382"/>
                <a:satOff val="-1826"/>
                <a:lumOff val="-43281"/>
                <a:alphaOff val="0"/>
                <a:shade val="93000"/>
                <a:satMod val="130000"/>
              </a:schemeClr>
            </a:gs>
            <a:gs pos="100000">
              <a:schemeClr val="accent5">
                <a:hueOff val="1224382"/>
                <a:satOff val="-1826"/>
                <a:lumOff val="-432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63157D-1F4B-4D85-8F9C-0F9382D0E0FB}">
      <dsp:nvSpPr>
        <dsp:cNvPr id="0" name=""/>
        <dsp:cNvSpPr/>
      </dsp:nvSpPr>
      <dsp:spPr>
        <a:xfrm>
          <a:off x="5966434" y="2245228"/>
          <a:ext cx="1609158" cy="893576"/>
        </a:xfrm>
        <a:prstGeom prst="chevron">
          <a:avLst>
            <a:gd name="adj" fmla="val 70610"/>
          </a:avLst>
        </a:prstGeom>
        <a:gradFill rotWithShape="0">
          <a:gsLst>
            <a:gs pos="0">
              <a:schemeClr val="accent5">
                <a:hueOff val="1273357"/>
                <a:satOff val="-1899"/>
                <a:lumOff val="-45012"/>
                <a:alphaOff val="0"/>
                <a:shade val="51000"/>
                <a:satMod val="130000"/>
              </a:schemeClr>
            </a:gs>
            <a:gs pos="80000">
              <a:schemeClr val="accent5">
                <a:hueOff val="1273357"/>
                <a:satOff val="-1899"/>
                <a:lumOff val="-45012"/>
                <a:alphaOff val="0"/>
                <a:shade val="93000"/>
                <a:satMod val="130000"/>
              </a:schemeClr>
            </a:gs>
            <a:gs pos="100000">
              <a:schemeClr val="accent5">
                <a:hueOff val="1273357"/>
                <a:satOff val="-1899"/>
                <a:lumOff val="-450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4D16E79-88C0-4EDA-91CB-8664FCA88E63}">
      <dsp:nvSpPr>
        <dsp:cNvPr id="0" name=""/>
        <dsp:cNvSpPr/>
      </dsp:nvSpPr>
      <dsp:spPr>
        <a:xfrm>
          <a:off x="6889361" y="2245228"/>
          <a:ext cx="1061680" cy="893576"/>
        </a:xfrm>
        <a:prstGeom prst="chevron">
          <a:avLst>
            <a:gd name="adj" fmla="val 70610"/>
          </a:avLst>
        </a:prstGeom>
        <a:gradFill rotWithShape="0">
          <a:gsLst>
            <a:gs pos="0">
              <a:schemeClr val="accent5">
                <a:hueOff val="1322333"/>
                <a:satOff val="-1972"/>
                <a:lumOff val="-46744"/>
                <a:alphaOff val="0"/>
                <a:shade val="51000"/>
                <a:satMod val="130000"/>
              </a:schemeClr>
            </a:gs>
            <a:gs pos="80000">
              <a:schemeClr val="accent5">
                <a:hueOff val="1322333"/>
                <a:satOff val="-1972"/>
                <a:lumOff val="-46744"/>
                <a:alphaOff val="0"/>
                <a:shade val="93000"/>
                <a:satMod val="130000"/>
              </a:schemeClr>
            </a:gs>
            <a:gs pos="100000">
              <a:schemeClr val="accent5">
                <a:hueOff val="1322333"/>
                <a:satOff val="-1972"/>
                <a:lumOff val="-467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BC1A81-0627-4BEA-8E91-0E1ED5139F33}">
      <dsp:nvSpPr>
        <dsp:cNvPr id="0" name=""/>
        <dsp:cNvSpPr/>
      </dsp:nvSpPr>
      <dsp:spPr>
        <a:xfrm>
          <a:off x="669827" y="2334585"/>
          <a:ext cx="6966144" cy="714861"/>
        </a:xfrm>
        <a:prstGeom prst="rect">
          <a:avLst/>
        </a:prstGeom>
        <a:solidFill>
          <a:schemeClr val="bg2"/>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l" defTabSz="533400" rtl="0">
            <a:lnSpc>
              <a:spcPct val="90000"/>
            </a:lnSpc>
            <a:spcBef>
              <a:spcPct val="0"/>
            </a:spcBef>
            <a:spcAft>
              <a:spcPct val="35000"/>
            </a:spcAft>
          </a:pPr>
          <a:r>
            <a:rPr lang="en-US" sz="1200" b="1" kern="1200" dirty="0" smtClean="0"/>
            <a:t>A. Experience (we can learn only in relation to what we already know)</a:t>
          </a:r>
          <a:endParaRPr lang="en-US" sz="1200" b="1" kern="1200" dirty="0"/>
        </a:p>
        <a:p>
          <a:pPr lvl="0" algn="l" defTabSz="533400" rtl="0">
            <a:lnSpc>
              <a:spcPct val="90000"/>
            </a:lnSpc>
            <a:spcBef>
              <a:spcPct val="0"/>
            </a:spcBef>
            <a:spcAft>
              <a:spcPct val="35000"/>
            </a:spcAft>
          </a:pPr>
          <a:r>
            <a:rPr lang="en-US" sz="1200" b="1" kern="1200" dirty="0" smtClean="0"/>
            <a:t>B. Relevance (we learn only what is appropriate to our purposes)</a:t>
          </a:r>
          <a:endParaRPr lang="en-US" sz="1200" b="1" kern="1200" dirty="0"/>
        </a:p>
        <a:p>
          <a:pPr lvl="0" algn="l" defTabSz="533400" rtl="0">
            <a:lnSpc>
              <a:spcPct val="90000"/>
            </a:lnSpc>
            <a:spcBef>
              <a:spcPct val="0"/>
            </a:spcBef>
            <a:spcAft>
              <a:spcPct val="35000"/>
            </a:spcAft>
          </a:pPr>
          <a:r>
            <a:rPr lang="en-US" sz="1200" b="1" kern="1200" dirty="0" smtClean="0"/>
            <a:t>C. Freedom from discouragement, the expectation of failure, or threats to physical, emotional, or intellectual well-being</a:t>
          </a:r>
          <a:endParaRPr lang="en-US" sz="1200" b="1" kern="1200" dirty="0"/>
        </a:p>
      </dsp:txBody>
      <dsp:txXfrm>
        <a:off x="669827" y="2334585"/>
        <a:ext cx="6966144" cy="714861"/>
      </dsp:txXfrm>
    </dsp:sp>
    <dsp:sp modelId="{F24DA1BF-E1CE-4341-9338-C008FD1E7EBC}">
      <dsp:nvSpPr>
        <dsp:cNvPr id="0" name=""/>
        <dsp:cNvSpPr/>
      </dsp:nvSpPr>
      <dsp:spPr>
        <a:xfrm>
          <a:off x="669827" y="3194878"/>
          <a:ext cx="6876746" cy="4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5. Material will remain un-learnable if we perceive it as un-learnable, irrelevant, or threatening</a:t>
          </a:r>
          <a:endParaRPr lang="en-US" sz="1600" b="1" kern="1200" dirty="0"/>
        </a:p>
      </dsp:txBody>
      <dsp:txXfrm>
        <a:off x="669827" y="3194878"/>
        <a:ext cx="6876746" cy="438664"/>
      </dsp:txXfrm>
    </dsp:sp>
    <dsp:sp modelId="{0B820EEF-14E5-4C12-8A8E-9E54D11F1066}">
      <dsp:nvSpPr>
        <dsp:cNvPr id="0" name=""/>
        <dsp:cNvSpPr/>
      </dsp:nvSpPr>
      <dsp:spPr>
        <a:xfrm>
          <a:off x="669686" y="3633543"/>
          <a:ext cx="916899" cy="107229"/>
        </a:xfrm>
        <a:prstGeom prst="parallelogram">
          <a:avLst>
            <a:gd name="adj" fmla="val 140840"/>
          </a:avLst>
        </a:prstGeom>
        <a:gradFill rotWithShape="0">
          <a:gsLst>
            <a:gs pos="0">
              <a:schemeClr val="accent5">
                <a:hueOff val="1371308"/>
                <a:satOff val="-2045"/>
                <a:lumOff val="-48475"/>
                <a:alphaOff val="0"/>
                <a:shade val="51000"/>
                <a:satMod val="130000"/>
              </a:schemeClr>
            </a:gs>
            <a:gs pos="80000">
              <a:schemeClr val="accent5">
                <a:hueOff val="1371308"/>
                <a:satOff val="-2045"/>
                <a:lumOff val="-48475"/>
                <a:alphaOff val="0"/>
                <a:shade val="93000"/>
                <a:satMod val="130000"/>
              </a:schemeClr>
            </a:gs>
            <a:gs pos="100000">
              <a:schemeClr val="accent5">
                <a:hueOff val="1371308"/>
                <a:satOff val="-2045"/>
                <a:lumOff val="-484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3B837C8-45E7-45D2-AFE5-50761AF44A9D}">
      <dsp:nvSpPr>
        <dsp:cNvPr id="0" name=""/>
        <dsp:cNvSpPr/>
      </dsp:nvSpPr>
      <dsp:spPr>
        <a:xfrm>
          <a:off x="1518152" y="3633543"/>
          <a:ext cx="916899" cy="107229"/>
        </a:xfrm>
        <a:prstGeom prst="parallelogram">
          <a:avLst>
            <a:gd name="adj" fmla="val 140840"/>
          </a:avLst>
        </a:prstGeom>
        <a:gradFill rotWithShape="0">
          <a:gsLst>
            <a:gs pos="0">
              <a:schemeClr val="accent5">
                <a:hueOff val="1420283"/>
                <a:satOff val="-2118"/>
                <a:lumOff val="-50206"/>
                <a:alphaOff val="0"/>
                <a:shade val="51000"/>
                <a:satMod val="130000"/>
              </a:schemeClr>
            </a:gs>
            <a:gs pos="80000">
              <a:schemeClr val="accent5">
                <a:hueOff val="1420283"/>
                <a:satOff val="-2118"/>
                <a:lumOff val="-50206"/>
                <a:alphaOff val="0"/>
                <a:shade val="93000"/>
                <a:satMod val="130000"/>
              </a:schemeClr>
            </a:gs>
            <a:gs pos="100000">
              <a:schemeClr val="accent5">
                <a:hueOff val="1420283"/>
                <a:satOff val="-2118"/>
                <a:lumOff val="-502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5815D2-BBE8-415A-95AB-EE5A9675C0F2}">
      <dsp:nvSpPr>
        <dsp:cNvPr id="0" name=""/>
        <dsp:cNvSpPr/>
      </dsp:nvSpPr>
      <dsp:spPr>
        <a:xfrm>
          <a:off x="2339371" y="3633543"/>
          <a:ext cx="916899" cy="107229"/>
        </a:xfrm>
        <a:prstGeom prst="parallelogram">
          <a:avLst>
            <a:gd name="adj" fmla="val 140840"/>
          </a:avLst>
        </a:prstGeom>
        <a:gradFill rotWithShape="0">
          <a:gsLst>
            <a:gs pos="0">
              <a:schemeClr val="accent5">
                <a:hueOff val="1469259"/>
                <a:satOff val="-2191"/>
                <a:lumOff val="-51937"/>
                <a:alphaOff val="0"/>
                <a:shade val="51000"/>
                <a:satMod val="130000"/>
              </a:schemeClr>
            </a:gs>
            <a:gs pos="80000">
              <a:schemeClr val="accent5">
                <a:hueOff val="1469259"/>
                <a:satOff val="-2191"/>
                <a:lumOff val="-51937"/>
                <a:alphaOff val="0"/>
                <a:shade val="93000"/>
                <a:satMod val="130000"/>
              </a:schemeClr>
            </a:gs>
            <a:gs pos="100000">
              <a:schemeClr val="accent5">
                <a:hueOff val="1469259"/>
                <a:satOff val="-2191"/>
                <a:lumOff val="-519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E24EFE-EC5E-4AC1-A416-EC3D9EFE8AD9}">
      <dsp:nvSpPr>
        <dsp:cNvPr id="0" name=""/>
        <dsp:cNvSpPr/>
      </dsp:nvSpPr>
      <dsp:spPr>
        <a:xfrm>
          <a:off x="3160590" y="3633543"/>
          <a:ext cx="916899" cy="107229"/>
        </a:xfrm>
        <a:prstGeom prst="parallelogram">
          <a:avLst>
            <a:gd name="adj" fmla="val 140840"/>
          </a:avLst>
        </a:prstGeom>
        <a:gradFill rotWithShape="0">
          <a:gsLst>
            <a:gs pos="0">
              <a:schemeClr val="accent5">
                <a:hueOff val="1518234"/>
                <a:satOff val="-2264"/>
                <a:lumOff val="-53669"/>
                <a:alphaOff val="0"/>
                <a:shade val="51000"/>
                <a:satMod val="130000"/>
              </a:schemeClr>
            </a:gs>
            <a:gs pos="80000">
              <a:schemeClr val="accent5">
                <a:hueOff val="1518234"/>
                <a:satOff val="-2264"/>
                <a:lumOff val="-53669"/>
                <a:alphaOff val="0"/>
                <a:shade val="93000"/>
                <a:satMod val="130000"/>
              </a:schemeClr>
            </a:gs>
            <a:gs pos="100000">
              <a:schemeClr val="accent5">
                <a:hueOff val="1518234"/>
                <a:satOff val="-2264"/>
                <a:lumOff val="-536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C329CAE-5E5A-4599-A33B-2AD323A52E6D}">
      <dsp:nvSpPr>
        <dsp:cNvPr id="0" name=""/>
        <dsp:cNvSpPr/>
      </dsp:nvSpPr>
      <dsp:spPr>
        <a:xfrm>
          <a:off x="3981815" y="3633543"/>
          <a:ext cx="916899" cy="107229"/>
        </a:xfrm>
        <a:prstGeom prst="parallelogram">
          <a:avLst>
            <a:gd name="adj" fmla="val 140840"/>
          </a:avLst>
        </a:prstGeom>
        <a:gradFill rotWithShape="0">
          <a:gsLst>
            <a:gs pos="0">
              <a:schemeClr val="accent5">
                <a:hueOff val="1567209"/>
                <a:satOff val="-2337"/>
                <a:lumOff val="-55400"/>
                <a:alphaOff val="0"/>
                <a:shade val="51000"/>
                <a:satMod val="130000"/>
              </a:schemeClr>
            </a:gs>
            <a:gs pos="80000">
              <a:schemeClr val="accent5">
                <a:hueOff val="1567209"/>
                <a:satOff val="-2337"/>
                <a:lumOff val="-55400"/>
                <a:alphaOff val="0"/>
                <a:shade val="93000"/>
                <a:satMod val="130000"/>
              </a:schemeClr>
            </a:gs>
            <a:gs pos="100000">
              <a:schemeClr val="accent5">
                <a:hueOff val="1567209"/>
                <a:satOff val="-2337"/>
                <a:lumOff val="-554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D418F3A-ACA6-482B-80C5-F0373A527AC4}">
      <dsp:nvSpPr>
        <dsp:cNvPr id="0" name=""/>
        <dsp:cNvSpPr/>
      </dsp:nvSpPr>
      <dsp:spPr>
        <a:xfrm>
          <a:off x="4803034" y="3633543"/>
          <a:ext cx="916899" cy="107229"/>
        </a:xfrm>
        <a:prstGeom prst="parallelogram">
          <a:avLst>
            <a:gd name="adj" fmla="val 140840"/>
          </a:avLst>
        </a:prstGeom>
        <a:gradFill rotWithShape="0">
          <a:gsLst>
            <a:gs pos="0">
              <a:schemeClr val="accent5">
                <a:hueOff val="1616184"/>
                <a:satOff val="-2410"/>
                <a:lumOff val="-57131"/>
                <a:alphaOff val="0"/>
                <a:shade val="51000"/>
                <a:satMod val="130000"/>
              </a:schemeClr>
            </a:gs>
            <a:gs pos="80000">
              <a:schemeClr val="accent5">
                <a:hueOff val="1616184"/>
                <a:satOff val="-2410"/>
                <a:lumOff val="-57131"/>
                <a:alphaOff val="0"/>
                <a:shade val="93000"/>
                <a:satMod val="130000"/>
              </a:schemeClr>
            </a:gs>
            <a:gs pos="100000">
              <a:schemeClr val="accent5">
                <a:hueOff val="1616184"/>
                <a:satOff val="-2410"/>
                <a:lumOff val="-571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F49F382-998D-4600-8E6E-3BC6C831547D}">
      <dsp:nvSpPr>
        <dsp:cNvPr id="0" name=""/>
        <dsp:cNvSpPr/>
      </dsp:nvSpPr>
      <dsp:spPr>
        <a:xfrm>
          <a:off x="5624253" y="3633543"/>
          <a:ext cx="916899" cy="107229"/>
        </a:xfrm>
        <a:prstGeom prst="parallelogram">
          <a:avLst>
            <a:gd name="adj" fmla="val 140840"/>
          </a:avLst>
        </a:prstGeom>
        <a:gradFill rotWithShape="0">
          <a:gsLst>
            <a:gs pos="0">
              <a:schemeClr val="accent5">
                <a:hueOff val="1665160"/>
                <a:satOff val="-2483"/>
                <a:lumOff val="-58862"/>
                <a:alphaOff val="0"/>
                <a:shade val="51000"/>
                <a:satMod val="130000"/>
              </a:schemeClr>
            </a:gs>
            <a:gs pos="80000">
              <a:schemeClr val="accent5">
                <a:hueOff val="1665160"/>
                <a:satOff val="-2483"/>
                <a:lumOff val="-58862"/>
                <a:alphaOff val="0"/>
                <a:shade val="93000"/>
                <a:satMod val="130000"/>
              </a:schemeClr>
            </a:gs>
            <a:gs pos="100000">
              <a:schemeClr val="accent5">
                <a:hueOff val="1665160"/>
                <a:satOff val="-2483"/>
                <a:lumOff val="-58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D4705D1-1E64-42BD-8BD7-132378D206B4}">
      <dsp:nvSpPr>
        <dsp:cNvPr id="0" name=""/>
        <dsp:cNvSpPr/>
      </dsp:nvSpPr>
      <dsp:spPr>
        <a:xfrm>
          <a:off x="669827" y="3796846"/>
          <a:ext cx="6876746" cy="4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l" defTabSz="711200" rtl="0">
            <a:lnSpc>
              <a:spcPct val="90000"/>
            </a:lnSpc>
            <a:spcBef>
              <a:spcPct val="0"/>
            </a:spcBef>
            <a:spcAft>
              <a:spcPct val="35000"/>
            </a:spcAft>
          </a:pPr>
          <a:r>
            <a:rPr lang="en-US" sz="1600" b="1" kern="1200" dirty="0" smtClean="0"/>
            <a:t>6. Novelty is generally rewarding.</a:t>
          </a:r>
          <a:endParaRPr lang="en-US" sz="1600" b="1" kern="1200" dirty="0"/>
        </a:p>
      </dsp:txBody>
      <dsp:txXfrm>
        <a:off x="669827" y="3796846"/>
        <a:ext cx="6876746" cy="438664"/>
      </dsp:txXfrm>
    </dsp:sp>
    <dsp:sp modelId="{D42ED2E6-268F-4B81-A925-93A0F3104BB4}">
      <dsp:nvSpPr>
        <dsp:cNvPr id="0" name=""/>
        <dsp:cNvSpPr/>
      </dsp:nvSpPr>
      <dsp:spPr>
        <a:xfrm>
          <a:off x="669827" y="4235511"/>
          <a:ext cx="916899" cy="107229"/>
        </a:xfrm>
        <a:prstGeom prst="parallelogram">
          <a:avLst>
            <a:gd name="adj" fmla="val 140840"/>
          </a:avLst>
        </a:prstGeom>
        <a:gradFill rotWithShape="0">
          <a:gsLst>
            <a:gs pos="0">
              <a:schemeClr val="accent5">
                <a:hueOff val="1714135"/>
                <a:satOff val="-2556"/>
                <a:lumOff val="-60594"/>
                <a:alphaOff val="0"/>
                <a:shade val="51000"/>
                <a:satMod val="130000"/>
              </a:schemeClr>
            </a:gs>
            <a:gs pos="80000">
              <a:schemeClr val="accent5">
                <a:hueOff val="1714135"/>
                <a:satOff val="-2556"/>
                <a:lumOff val="-60594"/>
                <a:alphaOff val="0"/>
                <a:shade val="93000"/>
                <a:satMod val="130000"/>
              </a:schemeClr>
            </a:gs>
            <a:gs pos="100000">
              <a:schemeClr val="accent5">
                <a:hueOff val="1714135"/>
                <a:satOff val="-2556"/>
                <a:lumOff val="-605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5D9A46-1396-4152-8063-8982ED7A26FF}">
      <dsp:nvSpPr>
        <dsp:cNvPr id="0" name=""/>
        <dsp:cNvSpPr/>
      </dsp:nvSpPr>
      <dsp:spPr>
        <a:xfrm>
          <a:off x="1518152" y="4235511"/>
          <a:ext cx="916899" cy="107229"/>
        </a:xfrm>
        <a:prstGeom prst="parallelogram">
          <a:avLst>
            <a:gd name="adj" fmla="val 140840"/>
          </a:avLst>
        </a:prstGeom>
        <a:gradFill rotWithShape="0">
          <a:gsLst>
            <a:gs pos="0">
              <a:schemeClr val="accent5">
                <a:hueOff val="1763110"/>
                <a:satOff val="-2629"/>
                <a:lumOff val="-62325"/>
                <a:alphaOff val="0"/>
                <a:shade val="51000"/>
                <a:satMod val="130000"/>
              </a:schemeClr>
            </a:gs>
            <a:gs pos="80000">
              <a:schemeClr val="accent5">
                <a:hueOff val="1763110"/>
                <a:satOff val="-2629"/>
                <a:lumOff val="-62325"/>
                <a:alphaOff val="0"/>
                <a:shade val="93000"/>
                <a:satMod val="130000"/>
              </a:schemeClr>
            </a:gs>
            <a:gs pos="100000">
              <a:schemeClr val="accent5">
                <a:hueOff val="1763110"/>
                <a:satOff val="-2629"/>
                <a:lumOff val="-623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2E4128C-612F-4C38-BF0F-64CE54DAF9BF}">
      <dsp:nvSpPr>
        <dsp:cNvPr id="0" name=""/>
        <dsp:cNvSpPr/>
      </dsp:nvSpPr>
      <dsp:spPr>
        <a:xfrm>
          <a:off x="2339371" y="4235511"/>
          <a:ext cx="916899" cy="107229"/>
        </a:xfrm>
        <a:prstGeom prst="parallelogram">
          <a:avLst>
            <a:gd name="adj" fmla="val 140840"/>
          </a:avLst>
        </a:prstGeom>
        <a:gradFill rotWithShape="0">
          <a:gsLst>
            <a:gs pos="0">
              <a:schemeClr val="accent5">
                <a:hueOff val="1812086"/>
                <a:satOff val="-2702"/>
                <a:lumOff val="-64056"/>
                <a:alphaOff val="0"/>
                <a:shade val="51000"/>
                <a:satMod val="130000"/>
              </a:schemeClr>
            </a:gs>
            <a:gs pos="80000">
              <a:schemeClr val="accent5">
                <a:hueOff val="1812086"/>
                <a:satOff val="-2702"/>
                <a:lumOff val="-64056"/>
                <a:alphaOff val="0"/>
                <a:shade val="93000"/>
                <a:satMod val="130000"/>
              </a:schemeClr>
            </a:gs>
            <a:gs pos="100000">
              <a:schemeClr val="accent5">
                <a:hueOff val="1812086"/>
                <a:satOff val="-2702"/>
                <a:lumOff val="-640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4857B7E-DA6B-4A49-A1F1-38CE0A469797}">
      <dsp:nvSpPr>
        <dsp:cNvPr id="0" name=""/>
        <dsp:cNvSpPr/>
      </dsp:nvSpPr>
      <dsp:spPr>
        <a:xfrm>
          <a:off x="3160590" y="4235511"/>
          <a:ext cx="916899" cy="107229"/>
        </a:xfrm>
        <a:prstGeom prst="parallelogram">
          <a:avLst>
            <a:gd name="adj" fmla="val 140840"/>
          </a:avLst>
        </a:prstGeom>
        <a:gradFill rotWithShape="0">
          <a:gsLst>
            <a:gs pos="0">
              <a:schemeClr val="accent5">
                <a:hueOff val="1861061"/>
                <a:satOff val="-2775"/>
                <a:lumOff val="-65787"/>
                <a:alphaOff val="0"/>
                <a:shade val="51000"/>
                <a:satMod val="130000"/>
              </a:schemeClr>
            </a:gs>
            <a:gs pos="80000">
              <a:schemeClr val="accent5">
                <a:hueOff val="1861061"/>
                <a:satOff val="-2775"/>
                <a:lumOff val="-65787"/>
                <a:alphaOff val="0"/>
                <a:shade val="93000"/>
                <a:satMod val="130000"/>
              </a:schemeClr>
            </a:gs>
            <a:gs pos="100000">
              <a:schemeClr val="accent5">
                <a:hueOff val="1861061"/>
                <a:satOff val="-2775"/>
                <a:lumOff val="-657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07E92E-B49B-4324-A7FE-44FDC246DC77}">
      <dsp:nvSpPr>
        <dsp:cNvPr id="0" name=""/>
        <dsp:cNvSpPr/>
      </dsp:nvSpPr>
      <dsp:spPr>
        <a:xfrm>
          <a:off x="3981815" y="4235511"/>
          <a:ext cx="916899" cy="107229"/>
        </a:xfrm>
        <a:prstGeom prst="parallelogram">
          <a:avLst>
            <a:gd name="adj" fmla="val 140840"/>
          </a:avLst>
        </a:prstGeom>
        <a:gradFill rotWithShape="0">
          <a:gsLst>
            <a:gs pos="0">
              <a:schemeClr val="accent5">
                <a:hueOff val="1910036"/>
                <a:satOff val="-2848"/>
                <a:lumOff val="-67519"/>
                <a:alphaOff val="0"/>
                <a:shade val="51000"/>
                <a:satMod val="130000"/>
              </a:schemeClr>
            </a:gs>
            <a:gs pos="80000">
              <a:schemeClr val="accent5">
                <a:hueOff val="1910036"/>
                <a:satOff val="-2848"/>
                <a:lumOff val="-67519"/>
                <a:alphaOff val="0"/>
                <a:shade val="93000"/>
                <a:satMod val="130000"/>
              </a:schemeClr>
            </a:gs>
            <a:gs pos="100000">
              <a:schemeClr val="accent5">
                <a:hueOff val="1910036"/>
                <a:satOff val="-2848"/>
                <a:lumOff val="-675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5027ED-B074-44C0-BC25-C187CEF355AB}">
      <dsp:nvSpPr>
        <dsp:cNvPr id="0" name=""/>
        <dsp:cNvSpPr/>
      </dsp:nvSpPr>
      <dsp:spPr>
        <a:xfrm>
          <a:off x="4803034" y="4235511"/>
          <a:ext cx="916899" cy="107229"/>
        </a:xfrm>
        <a:prstGeom prst="parallelogram">
          <a:avLst>
            <a:gd name="adj" fmla="val 140840"/>
          </a:avLst>
        </a:prstGeom>
        <a:gradFill rotWithShape="0">
          <a:gsLst>
            <a:gs pos="0">
              <a:schemeClr val="accent5">
                <a:hueOff val="1959012"/>
                <a:satOff val="-2921"/>
                <a:lumOff val="-69250"/>
                <a:alphaOff val="0"/>
                <a:shade val="51000"/>
                <a:satMod val="130000"/>
              </a:schemeClr>
            </a:gs>
            <a:gs pos="80000">
              <a:schemeClr val="accent5">
                <a:hueOff val="1959012"/>
                <a:satOff val="-2921"/>
                <a:lumOff val="-69250"/>
                <a:alphaOff val="0"/>
                <a:shade val="93000"/>
                <a:satMod val="130000"/>
              </a:schemeClr>
            </a:gs>
            <a:gs pos="100000">
              <a:schemeClr val="accent5">
                <a:hueOff val="1959012"/>
                <a:satOff val="-2921"/>
                <a:lumOff val="-692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694D14-9B80-4143-B37F-A6B731ED9A0D}">
      <dsp:nvSpPr>
        <dsp:cNvPr id="0" name=""/>
        <dsp:cNvSpPr/>
      </dsp:nvSpPr>
      <dsp:spPr>
        <a:xfrm>
          <a:off x="5624253" y="4235511"/>
          <a:ext cx="916899" cy="107229"/>
        </a:xfrm>
        <a:prstGeom prst="parallelogram">
          <a:avLst>
            <a:gd name="adj" fmla="val 140840"/>
          </a:avLst>
        </a:prstGeom>
        <a:gradFill rotWithShape="0">
          <a:gsLst>
            <a:gs pos="0">
              <a:schemeClr val="accent5">
                <a:hueOff val="2007987"/>
                <a:satOff val="-2994"/>
                <a:lumOff val="-70981"/>
                <a:alphaOff val="0"/>
                <a:shade val="51000"/>
                <a:satMod val="130000"/>
              </a:schemeClr>
            </a:gs>
            <a:gs pos="80000">
              <a:schemeClr val="accent5">
                <a:hueOff val="2007987"/>
                <a:satOff val="-2994"/>
                <a:lumOff val="-70981"/>
                <a:alphaOff val="0"/>
                <a:shade val="93000"/>
                <a:satMod val="130000"/>
              </a:schemeClr>
            </a:gs>
            <a:gs pos="100000">
              <a:schemeClr val="accent5">
                <a:hueOff val="2007987"/>
                <a:satOff val="-2994"/>
                <a:lumOff val="-70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EC04-A3FB-4D7C-A353-643D2FDBBE88}">
      <dsp:nvSpPr>
        <dsp:cNvPr id="0" name=""/>
        <dsp:cNvSpPr/>
      </dsp:nvSpPr>
      <dsp:spPr>
        <a:xfrm>
          <a:off x="72712" y="1476037"/>
          <a:ext cx="8541374" cy="36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b="1" kern="1200" dirty="0" smtClean="0"/>
            <a:t>7. We learn best that which we participate in selecting and planning ourselves.</a:t>
          </a:r>
          <a:endParaRPr lang="en-US" sz="1400" b="1" kern="1200" dirty="0"/>
        </a:p>
      </dsp:txBody>
      <dsp:txXfrm>
        <a:off x="72712" y="1476037"/>
        <a:ext cx="8541374" cy="363265"/>
      </dsp:txXfrm>
    </dsp:sp>
    <dsp:sp modelId="{238517CF-ABC4-4580-954A-C817132FFAB0}">
      <dsp:nvSpPr>
        <dsp:cNvPr id="0" name=""/>
        <dsp:cNvSpPr/>
      </dsp:nvSpPr>
      <dsp:spPr>
        <a:xfrm>
          <a:off x="72712" y="1839277"/>
          <a:ext cx="1138849" cy="173736"/>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191CC6-228B-4C88-87E5-51B4F209AC17}">
      <dsp:nvSpPr>
        <dsp:cNvPr id="0" name=""/>
        <dsp:cNvSpPr/>
      </dsp:nvSpPr>
      <dsp:spPr>
        <a:xfrm>
          <a:off x="1063595" y="1839277"/>
          <a:ext cx="1138849" cy="173736"/>
        </a:xfrm>
        <a:prstGeom prst="parallelogram">
          <a:avLst>
            <a:gd name="adj" fmla="val 140840"/>
          </a:avLst>
        </a:prstGeom>
        <a:gradFill rotWithShape="0">
          <a:gsLst>
            <a:gs pos="0">
              <a:schemeClr val="accent5">
                <a:hueOff val="100399"/>
                <a:satOff val="-150"/>
                <a:lumOff val="-3549"/>
                <a:alphaOff val="0"/>
                <a:shade val="51000"/>
                <a:satMod val="130000"/>
              </a:schemeClr>
            </a:gs>
            <a:gs pos="80000">
              <a:schemeClr val="accent5">
                <a:hueOff val="100399"/>
                <a:satOff val="-150"/>
                <a:lumOff val="-3549"/>
                <a:alphaOff val="0"/>
                <a:shade val="93000"/>
                <a:satMod val="130000"/>
              </a:schemeClr>
            </a:gs>
            <a:gs pos="100000">
              <a:schemeClr val="accent5">
                <a:hueOff val="100399"/>
                <a:satOff val="-150"/>
                <a:lumOff val="-3549"/>
                <a:alphaOff val="0"/>
                <a:shade val="94000"/>
                <a:satMod val="135000"/>
              </a:schemeClr>
            </a:gs>
          </a:gsLst>
          <a:lin ang="16200000" scaled="0"/>
        </a:gradFill>
        <a:ln w="9525" cap="flat" cmpd="sng" algn="ctr">
          <a:solidFill>
            <a:schemeClr val="accent5">
              <a:hueOff val="100399"/>
              <a:satOff val="-150"/>
              <a:lumOff val="-35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5A48876-8112-46BD-8E4D-746F985D6BF5}">
      <dsp:nvSpPr>
        <dsp:cNvPr id="0" name=""/>
        <dsp:cNvSpPr/>
      </dsp:nvSpPr>
      <dsp:spPr>
        <a:xfrm>
          <a:off x="2055165" y="1839277"/>
          <a:ext cx="1138849" cy="173736"/>
        </a:xfrm>
        <a:prstGeom prst="parallelogram">
          <a:avLst>
            <a:gd name="adj" fmla="val 140840"/>
          </a:avLst>
        </a:prstGeom>
        <a:gradFill rotWithShape="0">
          <a:gsLst>
            <a:gs pos="0">
              <a:schemeClr val="accent5">
                <a:hueOff val="200799"/>
                <a:satOff val="-299"/>
                <a:lumOff val="-7098"/>
                <a:alphaOff val="0"/>
                <a:shade val="51000"/>
                <a:satMod val="130000"/>
              </a:schemeClr>
            </a:gs>
            <a:gs pos="80000">
              <a:schemeClr val="accent5">
                <a:hueOff val="200799"/>
                <a:satOff val="-299"/>
                <a:lumOff val="-7098"/>
                <a:alphaOff val="0"/>
                <a:shade val="93000"/>
                <a:satMod val="130000"/>
              </a:schemeClr>
            </a:gs>
            <a:gs pos="100000">
              <a:schemeClr val="accent5">
                <a:hueOff val="200799"/>
                <a:satOff val="-299"/>
                <a:lumOff val="-7098"/>
                <a:alphaOff val="0"/>
                <a:shade val="94000"/>
                <a:satMod val="135000"/>
              </a:schemeClr>
            </a:gs>
          </a:gsLst>
          <a:lin ang="16200000" scaled="0"/>
        </a:gradFill>
        <a:ln w="9525" cap="flat" cmpd="sng" algn="ctr">
          <a:solidFill>
            <a:schemeClr val="accent5">
              <a:hueOff val="200799"/>
              <a:satOff val="-299"/>
              <a:lumOff val="-70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6F26DE7-6786-47AB-B994-97B213E842DA}">
      <dsp:nvSpPr>
        <dsp:cNvPr id="0" name=""/>
        <dsp:cNvSpPr/>
      </dsp:nvSpPr>
      <dsp:spPr>
        <a:xfrm>
          <a:off x="3046736" y="1839277"/>
          <a:ext cx="1138849" cy="173736"/>
        </a:xfrm>
        <a:prstGeom prst="parallelogram">
          <a:avLst>
            <a:gd name="adj" fmla="val 140840"/>
          </a:avLst>
        </a:prstGeom>
        <a:gradFill rotWithShape="0">
          <a:gsLst>
            <a:gs pos="0">
              <a:schemeClr val="accent5">
                <a:hueOff val="301198"/>
                <a:satOff val="-449"/>
                <a:lumOff val="-10647"/>
                <a:alphaOff val="0"/>
                <a:shade val="51000"/>
                <a:satMod val="130000"/>
              </a:schemeClr>
            </a:gs>
            <a:gs pos="80000">
              <a:schemeClr val="accent5">
                <a:hueOff val="301198"/>
                <a:satOff val="-449"/>
                <a:lumOff val="-10647"/>
                <a:alphaOff val="0"/>
                <a:shade val="93000"/>
                <a:satMod val="130000"/>
              </a:schemeClr>
            </a:gs>
            <a:gs pos="100000">
              <a:schemeClr val="accent5">
                <a:hueOff val="301198"/>
                <a:satOff val="-449"/>
                <a:lumOff val="-10647"/>
                <a:alphaOff val="0"/>
                <a:shade val="94000"/>
                <a:satMod val="135000"/>
              </a:schemeClr>
            </a:gs>
          </a:gsLst>
          <a:lin ang="16200000" scaled="0"/>
        </a:gradFill>
        <a:ln w="9525" cap="flat" cmpd="sng" algn="ctr">
          <a:solidFill>
            <a:schemeClr val="accent5">
              <a:hueOff val="301198"/>
              <a:satOff val="-449"/>
              <a:lumOff val="-1064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EB053DA-6330-4A00-A227-07A10B2D5771}">
      <dsp:nvSpPr>
        <dsp:cNvPr id="0" name=""/>
        <dsp:cNvSpPr/>
      </dsp:nvSpPr>
      <dsp:spPr>
        <a:xfrm>
          <a:off x="4038306" y="1839277"/>
          <a:ext cx="1138849" cy="173736"/>
        </a:xfrm>
        <a:prstGeom prst="parallelogram">
          <a:avLst>
            <a:gd name="adj" fmla="val 140840"/>
          </a:avLst>
        </a:prstGeom>
        <a:gradFill rotWithShape="0">
          <a:gsLst>
            <a:gs pos="0">
              <a:schemeClr val="accent5">
                <a:hueOff val="401597"/>
                <a:satOff val="-599"/>
                <a:lumOff val="-14196"/>
                <a:alphaOff val="0"/>
                <a:shade val="51000"/>
                <a:satMod val="130000"/>
              </a:schemeClr>
            </a:gs>
            <a:gs pos="80000">
              <a:schemeClr val="accent5">
                <a:hueOff val="401597"/>
                <a:satOff val="-599"/>
                <a:lumOff val="-14196"/>
                <a:alphaOff val="0"/>
                <a:shade val="93000"/>
                <a:satMod val="130000"/>
              </a:schemeClr>
            </a:gs>
            <a:gs pos="100000">
              <a:schemeClr val="accent5">
                <a:hueOff val="401597"/>
                <a:satOff val="-599"/>
                <a:lumOff val="-14196"/>
                <a:alphaOff val="0"/>
                <a:shade val="94000"/>
                <a:satMod val="135000"/>
              </a:schemeClr>
            </a:gs>
          </a:gsLst>
          <a:lin ang="16200000" scaled="0"/>
        </a:gradFill>
        <a:ln w="9525" cap="flat" cmpd="sng" algn="ctr">
          <a:solidFill>
            <a:schemeClr val="accent5">
              <a:hueOff val="401597"/>
              <a:satOff val="-599"/>
              <a:lumOff val="-141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B19857-C47F-4B21-A9A1-2E08DE5558FC}">
      <dsp:nvSpPr>
        <dsp:cNvPr id="0" name=""/>
        <dsp:cNvSpPr/>
      </dsp:nvSpPr>
      <dsp:spPr>
        <a:xfrm>
          <a:off x="5029866" y="1839277"/>
          <a:ext cx="1138849" cy="173736"/>
        </a:xfrm>
        <a:prstGeom prst="parallelogram">
          <a:avLst>
            <a:gd name="adj" fmla="val 140840"/>
          </a:avLst>
        </a:prstGeom>
        <a:gradFill rotWithShape="0">
          <a:gsLst>
            <a:gs pos="0">
              <a:schemeClr val="accent5">
                <a:hueOff val="501997"/>
                <a:satOff val="-749"/>
                <a:lumOff val="-17745"/>
                <a:alphaOff val="0"/>
                <a:shade val="51000"/>
                <a:satMod val="130000"/>
              </a:schemeClr>
            </a:gs>
            <a:gs pos="80000">
              <a:schemeClr val="accent5">
                <a:hueOff val="501997"/>
                <a:satOff val="-749"/>
                <a:lumOff val="-17745"/>
                <a:alphaOff val="0"/>
                <a:shade val="93000"/>
                <a:satMod val="130000"/>
              </a:schemeClr>
            </a:gs>
            <a:gs pos="100000">
              <a:schemeClr val="accent5">
                <a:hueOff val="501997"/>
                <a:satOff val="-749"/>
                <a:lumOff val="-17745"/>
                <a:alphaOff val="0"/>
                <a:shade val="94000"/>
                <a:satMod val="135000"/>
              </a:schemeClr>
            </a:gs>
          </a:gsLst>
          <a:lin ang="16200000" scaled="0"/>
        </a:gradFill>
        <a:ln w="9525" cap="flat" cmpd="sng" algn="ctr">
          <a:solidFill>
            <a:schemeClr val="accent5">
              <a:hueOff val="501997"/>
              <a:satOff val="-749"/>
              <a:lumOff val="-17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BFF3AB0-B939-48B1-8F97-B63B47290A03}">
      <dsp:nvSpPr>
        <dsp:cNvPr id="0" name=""/>
        <dsp:cNvSpPr/>
      </dsp:nvSpPr>
      <dsp:spPr>
        <a:xfrm>
          <a:off x="6021436" y="1839277"/>
          <a:ext cx="1138849" cy="173736"/>
        </a:xfrm>
        <a:prstGeom prst="parallelogram">
          <a:avLst>
            <a:gd name="adj" fmla="val 140840"/>
          </a:avLst>
        </a:prstGeom>
        <a:gradFill rotWithShape="0">
          <a:gsLst>
            <a:gs pos="0">
              <a:schemeClr val="accent5">
                <a:hueOff val="602396"/>
                <a:satOff val="-898"/>
                <a:lumOff val="-21294"/>
                <a:alphaOff val="0"/>
                <a:shade val="51000"/>
                <a:satMod val="130000"/>
              </a:schemeClr>
            </a:gs>
            <a:gs pos="80000">
              <a:schemeClr val="accent5">
                <a:hueOff val="602396"/>
                <a:satOff val="-898"/>
                <a:lumOff val="-21294"/>
                <a:alphaOff val="0"/>
                <a:shade val="93000"/>
                <a:satMod val="130000"/>
              </a:schemeClr>
            </a:gs>
            <a:gs pos="100000">
              <a:schemeClr val="accent5">
                <a:hueOff val="602396"/>
                <a:satOff val="-898"/>
                <a:lumOff val="-21294"/>
                <a:alphaOff val="0"/>
                <a:shade val="94000"/>
                <a:satMod val="135000"/>
              </a:schemeClr>
            </a:gs>
          </a:gsLst>
          <a:lin ang="16200000" scaled="0"/>
        </a:gradFill>
        <a:ln w="9525" cap="flat" cmpd="sng" algn="ctr">
          <a:solidFill>
            <a:schemeClr val="accent5">
              <a:hueOff val="602396"/>
              <a:satOff val="-898"/>
              <a:lumOff val="-212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0FF5E7B-9E8E-44C3-AE8D-A8E67C8C9101}">
      <dsp:nvSpPr>
        <dsp:cNvPr id="0" name=""/>
        <dsp:cNvSpPr/>
      </dsp:nvSpPr>
      <dsp:spPr>
        <a:xfrm>
          <a:off x="72712" y="2078620"/>
          <a:ext cx="8502518" cy="324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b="1" kern="1200" dirty="0" smtClean="0"/>
            <a:t>8. Genuine participation intensifies motivation, flexibility, and rate </a:t>
          </a:r>
          <a:r>
            <a:rPr lang="en-US" sz="1400" b="1" kern="1200" smtClean="0"/>
            <a:t>of learning</a:t>
          </a:r>
          <a:endParaRPr lang="en-US" sz="1400" b="1" kern="1200" dirty="0"/>
        </a:p>
      </dsp:txBody>
      <dsp:txXfrm>
        <a:off x="72712" y="2078620"/>
        <a:ext cx="8502518" cy="324999"/>
      </dsp:txXfrm>
    </dsp:sp>
    <dsp:sp modelId="{701DFFCA-9535-49FB-9E67-54480B8927DC}">
      <dsp:nvSpPr>
        <dsp:cNvPr id="0" name=""/>
        <dsp:cNvSpPr/>
      </dsp:nvSpPr>
      <dsp:spPr>
        <a:xfrm>
          <a:off x="72712" y="2403610"/>
          <a:ext cx="1138849" cy="173736"/>
        </a:xfrm>
        <a:prstGeom prst="parallelogram">
          <a:avLst>
            <a:gd name="adj" fmla="val 140840"/>
          </a:avLst>
        </a:prstGeom>
        <a:gradFill rotWithShape="0">
          <a:gsLst>
            <a:gs pos="0">
              <a:schemeClr val="accent5">
                <a:hueOff val="702795"/>
                <a:satOff val="-1048"/>
                <a:lumOff val="-24843"/>
                <a:alphaOff val="0"/>
                <a:shade val="51000"/>
                <a:satMod val="130000"/>
              </a:schemeClr>
            </a:gs>
            <a:gs pos="80000">
              <a:schemeClr val="accent5">
                <a:hueOff val="702795"/>
                <a:satOff val="-1048"/>
                <a:lumOff val="-24843"/>
                <a:alphaOff val="0"/>
                <a:shade val="93000"/>
                <a:satMod val="130000"/>
              </a:schemeClr>
            </a:gs>
            <a:gs pos="100000">
              <a:schemeClr val="accent5">
                <a:hueOff val="702795"/>
                <a:satOff val="-1048"/>
                <a:lumOff val="-24843"/>
                <a:alphaOff val="0"/>
                <a:shade val="94000"/>
                <a:satMod val="135000"/>
              </a:schemeClr>
            </a:gs>
          </a:gsLst>
          <a:lin ang="16200000" scaled="0"/>
        </a:gradFill>
        <a:ln w="9525" cap="flat" cmpd="sng" algn="ctr">
          <a:solidFill>
            <a:schemeClr val="accent5">
              <a:hueOff val="702795"/>
              <a:satOff val="-1048"/>
              <a:lumOff val="-2484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65A6003-49BF-4064-BED1-E4CC823A166B}">
      <dsp:nvSpPr>
        <dsp:cNvPr id="0" name=""/>
        <dsp:cNvSpPr/>
      </dsp:nvSpPr>
      <dsp:spPr>
        <a:xfrm>
          <a:off x="1063595" y="2403610"/>
          <a:ext cx="1138849" cy="173736"/>
        </a:xfrm>
        <a:prstGeom prst="parallelogram">
          <a:avLst>
            <a:gd name="adj" fmla="val 140840"/>
          </a:avLst>
        </a:prstGeom>
        <a:gradFill rotWithShape="0">
          <a:gsLst>
            <a:gs pos="0">
              <a:schemeClr val="accent5">
                <a:hueOff val="803195"/>
                <a:satOff val="-1198"/>
                <a:lumOff val="-28392"/>
                <a:alphaOff val="0"/>
                <a:shade val="51000"/>
                <a:satMod val="130000"/>
              </a:schemeClr>
            </a:gs>
            <a:gs pos="80000">
              <a:schemeClr val="accent5">
                <a:hueOff val="803195"/>
                <a:satOff val="-1198"/>
                <a:lumOff val="-28392"/>
                <a:alphaOff val="0"/>
                <a:shade val="93000"/>
                <a:satMod val="130000"/>
              </a:schemeClr>
            </a:gs>
            <a:gs pos="100000">
              <a:schemeClr val="accent5">
                <a:hueOff val="803195"/>
                <a:satOff val="-1198"/>
                <a:lumOff val="-28392"/>
                <a:alphaOff val="0"/>
                <a:shade val="94000"/>
                <a:satMod val="135000"/>
              </a:schemeClr>
            </a:gs>
          </a:gsLst>
          <a:lin ang="16200000" scaled="0"/>
        </a:gradFill>
        <a:ln w="9525" cap="flat" cmpd="sng" algn="ctr">
          <a:solidFill>
            <a:schemeClr val="accent5">
              <a:hueOff val="803195"/>
              <a:satOff val="-1198"/>
              <a:lumOff val="-2839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570E89F-96FF-46DE-BC86-1C9EB270DB51}">
      <dsp:nvSpPr>
        <dsp:cNvPr id="0" name=""/>
        <dsp:cNvSpPr/>
      </dsp:nvSpPr>
      <dsp:spPr>
        <a:xfrm>
          <a:off x="2055165" y="2403610"/>
          <a:ext cx="1138849" cy="173736"/>
        </a:xfrm>
        <a:prstGeom prst="parallelogram">
          <a:avLst>
            <a:gd name="adj" fmla="val 140840"/>
          </a:avLst>
        </a:prstGeom>
        <a:gradFill rotWithShape="0">
          <a:gsLst>
            <a:gs pos="0">
              <a:schemeClr val="accent5">
                <a:hueOff val="903594"/>
                <a:satOff val="-1347"/>
                <a:lumOff val="-31941"/>
                <a:alphaOff val="0"/>
                <a:shade val="51000"/>
                <a:satMod val="130000"/>
              </a:schemeClr>
            </a:gs>
            <a:gs pos="80000">
              <a:schemeClr val="accent5">
                <a:hueOff val="903594"/>
                <a:satOff val="-1347"/>
                <a:lumOff val="-31941"/>
                <a:alphaOff val="0"/>
                <a:shade val="93000"/>
                <a:satMod val="130000"/>
              </a:schemeClr>
            </a:gs>
            <a:gs pos="100000">
              <a:schemeClr val="accent5">
                <a:hueOff val="903594"/>
                <a:satOff val="-1347"/>
                <a:lumOff val="-31941"/>
                <a:alphaOff val="0"/>
                <a:shade val="94000"/>
                <a:satMod val="135000"/>
              </a:schemeClr>
            </a:gs>
          </a:gsLst>
          <a:lin ang="16200000" scaled="0"/>
        </a:gradFill>
        <a:ln w="9525" cap="flat" cmpd="sng" algn="ctr">
          <a:solidFill>
            <a:schemeClr val="accent5">
              <a:hueOff val="903594"/>
              <a:satOff val="-1347"/>
              <a:lumOff val="-3194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12CF0D-BCC8-4772-B80E-8C9ACBEDD18F}">
      <dsp:nvSpPr>
        <dsp:cNvPr id="0" name=""/>
        <dsp:cNvSpPr/>
      </dsp:nvSpPr>
      <dsp:spPr>
        <a:xfrm>
          <a:off x="3046736" y="2403610"/>
          <a:ext cx="1138849" cy="173736"/>
        </a:xfrm>
        <a:prstGeom prst="parallelogram">
          <a:avLst>
            <a:gd name="adj" fmla="val 140840"/>
          </a:avLst>
        </a:prstGeom>
        <a:gradFill rotWithShape="0">
          <a:gsLst>
            <a:gs pos="0">
              <a:schemeClr val="accent5">
                <a:hueOff val="1003993"/>
                <a:satOff val="-1497"/>
                <a:lumOff val="-35491"/>
                <a:alphaOff val="0"/>
                <a:shade val="51000"/>
                <a:satMod val="130000"/>
              </a:schemeClr>
            </a:gs>
            <a:gs pos="80000">
              <a:schemeClr val="accent5">
                <a:hueOff val="1003993"/>
                <a:satOff val="-1497"/>
                <a:lumOff val="-35491"/>
                <a:alphaOff val="0"/>
                <a:shade val="93000"/>
                <a:satMod val="130000"/>
              </a:schemeClr>
            </a:gs>
            <a:gs pos="100000">
              <a:schemeClr val="accent5">
                <a:hueOff val="1003993"/>
                <a:satOff val="-1497"/>
                <a:lumOff val="-35491"/>
                <a:alphaOff val="0"/>
                <a:shade val="94000"/>
                <a:satMod val="135000"/>
              </a:schemeClr>
            </a:gs>
          </a:gsLst>
          <a:lin ang="16200000" scaled="0"/>
        </a:gradFill>
        <a:ln w="9525" cap="flat" cmpd="sng" algn="ctr">
          <a:solidFill>
            <a:schemeClr val="accent5">
              <a:hueOff val="1003993"/>
              <a:satOff val="-1497"/>
              <a:lumOff val="-354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B1797D6-9297-4953-A572-BCD8A0518985}">
      <dsp:nvSpPr>
        <dsp:cNvPr id="0" name=""/>
        <dsp:cNvSpPr/>
      </dsp:nvSpPr>
      <dsp:spPr>
        <a:xfrm>
          <a:off x="4038306" y="2403610"/>
          <a:ext cx="1138849" cy="173736"/>
        </a:xfrm>
        <a:prstGeom prst="parallelogram">
          <a:avLst>
            <a:gd name="adj" fmla="val 140840"/>
          </a:avLst>
        </a:prstGeom>
        <a:gradFill rotWithShape="0">
          <a:gsLst>
            <a:gs pos="0">
              <a:schemeClr val="accent5">
                <a:hueOff val="1104393"/>
                <a:satOff val="-1647"/>
                <a:lumOff val="-39040"/>
                <a:alphaOff val="0"/>
                <a:shade val="51000"/>
                <a:satMod val="130000"/>
              </a:schemeClr>
            </a:gs>
            <a:gs pos="80000">
              <a:schemeClr val="accent5">
                <a:hueOff val="1104393"/>
                <a:satOff val="-1647"/>
                <a:lumOff val="-39040"/>
                <a:alphaOff val="0"/>
                <a:shade val="93000"/>
                <a:satMod val="130000"/>
              </a:schemeClr>
            </a:gs>
            <a:gs pos="100000">
              <a:schemeClr val="accent5">
                <a:hueOff val="1104393"/>
                <a:satOff val="-1647"/>
                <a:lumOff val="-39040"/>
                <a:alphaOff val="0"/>
                <a:shade val="94000"/>
                <a:satMod val="135000"/>
              </a:schemeClr>
            </a:gs>
          </a:gsLst>
          <a:lin ang="16200000" scaled="0"/>
        </a:gradFill>
        <a:ln w="9525" cap="flat" cmpd="sng" algn="ctr">
          <a:solidFill>
            <a:schemeClr val="accent5">
              <a:hueOff val="1104393"/>
              <a:satOff val="-1647"/>
              <a:lumOff val="-3904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61BD9B-9924-4541-8890-4297FBDB304B}">
      <dsp:nvSpPr>
        <dsp:cNvPr id="0" name=""/>
        <dsp:cNvSpPr/>
      </dsp:nvSpPr>
      <dsp:spPr>
        <a:xfrm>
          <a:off x="5029866" y="2403610"/>
          <a:ext cx="1138849" cy="173736"/>
        </a:xfrm>
        <a:prstGeom prst="parallelogram">
          <a:avLst>
            <a:gd name="adj" fmla="val 140840"/>
          </a:avLst>
        </a:prstGeom>
        <a:gradFill rotWithShape="0">
          <a:gsLst>
            <a:gs pos="0">
              <a:schemeClr val="accent5">
                <a:hueOff val="1204792"/>
                <a:satOff val="-1796"/>
                <a:lumOff val="-42589"/>
                <a:alphaOff val="0"/>
                <a:shade val="51000"/>
                <a:satMod val="130000"/>
              </a:schemeClr>
            </a:gs>
            <a:gs pos="80000">
              <a:schemeClr val="accent5">
                <a:hueOff val="1204792"/>
                <a:satOff val="-1796"/>
                <a:lumOff val="-42589"/>
                <a:alphaOff val="0"/>
                <a:shade val="93000"/>
                <a:satMod val="130000"/>
              </a:schemeClr>
            </a:gs>
            <a:gs pos="100000">
              <a:schemeClr val="accent5">
                <a:hueOff val="1204792"/>
                <a:satOff val="-1796"/>
                <a:lumOff val="-42589"/>
                <a:alphaOff val="0"/>
                <a:shade val="94000"/>
                <a:satMod val="135000"/>
              </a:schemeClr>
            </a:gs>
          </a:gsLst>
          <a:lin ang="16200000" scaled="0"/>
        </a:gradFill>
        <a:ln w="9525" cap="flat" cmpd="sng" algn="ctr">
          <a:solidFill>
            <a:schemeClr val="accent5">
              <a:hueOff val="1204792"/>
              <a:satOff val="-1796"/>
              <a:lumOff val="-425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FD571E1-2E1B-4DEB-8766-CBDD0AAB54E1}">
      <dsp:nvSpPr>
        <dsp:cNvPr id="0" name=""/>
        <dsp:cNvSpPr/>
      </dsp:nvSpPr>
      <dsp:spPr>
        <a:xfrm>
          <a:off x="6021436" y="2403610"/>
          <a:ext cx="1138849" cy="173736"/>
        </a:xfrm>
        <a:prstGeom prst="parallelogram">
          <a:avLst>
            <a:gd name="adj" fmla="val 140840"/>
          </a:avLst>
        </a:prstGeom>
        <a:gradFill rotWithShape="0">
          <a:gsLst>
            <a:gs pos="0">
              <a:schemeClr val="accent5">
                <a:hueOff val="1305191"/>
                <a:satOff val="-1946"/>
                <a:lumOff val="-46138"/>
                <a:alphaOff val="0"/>
                <a:shade val="51000"/>
                <a:satMod val="130000"/>
              </a:schemeClr>
            </a:gs>
            <a:gs pos="80000">
              <a:schemeClr val="accent5">
                <a:hueOff val="1305191"/>
                <a:satOff val="-1946"/>
                <a:lumOff val="-46138"/>
                <a:alphaOff val="0"/>
                <a:shade val="93000"/>
                <a:satMod val="130000"/>
              </a:schemeClr>
            </a:gs>
            <a:gs pos="100000">
              <a:schemeClr val="accent5">
                <a:hueOff val="1305191"/>
                <a:satOff val="-1946"/>
                <a:lumOff val="-46138"/>
                <a:alphaOff val="0"/>
                <a:shade val="94000"/>
                <a:satMod val="135000"/>
              </a:schemeClr>
            </a:gs>
          </a:gsLst>
          <a:lin ang="16200000" scaled="0"/>
        </a:gradFill>
        <a:ln w="9525" cap="flat" cmpd="sng" algn="ctr">
          <a:solidFill>
            <a:schemeClr val="accent5">
              <a:hueOff val="1305191"/>
              <a:satOff val="-1946"/>
              <a:lumOff val="-4613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1F1BDCF-3579-4699-AC09-3454BE93FEC5}">
      <dsp:nvSpPr>
        <dsp:cNvPr id="0" name=""/>
        <dsp:cNvSpPr/>
      </dsp:nvSpPr>
      <dsp:spPr>
        <a:xfrm>
          <a:off x="72712" y="2632696"/>
          <a:ext cx="8541374" cy="710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b="1" kern="1200" dirty="0" smtClean="0"/>
            <a:t>9. An autocratic atmosphere produces apathetic conformity, various kinds of defiance, scapegoating, or escape in learners as well as increasing dependence upon the authority…</a:t>
          </a:r>
          <a:endParaRPr lang="en-US" sz="1400" b="1" kern="1200" dirty="0"/>
        </a:p>
      </dsp:txBody>
      <dsp:txXfrm>
        <a:off x="72712" y="2632696"/>
        <a:ext cx="8541374" cy="710738"/>
      </dsp:txXfrm>
    </dsp:sp>
    <dsp:sp modelId="{08496A6F-C302-46D9-A17C-95D3CD4EDAF6}">
      <dsp:nvSpPr>
        <dsp:cNvPr id="0" name=""/>
        <dsp:cNvSpPr/>
      </dsp:nvSpPr>
      <dsp:spPr>
        <a:xfrm>
          <a:off x="72712" y="3343431"/>
          <a:ext cx="1138849" cy="173736"/>
        </a:xfrm>
        <a:prstGeom prst="parallelogram">
          <a:avLst>
            <a:gd name="adj" fmla="val 140840"/>
          </a:avLst>
        </a:prstGeom>
        <a:gradFill rotWithShape="0">
          <a:gsLst>
            <a:gs pos="0">
              <a:schemeClr val="accent5">
                <a:hueOff val="1405591"/>
                <a:satOff val="-2096"/>
                <a:lumOff val="-49687"/>
                <a:alphaOff val="0"/>
                <a:shade val="51000"/>
                <a:satMod val="130000"/>
              </a:schemeClr>
            </a:gs>
            <a:gs pos="80000">
              <a:schemeClr val="accent5">
                <a:hueOff val="1405591"/>
                <a:satOff val="-2096"/>
                <a:lumOff val="-49687"/>
                <a:alphaOff val="0"/>
                <a:shade val="93000"/>
                <a:satMod val="130000"/>
              </a:schemeClr>
            </a:gs>
            <a:gs pos="100000">
              <a:schemeClr val="accent5">
                <a:hueOff val="1405591"/>
                <a:satOff val="-2096"/>
                <a:lumOff val="-49687"/>
                <a:alphaOff val="0"/>
                <a:shade val="94000"/>
                <a:satMod val="135000"/>
              </a:schemeClr>
            </a:gs>
          </a:gsLst>
          <a:lin ang="16200000" scaled="0"/>
        </a:gradFill>
        <a:ln w="9525" cap="flat" cmpd="sng" algn="ctr">
          <a:solidFill>
            <a:schemeClr val="accent5">
              <a:hueOff val="1405591"/>
              <a:satOff val="-2096"/>
              <a:lumOff val="-4968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12BB3ED-1358-4706-BD74-9DC1BC6F357C}">
      <dsp:nvSpPr>
        <dsp:cNvPr id="0" name=""/>
        <dsp:cNvSpPr/>
      </dsp:nvSpPr>
      <dsp:spPr>
        <a:xfrm>
          <a:off x="1063595" y="3343431"/>
          <a:ext cx="1138849" cy="173736"/>
        </a:xfrm>
        <a:prstGeom prst="parallelogram">
          <a:avLst>
            <a:gd name="adj" fmla="val 140840"/>
          </a:avLst>
        </a:prstGeom>
        <a:gradFill rotWithShape="0">
          <a:gsLst>
            <a:gs pos="0">
              <a:schemeClr val="accent5">
                <a:hueOff val="1505990"/>
                <a:satOff val="-2246"/>
                <a:lumOff val="-53236"/>
                <a:alphaOff val="0"/>
                <a:shade val="51000"/>
                <a:satMod val="130000"/>
              </a:schemeClr>
            </a:gs>
            <a:gs pos="80000">
              <a:schemeClr val="accent5">
                <a:hueOff val="1505990"/>
                <a:satOff val="-2246"/>
                <a:lumOff val="-53236"/>
                <a:alphaOff val="0"/>
                <a:shade val="93000"/>
                <a:satMod val="130000"/>
              </a:schemeClr>
            </a:gs>
            <a:gs pos="100000">
              <a:schemeClr val="accent5">
                <a:hueOff val="1505990"/>
                <a:satOff val="-2246"/>
                <a:lumOff val="-53236"/>
                <a:alphaOff val="0"/>
                <a:shade val="94000"/>
                <a:satMod val="135000"/>
              </a:schemeClr>
            </a:gs>
          </a:gsLst>
          <a:lin ang="16200000" scaled="0"/>
        </a:gradFill>
        <a:ln w="9525" cap="flat" cmpd="sng" algn="ctr">
          <a:solidFill>
            <a:schemeClr val="accent5">
              <a:hueOff val="1505990"/>
              <a:satOff val="-2246"/>
              <a:lumOff val="-5323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68D99A7-CFC0-4722-9006-4F45689FD598}">
      <dsp:nvSpPr>
        <dsp:cNvPr id="0" name=""/>
        <dsp:cNvSpPr/>
      </dsp:nvSpPr>
      <dsp:spPr>
        <a:xfrm>
          <a:off x="2055165" y="3343431"/>
          <a:ext cx="1138849" cy="173736"/>
        </a:xfrm>
        <a:prstGeom prst="parallelogram">
          <a:avLst>
            <a:gd name="adj" fmla="val 140840"/>
          </a:avLst>
        </a:prstGeom>
        <a:gradFill rotWithShape="0">
          <a:gsLst>
            <a:gs pos="0">
              <a:schemeClr val="accent5">
                <a:hueOff val="1606389"/>
                <a:satOff val="-2395"/>
                <a:lumOff val="-56785"/>
                <a:alphaOff val="0"/>
                <a:shade val="51000"/>
                <a:satMod val="130000"/>
              </a:schemeClr>
            </a:gs>
            <a:gs pos="80000">
              <a:schemeClr val="accent5">
                <a:hueOff val="1606389"/>
                <a:satOff val="-2395"/>
                <a:lumOff val="-56785"/>
                <a:alphaOff val="0"/>
                <a:shade val="93000"/>
                <a:satMod val="130000"/>
              </a:schemeClr>
            </a:gs>
            <a:gs pos="100000">
              <a:schemeClr val="accent5">
                <a:hueOff val="1606389"/>
                <a:satOff val="-2395"/>
                <a:lumOff val="-56785"/>
                <a:alphaOff val="0"/>
                <a:shade val="94000"/>
                <a:satMod val="135000"/>
              </a:schemeClr>
            </a:gs>
          </a:gsLst>
          <a:lin ang="16200000" scaled="0"/>
        </a:gradFill>
        <a:ln w="9525" cap="flat" cmpd="sng" algn="ctr">
          <a:solidFill>
            <a:schemeClr val="accent5">
              <a:hueOff val="1606389"/>
              <a:satOff val="-2395"/>
              <a:lumOff val="-5678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042620D-FA91-4B51-89BA-38166997B230}">
      <dsp:nvSpPr>
        <dsp:cNvPr id="0" name=""/>
        <dsp:cNvSpPr/>
      </dsp:nvSpPr>
      <dsp:spPr>
        <a:xfrm>
          <a:off x="3046736" y="3343431"/>
          <a:ext cx="1138849" cy="173736"/>
        </a:xfrm>
        <a:prstGeom prst="parallelogram">
          <a:avLst>
            <a:gd name="adj" fmla="val 140840"/>
          </a:avLst>
        </a:prstGeom>
        <a:gradFill rotWithShape="0">
          <a:gsLst>
            <a:gs pos="0">
              <a:schemeClr val="accent5">
                <a:hueOff val="1706789"/>
                <a:satOff val="-2545"/>
                <a:lumOff val="-60334"/>
                <a:alphaOff val="0"/>
                <a:shade val="51000"/>
                <a:satMod val="130000"/>
              </a:schemeClr>
            </a:gs>
            <a:gs pos="80000">
              <a:schemeClr val="accent5">
                <a:hueOff val="1706789"/>
                <a:satOff val="-2545"/>
                <a:lumOff val="-60334"/>
                <a:alphaOff val="0"/>
                <a:shade val="93000"/>
                <a:satMod val="130000"/>
              </a:schemeClr>
            </a:gs>
            <a:gs pos="100000">
              <a:schemeClr val="accent5">
                <a:hueOff val="1706789"/>
                <a:satOff val="-2545"/>
                <a:lumOff val="-60334"/>
                <a:alphaOff val="0"/>
                <a:shade val="94000"/>
                <a:satMod val="135000"/>
              </a:schemeClr>
            </a:gs>
          </a:gsLst>
          <a:lin ang="16200000" scaled="0"/>
        </a:gradFill>
        <a:ln w="9525" cap="flat" cmpd="sng" algn="ctr">
          <a:solidFill>
            <a:schemeClr val="accent5">
              <a:hueOff val="1706789"/>
              <a:satOff val="-2545"/>
              <a:lumOff val="-6033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69BEEC-5EB3-4E28-AD15-4776A60F4E82}">
      <dsp:nvSpPr>
        <dsp:cNvPr id="0" name=""/>
        <dsp:cNvSpPr/>
      </dsp:nvSpPr>
      <dsp:spPr>
        <a:xfrm>
          <a:off x="4038306" y="3343431"/>
          <a:ext cx="1138849" cy="173736"/>
        </a:xfrm>
        <a:prstGeom prst="parallelogram">
          <a:avLst>
            <a:gd name="adj" fmla="val 140840"/>
          </a:avLst>
        </a:prstGeom>
        <a:gradFill rotWithShape="0">
          <a:gsLst>
            <a:gs pos="0">
              <a:schemeClr val="accent5">
                <a:hueOff val="1807188"/>
                <a:satOff val="-2695"/>
                <a:lumOff val="-63883"/>
                <a:alphaOff val="0"/>
                <a:shade val="51000"/>
                <a:satMod val="130000"/>
              </a:schemeClr>
            </a:gs>
            <a:gs pos="80000">
              <a:schemeClr val="accent5">
                <a:hueOff val="1807188"/>
                <a:satOff val="-2695"/>
                <a:lumOff val="-63883"/>
                <a:alphaOff val="0"/>
                <a:shade val="93000"/>
                <a:satMod val="130000"/>
              </a:schemeClr>
            </a:gs>
            <a:gs pos="100000">
              <a:schemeClr val="accent5">
                <a:hueOff val="1807188"/>
                <a:satOff val="-2695"/>
                <a:lumOff val="-63883"/>
                <a:alphaOff val="0"/>
                <a:shade val="94000"/>
                <a:satMod val="135000"/>
              </a:schemeClr>
            </a:gs>
          </a:gsLst>
          <a:lin ang="16200000" scaled="0"/>
        </a:gradFill>
        <a:ln w="9525" cap="flat" cmpd="sng" algn="ctr">
          <a:solidFill>
            <a:schemeClr val="accent5">
              <a:hueOff val="1807188"/>
              <a:satOff val="-2695"/>
              <a:lumOff val="-6388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7586AC-71A7-4C36-AA77-A575707ACBB7}">
      <dsp:nvSpPr>
        <dsp:cNvPr id="0" name=""/>
        <dsp:cNvSpPr/>
      </dsp:nvSpPr>
      <dsp:spPr>
        <a:xfrm>
          <a:off x="5029866" y="3343431"/>
          <a:ext cx="1138849" cy="173736"/>
        </a:xfrm>
        <a:prstGeom prst="parallelogram">
          <a:avLst>
            <a:gd name="adj" fmla="val 140840"/>
          </a:avLst>
        </a:prstGeom>
        <a:gradFill rotWithShape="0">
          <a:gsLst>
            <a:gs pos="0">
              <a:schemeClr val="accent5">
                <a:hueOff val="1907587"/>
                <a:satOff val="-2844"/>
                <a:lumOff val="-67432"/>
                <a:alphaOff val="0"/>
                <a:shade val="51000"/>
                <a:satMod val="130000"/>
              </a:schemeClr>
            </a:gs>
            <a:gs pos="80000">
              <a:schemeClr val="accent5">
                <a:hueOff val="1907587"/>
                <a:satOff val="-2844"/>
                <a:lumOff val="-67432"/>
                <a:alphaOff val="0"/>
                <a:shade val="93000"/>
                <a:satMod val="130000"/>
              </a:schemeClr>
            </a:gs>
            <a:gs pos="100000">
              <a:schemeClr val="accent5">
                <a:hueOff val="1907587"/>
                <a:satOff val="-2844"/>
                <a:lumOff val="-67432"/>
                <a:alphaOff val="0"/>
                <a:shade val="94000"/>
                <a:satMod val="135000"/>
              </a:schemeClr>
            </a:gs>
          </a:gsLst>
          <a:lin ang="16200000" scaled="0"/>
        </a:gradFill>
        <a:ln w="9525" cap="flat" cmpd="sng" algn="ctr">
          <a:solidFill>
            <a:schemeClr val="accent5">
              <a:hueOff val="1907587"/>
              <a:satOff val="-2844"/>
              <a:lumOff val="-6743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2939BE1-883C-4D4F-A792-C1EB302D932D}">
      <dsp:nvSpPr>
        <dsp:cNvPr id="0" name=""/>
        <dsp:cNvSpPr/>
      </dsp:nvSpPr>
      <dsp:spPr>
        <a:xfrm>
          <a:off x="6021436" y="3343431"/>
          <a:ext cx="1138849" cy="173736"/>
        </a:xfrm>
        <a:prstGeom prst="parallelogram">
          <a:avLst>
            <a:gd name="adj" fmla="val 140840"/>
          </a:avLst>
        </a:prstGeom>
        <a:gradFill rotWithShape="0">
          <a:gsLst>
            <a:gs pos="0">
              <a:schemeClr val="accent5">
                <a:hueOff val="2007987"/>
                <a:satOff val="-2994"/>
                <a:lumOff val="-70981"/>
                <a:alphaOff val="0"/>
                <a:shade val="51000"/>
                <a:satMod val="130000"/>
              </a:schemeClr>
            </a:gs>
            <a:gs pos="80000">
              <a:schemeClr val="accent5">
                <a:hueOff val="2007987"/>
                <a:satOff val="-2994"/>
                <a:lumOff val="-70981"/>
                <a:alphaOff val="0"/>
                <a:shade val="93000"/>
                <a:satMod val="130000"/>
              </a:schemeClr>
            </a:gs>
            <a:gs pos="100000">
              <a:schemeClr val="accent5">
                <a:hueOff val="2007987"/>
                <a:satOff val="-2994"/>
                <a:lumOff val="-70981"/>
                <a:alphaOff val="0"/>
                <a:shade val="94000"/>
                <a:satMod val="135000"/>
              </a:schemeClr>
            </a:gs>
          </a:gsLst>
          <a:lin ang="16200000" scaled="0"/>
        </a:gradFill>
        <a:ln w="9525" cap="flat" cmpd="sng" algn="ctr">
          <a:solidFill>
            <a:schemeClr val="accent5">
              <a:hueOff val="2007987"/>
              <a:satOff val="-2994"/>
              <a:lumOff val="-7098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A103-4E3F-4B02-8A5B-7982F9C2EE7B}">
      <dsp:nvSpPr>
        <dsp:cNvPr id="0" name=""/>
        <dsp:cNvSpPr/>
      </dsp:nvSpPr>
      <dsp:spPr>
        <a:xfrm>
          <a:off x="76883" y="1117563"/>
          <a:ext cx="8533033" cy="710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b="1" kern="1200" dirty="0" smtClean="0"/>
            <a:t>10. “Closed,” authoritarian environments, characteristic of most conventional schools, condemn most learners to continuing criticism, sarcasm, discouragement, and failure so that self-confidence, aspiration, and a healthy self-concept are destroyed.</a:t>
          </a:r>
          <a:endParaRPr lang="en-US" sz="1400" b="1" kern="1200" dirty="0"/>
        </a:p>
      </dsp:txBody>
      <dsp:txXfrm>
        <a:off x="76883" y="1117563"/>
        <a:ext cx="8533033" cy="710044"/>
      </dsp:txXfrm>
    </dsp:sp>
    <dsp:sp modelId="{BB0B2716-41DB-4777-98CB-25699FA79248}">
      <dsp:nvSpPr>
        <dsp:cNvPr id="0" name=""/>
        <dsp:cNvSpPr/>
      </dsp:nvSpPr>
      <dsp:spPr>
        <a:xfrm>
          <a:off x="76883" y="1882645"/>
          <a:ext cx="1137737" cy="173566"/>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11A1AC0-99B4-43EA-B2FD-86DE70B8D6B7}">
      <dsp:nvSpPr>
        <dsp:cNvPr id="0" name=""/>
        <dsp:cNvSpPr/>
      </dsp:nvSpPr>
      <dsp:spPr>
        <a:xfrm>
          <a:off x="1066798" y="1882645"/>
          <a:ext cx="1137737" cy="173566"/>
        </a:xfrm>
        <a:prstGeom prst="parallelogram">
          <a:avLst>
            <a:gd name="adj" fmla="val 140840"/>
          </a:avLst>
        </a:prstGeom>
        <a:gradFill rotWithShape="0">
          <a:gsLst>
            <a:gs pos="0">
              <a:schemeClr val="accent5">
                <a:hueOff val="100399"/>
                <a:satOff val="-150"/>
                <a:lumOff val="-3549"/>
                <a:alphaOff val="0"/>
                <a:shade val="51000"/>
                <a:satMod val="130000"/>
              </a:schemeClr>
            </a:gs>
            <a:gs pos="80000">
              <a:schemeClr val="accent5">
                <a:hueOff val="100399"/>
                <a:satOff val="-150"/>
                <a:lumOff val="-3549"/>
                <a:alphaOff val="0"/>
                <a:shade val="93000"/>
                <a:satMod val="130000"/>
              </a:schemeClr>
            </a:gs>
            <a:gs pos="100000">
              <a:schemeClr val="accent5">
                <a:hueOff val="100399"/>
                <a:satOff val="-150"/>
                <a:lumOff val="-3549"/>
                <a:alphaOff val="0"/>
                <a:shade val="94000"/>
                <a:satMod val="135000"/>
              </a:schemeClr>
            </a:gs>
          </a:gsLst>
          <a:lin ang="16200000" scaled="0"/>
        </a:gradFill>
        <a:ln w="9525" cap="flat" cmpd="sng" algn="ctr">
          <a:solidFill>
            <a:schemeClr val="accent5">
              <a:hueOff val="100399"/>
              <a:satOff val="-150"/>
              <a:lumOff val="-354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CCA9D6D-913C-4E4F-BE52-3D46203D2B41}">
      <dsp:nvSpPr>
        <dsp:cNvPr id="0" name=""/>
        <dsp:cNvSpPr/>
      </dsp:nvSpPr>
      <dsp:spPr>
        <a:xfrm>
          <a:off x="2057400" y="1882645"/>
          <a:ext cx="1137737" cy="173566"/>
        </a:xfrm>
        <a:prstGeom prst="parallelogram">
          <a:avLst>
            <a:gd name="adj" fmla="val 140840"/>
          </a:avLst>
        </a:prstGeom>
        <a:gradFill rotWithShape="0">
          <a:gsLst>
            <a:gs pos="0">
              <a:schemeClr val="accent5">
                <a:hueOff val="200799"/>
                <a:satOff val="-299"/>
                <a:lumOff val="-7098"/>
                <a:alphaOff val="0"/>
                <a:shade val="51000"/>
                <a:satMod val="130000"/>
              </a:schemeClr>
            </a:gs>
            <a:gs pos="80000">
              <a:schemeClr val="accent5">
                <a:hueOff val="200799"/>
                <a:satOff val="-299"/>
                <a:lumOff val="-7098"/>
                <a:alphaOff val="0"/>
                <a:shade val="93000"/>
                <a:satMod val="130000"/>
              </a:schemeClr>
            </a:gs>
            <a:gs pos="100000">
              <a:schemeClr val="accent5">
                <a:hueOff val="200799"/>
                <a:satOff val="-299"/>
                <a:lumOff val="-7098"/>
                <a:alphaOff val="0"/>
                <a:shade val="94000"/>
                <a:satMod val="135000"/>
              </a:schemeClr>
            </a:gs>
          </a:gsLst>
          <a:lin ang="16200000" scaled="0"/>
        </a:gradFill>
        <a:ln w="9525" cap="flat" cmpd="sng" algn="ctr">
          <a:solidFill>
            <a:schemeClr val="accent5">
              <a:hueOff val="200799"/>
              <a:satOff val="-299"/>
              <a:lumOff val="-709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2CDF286-9A0E-4F97-A287-3E0F28A6C341}">
      <dsp:nvSpPr>
        <dsp:cNvPr id="0" name=""/>
        <dsp:cNvSpPr/>
      </dsp:nvSpPr>
      <dsp:spPr>
        <a:xfrm>
          <a:off x="3048002" y="1882645"/>
          <a:ext cx="1137737" cy="173566"/>
        </a:xfrm>
        <a:prstGeom prst="parallelogram">
          <a:avLst>
            <a:gd name="adj" fmla="val 140840"/>
          </a:avLst>
        </a:prstGeom>
        <a:gradFill rotWithShape="0">
          <a:gsLst>
            <a:gs pos="0">
              <a:schemeClr val="accent5">
                <a:hueOff val="301198"/>
                <a:satOff val="-449"/>
                <a:lumOff val="-10647"/>
                <a:alphaOff val="0"/>
                <a:shade val="51000"/>
                <a:satMod val="130000"/>
              </a:schemeClr>
            </a:gs>
            <a:gs pos="80000">
              <a:schemeClr val="accent5">
                <a:hueOff val="301198"/>
                <a:satOff val="-449"/>
                <a:lumOff val="-10647"/>
                <a:alphaOff val="0"/>
                <a:shade val="93000"/>
                <a:satMod val="130000"/>
              </a:schemeClr>
            </a:gs>
            <a:gs pos="100000">
              <a:schemeClr val="accent5">
                <a:hueOff val="301198"/>
                <a:satOff val="-449"/>
                <a:lumOff val="-10647"/>
                <a:alphaOff val="0"/>
                <a:shade val="94000"/>
                <a:satMod val="135000"/>
              </a:schemeClr>
            </a:gs>
          </a:gsLst>
          <a:lin ang="16200000" scaled="0"/>
        </a:gradFill>
        <a:ln w="9525" cap="flat" cmpd="sng" algn="ctr">
          <a:solidFill>
            <a:schemeClr val="accent5">
              <a:hueOff val="301198"/>
              <a:satOff val="-449"/>
              <a:lumOff val="-1064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DFED88-BD79-4B8C-AB07-BC3F624C8CC3}">
      <dsp:nvSpPr>
        <dsp:cNvPr id="0" name=""/>
        <dsp:cNvSpPr/>
      </dsp:nvSpPr>
      <dsp:spPr>
        <a:xfrm>
          <a:off x="4038604" y="1882645"/>
          <a:ext cx="1137737" cy="173566"/>
        </a:xfrm>
        <a:prstGeom prst="parallelogram">
          <a:avLst>
            <a:gd name="adj" fmla="val 140840"/>
          </a:avLst>
        </a:prstGeom>
        <a:gradFill rotWithShape="0">
          <a:gsLst>
            <a:gs pos="0">
              <a:schemeClr val="accent5">
                <a:hueOff val="401597"/>
                <a:satOff val="-599"/>
                <a:lumOff val="-14196"/>
                <a:alphaOff val="0"/>
                <a:shade val="51000"/>
                <a:satMod val="130000"/>
              </a:schemeClr>
            </a:gs>
            <a:gs pos="80000">
              <a:schemeClr val="accent5">
                <a:hueOff val="401597"/>
                <a:satOff val="-599"/>
                <a:lumOff val="-14196"/>
                <a:alphaOff val="0"/>
                <a:shade val="93000"/>
                <a:satMod val="130000"/>
              </a:schemeClr>
            </a:gs>
            <a:gs pos="100000">
              <a:schemeClr val="accent5">
                <a:hueOff val="401597"/>
                <a:satOff val="-599"/>
                <a:lumOff val="-14196"/>
                <a:alphaOff val="0"/>
                <a:shade val="94000"/>
                <a:satMod val="135000"/>
              </a:schemeClr>
            </a:gs>
          </a:gsLst>
          <a:lin ang="16200000" scaled="0"/>
        </a:gradFill>
        <a:ln w="9525" cap="flat" cmpd="sng" algn="ctr">
          <a:solidFill>
            <a:schemeClr val="accent5">
              <a:hueOff val="401597"/>
              <a:satOff val="-599"/>
              <a:lumOff val="-1419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D28F988-9FD3-47CD-9A83-E9E52B32F693}">
      <dsp:nvSpPr>
        <dsp:cNvPr id="0" name=""/>
        <dsp:cNvSpPr/>
      </dsp:nvSpPr>
      <dsp:spPr>
        <a:xfrm>
          <a:off x="5029196" y="1882645"/>
          <a:ext cx="1137737" cy="173566"/>
        </a:xfrm>
        <a:prstGeom prst="parallelogram">
          <a:avLst>
            <a:gd name="adj" fmla="val 140840"/>
          </a:avLst>
        </a:prstGeom>
        <a:gradFill rotWithShape="0">
          <a:gsLst>
            <a:gs pos="0">
              <a:schemeClr val="accent5">
                <a:hueOff val="501997"/>
                <a:satOff val="-749"/>
                <a:lumOff val="-17745"/>
                <a:alphaOff val="0"/>
                <a:shade val="51000"/>
                <a:satMod val="130000"/>
              </a:schemeClr>
            </a:gs>
            <a:gs pos="80000">
              <a:schemeClr val="accent5">
                <a:hueOff val="501997"/>
                <a:satOff val="-749"/>
                <a:lumOff val="-17745"/>
                <a:alphaOff val="0"/>
                <a:shade val="93000"/>
                <a:satMod val="130000"/>
              </a:schemeClr>
            </a:gs>
            <a:gs pos="100000">
              <a:schemeClr val="accent5">
                <a:hueOff val="501997"/>
                <a:satOff val="-749"/>
                <a:lumOff val="-17745"/>
                <a:alphaOff val="0"/>
                <a:shade val="94000"/>
                <a:satMod val="135000"/>
              </a:schemeClr>
            </a:gs>
          </a:gsLst>
          <a:lin ang="16200000" scaled="0"/>
        </a:gradFill>
        <a:ln w="9525" cap="flat" cmpd="sng" algn="ctr">
          <a:solidFill>
            <a:schemeClr val="accent5">
              <a:hueOff val="501997"/>
              <a:satOff val="-749"/>
              <a:lumOff val="-1774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C022436-39E6-4EC9-B76A-D5337905B41B}">
      <dsp:nvSpPr>
        <dsp:cNvPr id="0" name=""/>
        <dsp:cNvSpPr/>
      </dsp:nvSpPr>
      <dsp:spPr>
        <a:xfrm>
          <a:off x="6019798" y="1882645"/>
          <a:ext cx="1137737" cy="173566"/>
        </a:xfrm>
        <a:prstGeom prst="parallelogram">
          <a:avLst>
            <a:gd name="adj" fmla="val 140840"/>
          </a:avLst>
        </a:prstGeom>
        <a:gradFill rotWithShape="0">
          <a:gsLst>
            <a:gs pos="0">
              <a:schemeClr val="accent5">
                <a:hueOff val="602396"/>
                <a:satOff val="-898"/>
                <a:lumOff val="-21294"/>
                <a:alphaOff val="0"/>
                <a:shade val="51000"/>
                <a:satMod val="130000"/>
              </a:schemeClr>
            </a:gs>
            <a:gs pos="80000">
              <a:schemeClr val="accent5">
                <a:hueOff val="602396"/>
                <a:satOff val="-898"/>
                <a:lumOff val="-21294"/>
                <a:alphaOff val="0"/>
                <a:shade val="93000"/>
                <a:satMod val="130000"/>
              </a:schemeClr>
            </a:gs>
            <a:gs pos="100000">
              <a:schemeClr val="accent5">
                <a:hueOff val="602396"/>
                <a:satOff val="-898"/>
                <a:lumOff val="-21294"/>
                <a:alphaOff val="0"/>
                <a:shade val="94000"/>
                <a:satMod val="135000"/>
              </a:schemeClr>
            </a:gs>
          </a:gsLst>
          <a:lin ang="16200000" scaled="0"/>
        </a:gradFill>
        <a:ln w="9525" cap="flat" cmpd="sng" algn="ctr">
          <a:solidFill>
            <a:schemeClr val="accent5">
              <a:hueOff val="602396"/>
              <a:satOff val="-898"/>
              <a:lumOff val="-2129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7A4AFE-730B-4291-AD1F-BF2ED864CFE8}">
      <dsp:nvSpPr>
        <dsp:cNvPr id="0" name=""/>
        <dsp:cNvSpPr/>
      </dsp:nvSpPr>
      <dsp:spPr>
        <a:xfrm>
          <a:off x="76883" y="2197951"/>
          <a:ext cx="7931391" cy="277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b="1" kern="1200" dirty="0" smtClean="0"/>
            <a:t>11. The best time to learn anything is when is to be immediately useful to us.</a:t>
          </a:r>
          <a:endParaRPr lang="en-US" sz="1400" b="1" kern="1200" dirty="0"/>
        </a:p>
      </dsp:txBody>
      <dsp:txXfrm>
        <a:off x="76883" y="2197951"/>
        <a:ext cx="7931391" cy="277975"/>
      </dsp:txXfrm>
    </dsp:sp>
    <dsp:sp modelId="{EB907C3A-3B2F-4F0A-886E-E357E90F6901}">
      <dsp:nvSpPr>
        <dsp:cNvPr id="0" name=""/>
        <dsp:cNvSpPr/>
      </dsp:nvSpPr>
      <dsp:spPr>
        <a:xfrm>
          <a:off x="76883" y="2502752"/>
          <a:ext cx="1137737" cy="173566"/>
        </a:xfrm>
        <a:prstGeom prst="parallelogram">
          <a:avLst>
            <a:gd name="adj" fmla="val 140840"/>
          </a:avLst>
        </a:prstGeom>
        <a:gradFill rotWithShape="0">
          <a:gsLst>
            <a:gs pos="0">
              <a:schemeClr val="accent5">
                <a:hueOff val="702795"/>
                <a:satOff val="-1048"/>
                <a:lumOff val="-24843"/>
                <a:alphaOff val="0"/>
                <a:shade val="51000"/>
                <a:satMod val="130000"/>
              </a:schemeClr>
            </a:gs>
            <a:gs pos="80000">
              <a:schemeClr val="accent5">
                <a:hueOff val="702795"/>
                <a:satOff val="-1048"/>
                <a:lumOff val="-24843"/>
                <a:alphaOff val="0"/>
                <a:shade val="93000"/>
                <a:satMod val="130000"/>
              </a:schemeClr>
            </a:gs>
            <a:gs pos="100000">
              <a:schemeClr val="accent5">
                <a:hueOff val="702795"/>
                <a:satOff val="-1048"/>
                <a:lumOff val="-24843"/>
                <a:alphaOff val="0"/>
                <a:shade val="94000"/>
                <a:satMod val="135000"/>
              </a:schemeClr>
            </a:gs>
          </a:gsLst>
          <a:lin ang="16200000" scaled="0"/>
        </a:gradFill>
        <a:ln w="9525" cap="flat" cmpd="sng" algn="ctr">
          <a:solidFill>
            <a:schemeClr val="accent5">
              <a:hueOff val="702795"/>
              <a:satOff val="-1048"/>
              <a:lumOff val="-2484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4E64A88-7A68-4947-9400-BB241CA6C760}">
      <dsp:nvSpPr>
        <dsp:cNvPr id="0" name=""/>
        <dsp:cNvSpPr/>
      </dsp:nvSpPr>
      <dsp:spPr>
        <a:xfrm>
          <a:off x="1066798" y="2502752"/>
          <a:ext cx="1137737" cy="173566"/>
        </a:xfrm>
        <a:prstGeom prst="parallelogram">
          <a:avLst>
            <a:gd name="adj" fmla="val 140840"/>
          </a:avLst>
        </a:prstGeom>
        <a:gradFill rotWithShape="0">
          <a:gsLst>
            <a:gs pos="0">
              <a:schemeClr val="accent5">
                <a:hueOff val="803195"/>
                <a:satOff val="-1198"/>
                <a:lumOff val="-28392"/>
                <a:alphaOff val="0"/>
                <a:shade val="51000"/>
                <a:satMod val="130000"/>
              </a:schemeClr>
            </a:gs>
            <a:gs pos="80000">
              <a:schemeClr val="accent5">
                <a:hueOff val="803195"/>
                <a:satOff val="-1198"/>
                <a:lumOff val="-28392"/>
                <a:alphaOff val="0"/>
                <a:shade val="93000"/>
                <a:satMod val="130000"/>
              </a:schemeClr>
            </a:gs>
            <a:gs pos="100000">
              <a:schemeClr val="accent5">
                <a:hueOff val="803195"/>
                <a:satOff val="-1198"/>
                <a:lumOff val="-28392"/>
                <a:alphaOff val="0"/>
                <a:shade val="94000"/>
                <a:satMod val="135000"/>
              </a:schemeClr>
            </a:gs>
          </a:gsLst>
          <a:lin ang="16200000" scaled="0"/>
        </a:gradFill>
        <a:ln w="9525" cap="flat" cmpd="sng" algn="ctr">
          <a:solidFill>
            <a:schemeClr val="accent5">
              <a:hueOff val="803195"/>
              <a:satOff val="-1198"/>
              <a:lumOff val="-2839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99D3BFA-4A06-4687-9365-80012B4A75D9}">
      <dsp:nvSpPr>
        <dsp:cNvPr id="0" name=""/>
        <dsp:cNvSpPr/>
      </dsp:nvSpPr>
      <dsp:spPr>
        <a:xfrm>
          <a:off x="2057400" y="2502752"/>
          <a:ext cx="1137737" cy="173566"/>
        </a:xfrm>
        <a:prstGeom prst="parallelogram">
          <a:avLst>
            <a:gd name="adj" fmla="val 140840"/>
          </a:avLst>
        </a:prstGeom>
        <a:gradFill rotWithShape="0">
          <a:gsLst>
            <a:gs pos="0">
              <a:schemeClr val="accent5">
                <a:hueOff val="903594"/>
                <a:satOff val="-1347"/>
                <a:lumOff val="-31941"/>
                <a:alphaOff val="0"/>
                <a:shade val="51000"/>
                <a:satMod val="130000"/>
              </a:schemeClr>
            </a:gs>
            <a:gs pos="80000">
              <a:schemeClr val="accent5">
                <a:hueOff val="903594"/>
                <a:satOff val="-1347"/>
                <a:lumOff val="-31941"/>
                <a:alphaOff val="0"/>
                <a:shade val="93000"/>
                <a:satMod val="130000"/>
              </a:schemeClr>
            </a:gs>
            <a:gs pos="100000">
              <a:schemeClr val="accent5">
                <a:hueOff val="903594"/>
                <a:satOff val="-1347"/>
                <a:lumOff val="-31941"/>
                <a:alphaOff val="0"/>
                <a:shade val="94000"/>
                <a:satMod val="135000"/>
              </a:schemeClr>
            </a:gs>
          </a:gsLst>
          <a:lin ang="16200000" scaled="0"/>
        </a:gradFill>
        <a:ln w="9525" cap="flat" cmpd="sng" algn="ctr">
          <a:solidFill>
            <a:schemeClr val="accent5">
              <a:hueOff val="903594"/>
              <a:satOff val="-1347"/>
              <a:lumOff val="-3194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0E1958-956C-46D4-B3B8-FE8CE2672897}">
      <dsp:nvSpPr>
        <dsp:cNvPr id="0" name=""/>
        <dsp:cNvSpPr/>
      </dsp:nvSpPr>
      <dsp:spPr>
        <a:xfrm>
          <a:off x="3048002" y="2502752"/>
          <a:ext cx="1137737" cy="173566"/>
        </a:xfrm>
        <a:prstGeom prst="parallelogram">
          <a:avLst>
            <a:gd name="adj" fmla="val 140840"/>
          </a:avLst>
        </a:prstGeom>
        <a:gradFill rotWithShape="0">
          <a:gsLst>
            <a:gs pos="0">
              <a:schemeClr val="accent5">
                <a:hueOff val="1003993"/>
                <a:satOff val="-1497"/>
                <a:lumOff val="-35491"/>
                <a:alphaOff val="0"/>
                <a:shade val="51000"/>
                <a:satMod val="130000"/>
              </a:schemeClr>
            </a:gs>
            <a:gs pos="80000">
              <a:schemeClr val="accent5">
                <a:hueOff val="1003993"/>
                <a:satOff val="-1497"/>
                <a:lumOff val="-35491"/>
                <a:alphaOff val="0"/>
                <a:shade val="93000"/>
                <a:satMod val="130000"/>
              </a:schemeClr>
            </a:gs>
            <a:gs pos="100000">
              <a:schemeClr val="accent5">
                <a:hueOff val="1003993"/>
                <a:satOff val="-1497"/>
                <a:lumOff val="-35491"/>
                <a:alphaOff val="0"/>
                <a:shade val="94000"/>
                <a:satMod val="135000"/>
              </a:schemeClr>
            </a:gs>
          </a:gsLst>
          <a:lin ang="16200000" scaled="0"/>
        </a:gradFill>
        <a:ln w="9525" cap="flat" cmpd="sng" algn="ctr">
          <a:solidFill>
            <a:schemeClr val="accent5">
              <a:hueOff val="1003993"/>
              <a:satOff val="-1497"/>
              <a:lumOff val="-3549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A18DA76-41BF-452D-8864-7F31301B6BD6}">
      <dsp:nvSpPr>
        <dsp:cNvPr id="0" name=""/>
        <dsp:cNvSpPr/>
      </dsp:nvSpPr>
      <dsp:spPr>
        <a:xfrm>
          <a:off x="4038604" y="2502752"/>
          <a:ext cx="1137737" cy="173566"/>
        </a:xfrm>
        <a:prstGeom prst="parallelogram">
          <a:avLst>
            <a:gd name="adj" fmla="val 140840"/>
          </a:avLst>
        </a:prstGeom>
        <a:gradFill rotWithShape="0">
          <a:gsLst>
            <a:gs pos="0">
              <a:schemeClr val="accent5">
                <a:hueOff val="1104393"/>
                <a:satOff val="-1647"/>
                <a:lumOff val="-39040"/>
                <a:alphaOff val="0"/>
                <a:shade val="51000"/>
                <a:satMod val="130000"/>
              </a:schemeClr>
            </a:gs>
            <a:gs pos="80000">
              <a:schemeClr val="accent5">
                <a:hueOff val="1104393"/>
                <a:satOff val="-1647"/>
                <a:lumOff val="-39040"/>
                <a:alphaOff val="0"/>
                <a:shade val="93000"/>
                <a:satMod val="130000"/>
              </a:schemeClr>
            </a:gs>
            <a:gs pos="100000">
              <a:schemeClr val="accent5">
                <a:hueOff val="1104393"/>
                <a:satOff val="-1647"/>
                <a:lumOff val="-39040"/>
                <a:alphaOff val="0"/>
                <a:shade val="94000"/>
                <a:satMod val="135000"/>
              </a:schemeClr>
            </a:gs>
          </a:gsLst>
          <a:lin ang="16200000" scaled="0"/>
        </a:gradFill>
        <a:ln w="9525" cap="flat" cmpd="sng" algn="ctr">
          <a:solidFill>
            <a:schemeClr val="accent5">
              <a:hueOff val="1104393"/>
              <a:satOff val="-1647"/>
              <a:lumOff val="-3904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FDA7317-5D3D-4628-A3FE-BD8BCFAF5DB6}">
      <dsp:nvSpPr>
        <dsp:cNvPr id="0" name=""/>
        <dsp:cNvSpPr/>
      </dsp:nvSpPr>
      <dsp:spPr>
        <a:xfrm>
          <a:off x="5029196" y="2502752"/>
          <a:ext cx="1137737" cy="173566"/>
        </a:xfrm>
        <a:prstGeom prst="parallelogram">
          <a:avLst>
            <a:gd name="adj" fmla="val 140840"/>
          </a:avLst>
        </a:prstGeom>
        <a:gradFill rotWithShape="0">
          <a:gsLst>
            <a:gs pos="0">
              <a:schemeClr val="accent5">
                <a:hueOff val="1204792"/>
                <a:satOff val="-1796"/>
                <a:lumOff val="-42589"/>
                <a:alphaOff val="0"/>
                <a:shade val="51000"/>
                <a:satMod val="130000"/>
              </a:schemeClr>
            </a:gs>
            <a:gs pos="80000">
              <a:schemeClr val="accent5">
                <a:hueOff val="1204792"/>
                <a:satOff val="-1796"/>
                <a:lumOff val="-42589"/>
                <a:alphaOff val="0"/>
                <a:shade val="93000"/>
                <a:satMod val="130000"/>
              </a:schemeClr>
            </a:gs>
            <a:gs pos="100000">
              <a:schemeClr val="accent5">
                <a:hueOff val="1204792"/>
                <a:satOff val="-1796"/>
                <a:lumOff val="-42589"/>
                <a:alphaOff val="0"/>
                <a:shade val="94000"/>
                <a:satMod val="135000"/>
              </a:schemeClr>
            </a:gs>
          </a:gsLst>
          <a:lin ang="16200000" scaled="0"/>
        </a:gradFill>
        <a:ln w="9525" cap="flat" cmpd="sng" algn="ctr">
          <a:solidFill>
            <a:schemeClr val="accent5">
              <a:hueOff val="1204792"/>
              <a:satOff val="-1796"/>
              <a:lumOff val="-42589"/>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166CBE7-E1B5-40C2-8E3C-FFD9507918EE}">
      <dsp:nvSpPr>
        <dsp:cNvPr id="0" name=""/>
        <dsp:cNvSpPr/>
      </dsp:nvSpPr>
      <dsp:spPr>
        <a:xfrm>
          <a:off x="6019798" y="2502752"/>
          <a:ext cx="1137737" cy="173566"/>
        </a:xfrm>
        <a:prstGeom prst="parallelogram">
          <a:avLst>
            <a:gd name="adj" fmla="val 140840"/>
          </a:avLst>
        </a:prstGeom>
        <a:gradFill rotWithShape="0">
          <a:gsLst>
            <a:gs pos="0">
              <a:schemeClr val="accent5">
                <a:hueOff val="1305191"/>
                <a:satOff val="-1946"/>
                <a:lumOff val="-46138"/>
                <a:alphaOff val="0"/>
                <a:shade val="51000"/>
                <a:satMod val="130000"/>
              </a:schemeClr>
            </a:gs>
            <a:gs pos="80000">
              <a:schemeClr val="accent5">
                <a:hueOff val="1305191"/>
                <a:satOff val="-1946"/>
                <a:lumOff val="-46138"/>
                <a:alphaOff val="0"/>
                <a:shade val="93000"/>
                <a:satMod val="130000"/>
              </a:schemeClr>
            </a:gs>
            <a:gs pos="100000">
              <a:schemeClr val="accent5">
                <a:hueOff val="1305191"/>
                <a:satOff val="-1946"/>
                <a:lumOff val="-46138"/>
                <a:alphaOff val="0"/>
                <a:shade val="94000"/>
                <a:satMod val="135000"/>
              </a:schemeClr>
            </a:gs>
          </a:gsLst>
          <a:lin ang="16200000" scaled="0"/>
        </a:gradFill>
        <a:ln w="9525" cap="flat" cmpd="sng" algn="ctr">
          <a:solidFill>
            <a:schemeClr val="accent5">
              <a:hueOff val="1305191"/>
              <a:satOff val="-1946"/>
              <a:lumOff val="-46138"/>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F965899-9C22-459F-A32D-2509CDE7403C}">
      <dsp:nvSpPr>
        <dsp:cNvPr id="0" name=""/>
        <dsp:cNvSpPr/>
      </dsp:nvSpPr>
      <dsp:spPr>
        <a:xfrm>
          <a:off x="76883" y="2748979"/>
          <a:ext cx="7722070" cy="886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622300" rtl="0">
            <a:lnSpc>
              <a:spcPct val="90000"/>
            </a:lnSpc>
            <a:spcBef>
              <a:spcPct val="0"/>
            </a:spcBef>
            <a:spcAft>
              <a:spcPct val="35000"/>
            </a:spcAft>
          </a:pPr>
          <a:r>
            <a:rPr lang="en-US" sz="1400" b="1" kern="1200" dirty="0" smtClean="0"/>
            <a:t>12. An “open,” non-authoritarian atmosphere can, then, be seen as conductive to learner initiative and creativity, encouraging the learning of attitudes of self-confidence, originality, self-reliance, enterprise, and independence. All of which is equivalent to learning how to learn.</a:t>
          </a:r>
          <a:endParaRPr lang="en-US" sz="1400" b="1" kern="1200" dirty="0"/>
        </a:p>
      </dsp:txBody>
      <dsp:txXfrm>
        <a:off x="76883" y="2748979"/>
        <a:ext cx="7722070" cy="886113"/>
      </dsp:txXfrm>
    </dsp:sp>
    <dsp:sp modelId="{5826DC1E-F209-40B1-820D-E1B80754C8B3}">
      <dsp:nvSpPr>
        <dsp:cNvPr id="0" name=""/>
        <dsp:cNvSpPr/>
      </dsp:nvSpPr>
      <dsp:spPr>
        <a:xfrm>
          <a:off x="76883" y="3690129"/>
          <a:ext cx="1137737" cy="173566"/>
        </a:xfrm>
        <a:prstGeom prst="parallelogram">
          <a:avLst>
            <a:gd name="adj" fmla="val 140840"/>
          </a:avLst>
        </a:prstGeom>
        <a:gradFill rotWithShape="0">
          <a:gsLst>
            <a:gs pos="0">
              <a:schemeClr val="accent5">
                <a:hueOff val="1405591"/>
                <a:satOff val="-2096"/>
                <a:lumOff val="-49687"/>
                <a:alphaOff val="0"/>
                <a:shade val="51000"/>
                <a:satMod val="130000"/>
              </a:schemeClr>
            </a:gs>
            <a:gs pos="80000">
              <a:schemeClr val="accent5">
                <a:hueOff val="1405591"/>
                <a:satOff val="-2096"/>
                <a:lumOff val="-49687"/>
                <a:alphaOff val="0"/>
                <a:shade val="93000"/>
                <a:satMod val="130000"/>
              </a:schemeClr>
            </a:gs>
            <a:gs pos="100000">
              <a:schemeClr val="accent5">
                <a:hueOff val="1405591"/>
                <a:satOff val="-2096"/>
                <a:lumOff val="-49687"/>
                <a:alphaOff val="0"/>
                <a:shade val="94000"/>
                <a:satMod val="135000"/>
              </a:schemeClr>
            </a:gs>
          </a:gsLst>
          <a:lin ang="16200000" scaled="0"/>
        </a:gradFill>
        <a:ln w="9525" cap="flat" cmpd="sng" algn="ctr">
          <a:solidFill>
            <a:schemeClr val="accent5">
              <a:hueOff val="1405591"/>
              <a:satOff val="-2096"/>
              <a:lumOff val="-49687"/>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61D8985-560A-4575-B2C5-2F04FCCA533A}">
      <dsp:nvSpPr>
        <dsp:cNvPr id="0" name=""/>
        <dsp:cNvSpPr/>
      </dsp:nvSpPr>
      <dsp:spPr>
        <a:xfrm>
          <a:off x="1066798" y="3690129"/>
          <a:ext cx="1137737" cy="173566"/>
        </a:xfrm>
        <a:prstGeom prst="parallelogram">
          <a:avLst>
            <a:gd name="adj" fmla="val 140840"/>
          </a:avLst>
        </a:prstGeom>
        <a:gradFill rotWithShape="0">
          <a:gsLst>
            <a:gs pos="0">
              <a:schemeClr val="accent5">
                <a:hueOff val="1505990"/>
                <a:satOff val="-2246"/>
                <a:lumOff val="-53236"/>
                <a:alphaOff val="0"/>
                <a:shade val="51000"/>
                <a:satMod val="130000"/>
              </a:schemeClr>
            </a:gs>
            <a:gs pos="80000">
              <a:schemeClr val="accent5">
                <a:hueOff val="1505990"/>
                <a:satOff val="-2246"/>
                <a:lumOff val="-53236"/>
                <a:alphaOff val="0"/>
                <a:shade val="93000"/>
                <a:satMod val="130000"/>
              </a:schemeClr>
            </a:gs>
            <a:gs pos="100000">
              <a:schemeClr val="accent5">
                <a:hueOff val="1505990"/>
                <a:satOff val="-2246"/>
                <a:lumOff val="-53236"/>
                <a:alphaOff val="0"/>
                <a:shade val="94000"/>
                <a:satMod val="135000"/>
              </a:schemeClr>
            </a:gs>
          </a:gsLst>
          <a:lin ang="16200000" scaled="0"/>
        </a:gradFill>
        <a:ln w="9525" cap="flat" cmpd="sng" algn="ctr">
          <a:solidFill>
            <a:schemeClr val="accent5">
              <a:hueOff val="1505990"/>
              <a:satOff val="-2246"/>
              <a:lumOff val="-53236"/>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7886F47-DFEF-4F17-A099-D93735C1A85B}">
      <dsp:nvSpPr>
        <dsp:cNvPr id="0" name=""/>
        <dsp:cNvSpPr/>
      </dsp:nvSpPr>
      <dsp:spPr>
        <a:xfrm>
          <a:off x="2057400" y="3690129"/>
          <a:ext cx="1137737" cy="173566"/>
        </a:xfrm>
        <a:prstGeom prst="parallelogram">
          <a:avLst>
            <a:gd name="adj" fmla="val 140840"/>
          </a:avLst>
        </a:prstGeom>
        <a:gradFill rotWithShape="0">
          <a:gsLst>
            <a:gs pos="0">
              <a:schemeClr val="accent5">
                <a:hueOff val="1606389"/>
                <a:satOff val="-2395"/>
                <a:lumOff val="-56785"/>
                <a:alphaOff val="0"/>
                <a:shade val="51000"/>
                <a:satMod val="130000"/>
              </a:schemeClr>
            </a:gs>
            <a:gs pos="80000">
              <a:schemeClr val="accent5">
                <a:hueOff val="1606389"/>
                <a:satOff val="-2395"/>
                <a:lumOff val="-56785"/>
                <a:alphaOff val="0"/>
                <a:shade val="93000"/>
                <a:satMod val="130000"/>
              </a:schemeClr>
            </a:gs>
            <a:gs pos="100000">
              <a:schemeClr val="accent5">
                <a:hueOff val="1606389"/>
                <a:satOff val="-2395"/>
                <a:lumOff val="-56785"/>
                <a:alphaOff val="0"/>
                <a:shade val="94000"/>
                <a:satMod val="135000"/>
              </a:schemeClr>
            </a:gs>
          </a:gsLst>
          <a:lin ang="16200000" scaled="0"/>
        </a:gradFill>
        <a:ln w="9525" cap="flat" cmpd="sng" algn="ctr">
          <a:solidFill>
            <a:schemeClr val="accent5">
              <a:hueOff val="1606389"/>
              <a:satOff val="-2395"/>
              <a:lumOff val="-56785"/>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E5BF184-CB51-410E-985E-45C57CCC4CF9}">
      <dsp:nvSpPr>
        <dsp:cNvPr id="0" name=""/>
        <dsp:cNvSpPr/>
      </dsp:nvSpPr>
      <dsp:spPr>
        <a:xfrm>
          <a:off x="3048002" y="3690129"/>
          <a:ext cx="1137737" cy="173566"/>
        </a:xfrm>
        <a:prstGeom prst="parallelogram">
          <a:avLst>
            <a:gd name="adj" fmla="val 140840"/>
          </a:avLst>
        </a:prstGeom>
        <a:gradFill rotWithShape="0">
          <a:gsLst>
            <a:gs pos="0">
              <a:schemeClr val="accent5">
                <a:hueOff val="1706789"/>
                <a:satOff val="-2545"/>
                <a:lumOff val="-60334"/>
                <a:alphaOff val="0"/>
                <a:shade val="51000"/>
                <a:satMod val="130000"/>
              </a:schemeClr>
            </a:gs>
            <a:gs pos="80000">
              <a:schemeClr val="accent5">
                <a:hueOff val="1706789"/>
                <a:satOff val="-2545"/>
                <a:lumOff val="-60334"/>
                <a:alphaOff val="0"/>
                <a:shade val="93000"/>
                <a:satMod val="130000"/>
              </a:schemeClr>
            </a:gs>
            <a:gs pos="100000">
              <a:schemeClr val="accent5">
                <a:hueOff val="1706789"/>
                <a:satOff val="-2545"/>
                <a:lumOff val="-60334"/>
                <a:alphaOff val="0"/>
                <a:shade val="94000"/>
                <a:satMod val="135000"/>
              </a:schemeClr>
            </a:gs>
          </a:gsLst>
          <a:lin ang="16200000" scaled="0"/>
        </a:gradFill>
        <a:ln w="9525" cap="flat" cmpd="sng" algn="ctr">
          <a:solidFill>
            <a:schemeClr val="accent5">
              <a:hueOff val="1706789"/>
              <a:satOff val="-2545"/>
              <a:lumOff val="-60334"/>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0818153-51FA-4D71-8BC8-987D9EC817F3}">
      <dsp:nvSpPr>
        <dsp:cNvPr id="0" name=""/>
        <dsp:cNvSpPr/>
      </dsp:nvSpPr>
      <dsp:spPr>
        <a:xfrm>
          <a:off x="4038604" y="3690129"/>
          <a:ext cx="1137737" cy="173566"/>
        </a:xfrm>
        <a:prstGeom prst="parallelogram">
          <a:avLst>
            <a:gd name="adj" fmla="val 140840"/>
          </a:avLst>
        </a:prstGeom>
        <a:gradFill rotWithShape="0">
          <a:gsLst>
            <a:gs pos="0">
              <a:schemeClr val="accent5">
                <a:hueOff val="1807188"/>
                <a:satOff val="-2695"/>
                <a:lumOff val="-63883"/>
                <a:alphaOff val="0"/>
                <a:shade val="51000"/>
                <a:satMod val="130000"/>
              </a:schemeClr>
            </a:gs>
            <a:gs pos="80000">
              <a:schemeClr val="accent5">
                <a:hueOff val="1807188"/>
                <a:satOff val="-2695"/>
                <a:lumOff val="-63883"/>
                <a:alphaOff val="0"/>
                <a:shade val="93000"/>
                <a:satMod val="130000"/>
              </a:schemeClr>
            </a:gs>
            <a:gs pos="100000">
              <a:schemeClr val="accent5">
                <a:hueOff val="1807188"/>
                <a:satOff val="-2695"/>
                <a:lumOff val="-63883"/>
                <a:alphaOff val="0"/>
                <a:shade val="94000"/>
                <a:satMod val="135000"/>
              </a:schemeClr>
            </a:gs>
          </a:gsLst>
          <a:lin ang="16200000" scaled="0"/>
        </a:gradFill>
        <a:ln w="9525" cap="flat" cmpd="sng" algn="ctr">
          <a:solidFill>
            <a:schemeClr val="accent5">
              <a:hueOff val="1807188"/>
              <a:satOff val="-2695"/>
              <a:lumOff val="-63883"/>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60165A9-C124-43F7-96A7-1A2F244F820D}">
      <dsp:nvSpPr>
        <dsp:cNvPr id="0" name=""/>
        <dsp:cNvSpPr/>
      </dsp:nvSpPr>
      <dsp:spPr>
        <a:xfrm>
          <a:off x="5029196" y="3690129"/>
          <a:ext cx="1137737" cy="173566"/>
        </a:xfrm>
        <a:prstGeom prst="parallelogram">
          <a:avLst>
            <a:gd name="adj" fmla="val 140840"/>
          </a:avLst>
        </a:prstGeom>
        <a:gradFill rotWithShape="0">
          <a:gsLst>
            <a:gs pos="0">
              <a:schemeClr val="accent5">
                <a:hueOff val="1907587"/>
                <a:satOff val="-2844"/>
                <a:lumOff val="-67432"/>
                <a:alphaOff val="0"/>
                <a:shade val="51000"/>
                <a:satMod val="130000"/>
              </a:schemeClr>
            </a:gs>
            <a:gs pos="80000">
              <a:schemeClr val="accent5">
                <a:hueOff val="1907587"/>
                <a:satOff val="-2844"/>
                <a:lumOff val="-67432"/>
                <a:alphaOff val="0"/>
                <a:shade val="93000"/>
                <a:satMod val="130000"/>
              </a:schemeClr>
            </a:gs>
            <a:gs pos="100000">
              <a:schemeClr val="accent5">
                <a:hueOff val="1907587"/>
                <a:satOff val="-2844"/>
                <a:lumOff val="-67432"/>
                <a:alphaOff val="0"/>
                <a:shade val="94000"/>
                <a:satMod val="135000"/>
              </a:schemeClr>
            </a:gs>
          </a:gsLst>
          <a:lin ang="16200000" scaled="0"/>
        </a:gradFill>
        <a:ln w="9525" cap="flat" cmpd="sng" algn="ctr">
          <a:solidFill>
            <a:schemeClr val="accent5">
              <a:hueOff val="1907587"/>
              <a:satOff val="-2844"/>
              <a:lumOff val="-67432"/>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2DA473-8E7B-48D8-8967-C9F61B5E78E7}">
      <dsp:nvSpPr>
        <dsp:cNvPr id="0" name=""/>
        <dsp:cNvSpPr/>
      </dsp:nvSpPr>
      <dsp:spPr>
        <a:xfrm>
          <a:off x="6019798" y="3690129"/>
          <a:ext cx="1137737" cy="173566"/>
        </a:xfrm>
        <a:prstGeom prst="parallelogram">
          <a:avLst>
            <a:gd name="adj" fmla="val 140840"/>
          </a:avLst>
        </a:prstGeom>
        <a:gradFill rotWithShape="0">
          <a:gsLst>
            <a:gs pos="0">
              <a:schemeClr val="accent5">
                <a:hueOff val="2007987"/>
                <a:satOff val="-2994"/>
                <a:lumOff val="-70981"/>
                <a:alphaOff val="0"/>
                <a:shade val="51000"/>
                <a:satMod val="130000"/>
              </a:schemeClr>
            </a:gs>
            <a:gs pos="80000">
              <a:schemeClr val="accent5">
                <a:hueOff val="2007987"/>
                <a:satOff val="-2994"/>
                <a:lumOff val="-70981"/>
                <a:alphaOff val="0"/>
                <a:shade val="93000"/>
                <a:satMod val="130000"/>
              </a:schemeClr>
            </a:gs>
            <a:gs pos="100000">
              <a:schemeClr val="accent5">
                <a:hueOff val="2007987"/>
                <a:satOff val="-2994"/>
                <a:lumOff val="-70981"/>
                <a:alphaOff val="0"/>
                <a:shade val="94000"/>
                <a:satMod val="135000"/>
              </a:schemeClr>
            </a:gs>
          </a:gsLst>
          <a:lin ang="16200000" scaled="0"/>
        </a:gradFill>
        <a:ln w="9525" cap="flat" cmpd="sng" algn="ctr">
          <a:solidFill>
            <a:schemeClr val="accent5">
              <a:hueOff val="2007987"/>
              <a:satOff val="-2994"/>
              <a:lumOff val="-7098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CE042-C9EA-4EC1-9E9D-390231778345}">
      <dsp:nvSpPr>
        <dsp:cNvPr id="0" name=""/>
        <dsp:cNvSpPr/>
      </dsp:nvSpPr>
      <dsp:spPr>
        <a:xfrm>
          <a:off x="3222514" y="0"/>
          <a:ext cx="2394170" cy="1527315"/>
        </a:xfrm>
        <a:prstGeom prst="trapezoid">
          <a:avLst>
            <a:gd name="adj" fmla="val 78378"/>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1">
          <a:noAutofit/>
        </a:bodyPr>
        <a:lstStyle/>
        <a:p>
          <a:pPr lvl="0" algn="ctr" defTabSz="533400" rtl="0">
            <a:lnSpc>
              <a:spcPct val="90000"/>
            </a:lnSpc>
            <a:spcBef>
              <a:spcPct val="0"/>
            </a:spcBef>
            <a:spcAft>
              <a:spcPct val="35000"/>
            </a:spcAft>
          </a:pPr>
          <a:endParaRPr lang="en-US" sz="1200" b="1" kern="1200" dirty="0" smtClean="0"/>
        </a:p>
        <a:p>
          <a:pPr lvl="0" algn="ctr" defTabSz="533400" rtl="0">
            <a:lnSpc>
              <a:spcPct val="90000"/>
            </a:lnSpc>
            <a:spcBef>
              <a:spcPct val="0"/>
            </a:spcBef>
            <a:spcAft>
              <a:spcPct val="35000"/>
            </a:spcAft>
          </a:pPr>
          <a:r>
            <a:rPr lang="en-US" sz="1200" b="1" kern="1200" dirty="0" smtClean="0"/>
            <a:t>Any</a:t>
          </a:r>
        </a:p>
        <a:p>
          <a:pPr lvl="0" algn="ctr" defTabSz="533400" rtl="0">
            <a:lnSpc>
              <a:spcPct val="90000"/>
            </a:lnSpc>
            <a:spcBef>
              <a:spcPct val="0"/>
            </a:spcBef>
            <a:spcAft>
              <a:spcPct val="35000"/>
            </a:spcAft>
          </a:pPr>
          <a:r>
            <a:rPr lang="en-US" sz="1200" b="1" kern="1200" dirty="0" smtClean="0"/>
            <a:t>learning</a:t>
          </a:r>
        </a:p>
        <a:p>
          <a:pPr lvl="0" algn="ctr" defTabSz="533400" rtl="0">
            <a:lnSpc>
              <a:spcPct val="90000"/>
            </a:lnSpc>
            <a:spcBef>
              <a:spcPct val="0"/>
            </a:spcBef>
            <a:spcAft>
              <a:spcPct val="35000"/>
            </a:spcAft>
          </a:pPr>
          <a:r>
            <a:rPr lang="en-US" sz="1200" b="1" kern="1200" dirty="0" smtClean="0"/>
            <a:t>episode occurs</a:t>
          </a:r>
        </a:p>
        <a:p>
          <a:pPr lvl="0" algn="ctr" defTabSz="533400" rtl="0">
            <a:lnSpc>
              <a:spcPct val="90000"/>
            </a:lnSpc>
            <a:spcBef>
              <a:spcPct val="0"/>
            </a:spcBef>
            <a:spcAft>
              <a:spcPct val="35000"/>
            </a:spcAft>
          </a:pPr>
          <a:r>
            <a:rPr lang="en-US" sz="1200" b="1" kern="1200" dirty="0" smtClean="0"/>
            <a:t>in a specific</a:t>
          </a:r>
        </a:p>
        <a:p>
          <a:pPr lvl="0" algn="ctr" defTabSz="533400" rtl="0">
            <a:lnSpc>
              <a:spcPct val="90000"/>
            </a:lnSpc>
            <a:spcBef>
              <a:spcPct val="0"/>
            </a:spcBef>
            <a:spcAft>
              <a:spcPct val="35000"/>
            </a:spcAft>
          </a:pPr>
          <a:r>
            <a:rPr lang="en-US" sz="1200" b="1" kern="1200" dirty="0" smtClean="0"/>
            <a:t>situation &amp; is profoundly</a:t>
          </a:r>
        </a:p>
        <a:p>
          <a:pPr lvl="0" algn="ctr" defTabSz="533400" rtl="0">
            <a:lnSpc>
              <a:spcPct val="90000"/>
            </a:lnSpc>
            <a:spcBef>
              <a:spcPct val="0"/>
            </a:spcBef>
            <a:spcAft>
              <a:spcPct val="35000"/>
            </a:spcAft>
          </a:pPr>
          <a:r>
            <a:rPr lang="en-US" sz="1200" b="1" kern="1200" dirty="0" smtClean="0"/>
            <a:t>influenced by that fact.</a:t>
          </a:r>
        </a:p>
      </dsp:txBody>
      <dsp:txXfrm>
        <a:off x="3222514" y="0"/>
        <a:ext cx="2394170" cy="1527315"/>
      </dsp:txXfrm>
    </dsp:sp>
    <dsp:sp modelId="{E7DEBCAA-1A23-412D-B143-A3CBF5C28A6E}">
      <dsp:nvSpPr>
        <dsp:cNvPr id="0" name=""/>
        <dsp:cNvSpPr/>
      </dsp:nvSpPr>
      <dsp:spPr>
        <a:xfrm>
          <a:off x="2495430" y="1527315"/>
          <a:ext cx="3848339" cy="927659"/>
        </a:xfrm>
        <a:prstGeom prst="trapezoid">
          <a:avLst>
            <a:gd name="adj" fmla="val 78378"/>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b" anchorCtr="0">
          <a:noAutofit/>
        </a:bodyPr>
        <a:lstStyle/>
        <a:p>
          <a:pPr lvl="0" algn="ctr" defTabSz="533400" rtl="0">
            <a:lnSpc>
              <a:spcPct val="90000"/>
            </a:lnSpc>
            <a:spcBef>
              <a:spcPct val="0"/>
            </a:spcBef>
            <a:spcAft>
              <a:spcPct val="35000"/>
            </a:spcAft>
          </a:pPr>
          <a:r>
            <a:rPr lang="en-US" sz="1200" b="1" kern="1200" dirty="0" smtClean="0"/>
            <a:t>Analysis &amp; planning of educational activities must be based on the realities of human experience and on their constant change.</a:t>
          </a:r>
          <a:endParaRPr lang="en-US" sz="1200" b="1" kern="1200" dirty="0"/>
        </a:p>
      </dsp:txBody>
      <dsp:txXfrm>
        <a:off x="3168889" y="1527315"/>
        <a:ext cx="2501420" cy="927659"/>
      </dsp:txXfrm>
    </dsp:sp>
    <dsp:sp modelId="{B3180794-C0AA-4CC8-949E-6B426A7E8100}">
      <dsp:nvSpPr>
        <dsp:cNvPr id="0" name=""/>
        <dsp:cNvSpPr/>
      </dsp:nvSpPr>
      <dsp:spPr>
        <a:xfrm>
          <a:off x="1907632" y="2454975"/>
          <a:ext cx="5023935" cy="749949"/>
        </a:xfrm>
        <a:prstGeom prst="trapezoid">
          <a:avLst>
            <a:gd name="adj" fmla="val 78378"/>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Education is a practical art that draws on many theoretical disciplines in the humanities, social &amp; biological sciences.</a:t>
          </a:r>
          <a:endParaRPr lang="en-US" sz="1200" b="1" kern="1200" dirty="0"/>
        </a:p>
      </dsp:txBody>
      <dsp:txXfrm>
        <a:off x="2786821" y="2454975"/>
        <a:ext cx="3265557" cy="749949"/>
      </dsp:txXfrm>
    </dsp:sp>
    <dsp:sp modelId="{DC18EF35-F8C4-4CC3-82C5-050D81A87408}">
      <dsp:nvSpPr>
        <dsp:cNvPr id="0" name=""/>
        <dsp:cNvSpPr/>
      </dsp:nvSpPr>
      <dsp:spPr>
        <a:xfrm>
          <a:off x="1505878" y="3204924"/>
          <a:ext cx="5827442" cy="512582"/>
        </a:xfrm>
        <a:prstGeom prst="trapezoid">
          <a:avLst>
            <a:gd name="adj" fmla="val 78378"/>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Education is a cooperative art.</a:t>
          </a:r>
          <a:endParaRPr lang="en-US" sz="1200" b="1" kern="1200" dirty="0"/>
        </a:p>
      </dsp:txBody>
      <dsp:txXfrm>
        <a:off x="2525681" y="3204924"/>
        <a:ext cx="3787837" cy="512582"/>
      </dsp:txXfrm>
    </dsp:sp>
    <dsp:sp modelId="{5137BE90-CCCA-4CE9-8782-095315D52E66}">
      <dsp:nvSpPr>
        <dsp:cNvPr id="0" name=""/>
        <dsp:cNvSpPr/>
      </dsp:nvSpPr>
      <dsp:spPr>
        <a:xfrm>
          <a:off x="868808" y="3717506"/>
          <a:ext cx="7101583" cy="812814"/>
        </a:xfrm>
        <a:prstGeom prst="trapezoid">
          <a:avLst>
            <a:gd name="adj" fmla="val 78378"/>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The planning or analysis of an educational activity is usually undertaken in terms of some period that the mind abstracts for analytical purposes from the complicated reality.</a:t>
          </a:r>
          <a:endParaRPr lang="en-US" sz="1200" b="1" kern="1200" dirty="0"/>
        </a:p>
      </dsp:txBody>
      <dsp:txXfrm>
        <a:off x="2111585" y="3717506"/>
        <a:ext cx="4616029" cy="812814"/>
      </dsp:txXfrm>
    </dsp:sp>
    <dsp:sp modelId="{616B1270-1438-4A07-869C-83A073ABD5B6}">
      <dsp:nvSpPr>
        <dsp:cNvPr id="0" name=""/>
        <dsp:cNvSpPr/>
      </dsp:nvSpPr>
      <dsp:spPr>
        <a:xfrm>
          <a:off x="397372" y="4530320"/>
          <a:ext cx="8044454" cy="601486"/>
        </a:xfrm>
        <a:prstGeom prst="trapezoid">
          <a:avLst>
            <a:gd name="adj" fmla="val 78378"/>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The planning or analysis of an educational activity may be undertaken by an educator, learner, independent analyst, or a combination of the three.</a:t>
          </a:r>
          <a:endParaRPr lang="en-US" sz="1200" b="1" kern="1200" dirty="0"/>
        </a:p>
      </dsp:txBody>
      <dsp:txXfrm>
        <a:off x="1805152" y="4530320"/>
        <a:ext cx="5228895" cy="601486"/>
      </dsp:txXfrm>
    </dsp:sp>
    <dsp:sp modelId="{40CD8602-5E05-4AD9-885D-2923F37EE439}">
      <dsp:nvSpPr>
        <dsp:cNvPr id="0" name=""/>
        <dsp:cNvSpPr/>
      </dsp:nvSpPr>
      <dsp:spPr>
        <a:xfrm>
          <a:off x="0" y="5131807"/>
          <a:ext cx="8839200" cy="506992"/>
        </a:xfrm>
        <a:prstGeom prst="trapezoid">
          <a:avLst>
            <a:gd name="adj" fmla="val 78378"/>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n-US" sz="1200" b="1" kern="1200" dirty="0" smtClean="0"/>
            <a:t>Any design of education can best be understood as a complex of interacting elements, not as a sequence of events.</a:t>
          </a:r>
          <a:endParaRPr lang="en-US" sz="1200" b="1" kern="1200" dirty="0"/>
        </a:p>
      </dsp:txBody>
      <dsp:txXfrm>
        <a:off x="1546859" y="5131807"/>
        <a:ext cx="5745480" cy="5069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12FD8-A62D-4C63-AEA9-7ED56F365F8A}">
      <dsp:nvSpPr>
        <dsp:cNvPr id="0" name=""/>
        <dsp:cNvSpPr/>
      </dsp:nvSpPr>
      <dsp:spPr>
        <a:xfrm>
          <a:off x="0" y="19989"/>
          <a:ext cx="8686800" cy="3369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1. A possible educational activity is identified.</a:t>
          </a:r>
          <a:endParaRPr lang="en-US" sz="1400" kern="1200"/>
        </a:p>
      </dsp:txBody>
      <dsp:txXfrm>
        <a:off x="16449" y="36438"/>
        <a:ext cx="8653902" cy="304062"/>
      </dsp:txXfrm>
    </dsp:sp>
    <dsp:sp modelId="{AEB0EBED-767E-4404-8D88-C831D10FCBBC}">
      <dsp:nvSpPr>
        <dsp:cNvPr id="0" name=""/>
        <dsp:cNvSpPr/>
      </dsp:nvSpPr>
      <dsp:spPr>
        <a:xfrm>
          <a:off x="0" y="391509"/>
          <a:ext cx="8686800" cy="3369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2. A decision is made to proceed.</a:t>
          </a:r>
          <a:endParaRPr lang="en-US" sz="1400" kern="1200"/>
        </a:p>
      </dsp:txBody>
      <dsp:txXfrm>
        <a:off x="16449" y="407958"/>
        <a:ext cx="8653902" cy="304062"/>
      </dsp:txXfrm>
    </dsp:sp>
    <dsp:sp modelId="{AD682B43-7D56-43E2-8BB1-2C8F0E6E9DC7}">
      <dsp:nvSpPr>
        <dsp:cNvPr id="0" name=""/>
        <dsp:cNvSpPr/>
      </dsp:nvSpPr>
      <dsp:spPr>
        <a:xfrm>
          <a:off x="0" y="763029"/>
          <a:ext cx="8686800" cy="3369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3. Objectives are identified and refined.</a:t>
          </a:r>
          <a:endParaRPr lang="en-US" sz="1400" kern="1200"/>
        </a:p>
      </dsp:txBody>
      <dsp:txXfrm>
        <a:off x="16449" y="779478"/>
        <a:ext cx="8653902" cy="304062"/>
      </dsp:txXfrm>
    </dsp:sp>
    <dsp:sp modelId="{57A293C9-76EF-4F3B-82F4-085484E2F8B9}">
      <dsp:nvSpPr>
        <dsp:cNvPr id="0" name=""/>
        <dsp:cNvSpPr/>
      </dsp:nvSpPr>
      <dsp:spPr>
        <a:xfrm>
          <a:off x="0" y="1134549"/>
          <a:ext cx="8686800" cy="3369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4. A suitable format is designed.</a:t>
          </a:r>
          <a:endParaRPr lang="en-US" sz="1400" kern="1200" dirty="0"/>
        </a:p>
      </dsp:txBody>
      <dsp:txXfrm>
        <a:off x="16449" y="1150998"/>
        <a:ext cx="8653902" cy="304062"/>
      </dsp:txXfrm>
    </dsp:sp>
    <dsp:sp modelId="{82D989C5-14C1-42F8-A6CF-C214E60C90C9}">
      <dsp:nvSpPr>
        <dsp:cNvPr id="0" name=""/>
        <dsp:cNvSpPr/>
      </dsp:nvSpPr>
      <dsp:spPr>
        <a:xfrm>
          <a:off x="152409" y="1471210"/>
          <a:ext cx="3657577" cy="1190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 rIns="85344" bIns="15240" numCol="1" spcCol="1270" anchor="ctr" anchorCtr="0">
          <a:noAutofit/>
        </a:bodyPr>
        <a:lstStyle/>
        <a:p>
          <a:pPr marL="114300" lvl="1" indent="-114300" algn="l" defTabSz="533400" rtl="0">
            <a:lnSpc>
              <a:spcPct val="90000"/>
            </a:lnSpc>
            <a:spcBef>
              <a:spcPct val="0"/>
            </a:spcBef>
            <a:spcAft>
              <a:spcPct val="20000"/>
            </a:spcAft>
            <a:buChar char="••"/>
          </a:pPr>
          <a:r>
            <a:rPr lang="en-US" sz="1200" b="1" kern="1200" dirty="0" smtClean="0"/>
            <a:t>Learning resources are selected.</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A leader or group of leaders is chosen.</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Methods are selected and used.</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A time schedule is made.</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A sequence of events is devised.</a:t>
          </a:r>
          <a:endParaRPr lang="en-US" sz="1200" b="1" kern="1200" dirty="0"/>
        </a:p>
      </dsp:txBody>
      <dsp:txXfrm>
        <a:off x="152409" y="1471210"/>
        <a:ext cx="3657577" cy="1190169"/>
      </dsp:txXfrm>
    </dsp:sp>
    <dsp:sp modelId="{BC93C2AF-01EC-4B16-9AD9-AA831990C51B}">
      <dsp:nvSpPr>
        <dsp:cNvPr id="0" name=""/>
        <dsp:cNvSpPr/>
      </dsp:nvSpPr>
      <dsp:spPr>
        <a:xfrm>
          <a:off x="0" y="2661679"/>
          <a:ext cx="8686800" cy="336960"/>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5. The format is fitted into larger patterns of life.</a:t>
          </a:r>
          <a:endParaRPr lang="en-US" sz="1400" kern="1200" dirty="0"/>
        </a:p>
      </dsp:txBody>
      <dsp:txXfrm>
        <a:off x="16449" y="2678128"/>
        <a:ext cx="8653902" cy="304062"/>
      </dsp:txXfrm>
    </dsp:sp>
    <dsp:sp modelId="{00FA5479-C647-48BA-A77D-4D94AB395688}">
      <dsp:nvSpPr>
        <dsp:cNvPr id="0" name=""/>
        <dsp:cNvSpPr/>
      </dsp:nvSpPr>
      <dsp:spPr>
        <a:xfrm>
          <a:off x="0" y="2998639"/>
          <a:ext cx="8686800" cy="93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15240" rIns="85344" bIns="15240" numCol="1" spcCol="1270" anchor="ctr" anchorCtr="0">
          <a:noAutofit/>
        </a:bodyPr>
        <a:lstStyle/>
        <a:p>
          <a:pPr marL="114300" lvl="1" indent="-114300" algn="l" defTabSz="533400" rtl="0">
            <a:lnSpc>
              <a:spcPct val="90000"/>
            </a:lnSpc>
            <a:spcBef>
              <a:spcPct val="0"/>
            </a:spcBef>
            <a:spcAft>
              <a:spcPct val="20000"/>
            </a:spcAft>
            <a:buChar char="••"/>
          </a:pPr>
          <a:r>
            <a:rPr lang="en-US" sz="1200" b="1" kern="1200" dirty="0" smtClean="0"/>
            <a:t>Learners are guided into or out of the activity both at the beginning and subsequently.</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Life styles are modified to allow time and resources for the new activity.</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Financing is arranged.</a:t>
          </a:r>
          <a:endParaRPr lang="en-US" sz="1200" b="1" kern="1200" dirty="0"/>
        </a:p>
        <a:p>
          <a:pPr marL="114300" lvl="1" indent="-114300" algn="l" defTabSz="533400" rtl="0">
            <a:lnSpc>
              <a:spcPct val="90000"/>
            </a:lnSpc>
            <a:spcBef>
              <a:spcPct val="0"/>
            </a:spcBef>
            <a:spcAft>
              <a:spcPct val="20000"/>
            </a:spcAft>
            <a:buChar char="••"/>
          </a:pPr>
          <a:r>
            <a:rPr lang="en-US" sz="1200" b="1" kern="1200" dirty="0" smtClean="0"/>
            <a:t>The activity is interpreted to related publics.</a:t>
          </a:r>
          <a:endParaRPr lang="en-US" sz="1200" b="1" kern="1200" dirty="0"/>
        </a:p>
      </dsp:txBody>
      <dsp:txXfrm>
        <a:off x="0" y="2998639"/>
        <a:ext cx="8686800" cy="930570"/>
      </dsp:txXfrm>
    </dsp:sp>
    <dsp:sp modelId="{38A49EA1-6123-4675-BA70-9B98036BDE17}">
      <dsp:nvSpPr>
        <dsp:cNvPr id="0" name=""/>
        <dsp:cNvSpPr/>
      </dsp:nvSpPr>
      <dsp:spPr>
        <a:xfrm>
          <a:off x="0" y="3929210"/>
          <a:ext cx="8686800" cy="3369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6. The program is carried out.</a:t>
          </a:r>
          <a:endParaRPr lang="en-US" sz="1400" kern="1200"/>
        </a:p>
      </dsp:txBody>
      <dsp:txXfrm>
        <a:off x="16449" y="3945659"/>
        <a:ext cx="8653902" cy="304062"/>
      </dsp:txXfrm>
    </dsp:sp>
    <dsp:sp modelId="{F40D5005-DE38-408F-98F3-B71A9092FD3E}">
      <dsp:nvSpPr>
        <dsp:cNvPr id="0" name=""/>
        <dsp:cNvSpPr/>
      </dsp:nvSpPr>
      <dsp:spPr>
        <a:xfrm>
          <a:off x="0" y="4300730"/>
          <a:ext cx="8686800" cy="3369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smtClean="0"/>
            <a:t>7. The results of the activity are measured and appraised.</a:t>
          </a:r>
          <a:endParaRPr lang="en-US" sz="1400" kern="1200"/>
        </a:p>
      </dsp:txBody>
      <dsp:txXfrm>
        <a:off x="16449" y="4317179"/>
        <a:ext cx="8653902" cy="304062"/>
      </dsp:txXfrm>
    </dsp:sp>
    <dsp:sp modelId="{B4EFCF22-F9F8-4686-9DFE-A62412CAE722}">
      <dsp:nvSpPr>
        <dsp:cNvPr id="0" name=""/>
        <dsp:cNvSpPr/>
      </dsp:nvSpPr>
      <dsp:spPr>
        <a:xfrm>
          <a:off x="0" y="4672250"/>
          <a:ext cx="8686800" cy="33696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8. The situation is examined in terms of the possibility of a new educational activity.</a:t>
          </a:r>
          <a:endParaRPr lang="en-US" sz="1400" kern="1200" dirty="0"/>
        </a:p>
      </dsp:txBody>
      <dsp:txXfrm>
        <a:off x="16449" y="4688699"/>
        <a:ext cx="8653902" cy="30406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63A46-5C22-49B4-8324-DD13C9A074FC}">
      <dsp:nvSpPr>
        <dsp:cNvPr id="0" name=""/>
        <dsp:cNvSpPr/>
      </dsp:nvSpPr>
      <dsp:spPr>
        <a:xfrm>
          <a:off x="172236" y="325899"/>
          <a:ext cx="4051577" cy="12661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584" tIns="45720" rIns="45720" bIns="45720" numCol="1" spcCol="1270" anchor="t" anchorCtr="0">
          <a:noAutofit/>
        </a:bodyPr>
        <a:lstStyle/>
        <a:p>
          <a:pPr lvl="0" algn="l" defTabSz="533400" rtl="0">
            <a:lnSpc>
              <a:spcPct val="90000"/>
            </a:lnSpc>
            <a:spcBef>
              <a:spcPct val="0"/>
            </a:spcBef>
            <a:spcAft>
              <a:spcPct val="35000"/>
            </a:spcAft>
          </a:pPr>
          <a:r>
            <a:rPr lang="en-US" sz="1200" b="1" kern="1200" smtClean="0"/>
            <a:t>Warm &amp; loving</a:t>
          </a:r>
          <a:endParaRPr lang="en-US" sz="1200" b="1" kern="1200"/>
        </a:p>
        <a:p>
          <a:pPr marL="57150" lvl="1" indent="-57150" algn="l" defTabSz="466725" rtl="0">
            <a:lnSpc>
              <a:spcPct val="90000"/>
            </a:lnSpc>
            <a:spcBef>
              <a:spcPct val="0"/>
            </a:spcBef>
            <a:spcAft>
              <a:spcPct val="15000"/>
            </a:spcAft>
            <a:buChar char="••"/>
          </a:pPr>
          <a:r>
            <a:rPr lang="en-US" sz="1050" b="1" kern="1200" dirty="0" smtClean="0"/>
            <a:t>Accepts &amp; cares about the learner’s project/ problem</a:t>
          </a:r>
          <a:endParaRPr lang="en-US" sz="1050" b="1" kern="1200" dirty="0"/>
        </a:p>
        <a:p>
          <a:pPr marL="57150" lvl="1" indent="-57150" algn="l" defTabSz="466725" rtl="0">
            <a:lnSpc>
              <a:spcPct val="90000"/>
            </a:lnSpc>
            <a:spcBef>
              <a:spcPct val="0"/>
            </a:spcBef>
            <a:spcAft>
              <a:spcPct val="15000"/>
            </a:spcAft>
            <a:buChar char="••"/>
          </a:pPr>
          <a:r>
            <a:rPr lang="en-US" sz="1050" b="1" kern="1200" dirty="0" smtClean="0"/>
            <a:t>Willing to spend time helping &amp; showing approval, support, encouragement, &amp; friendship</a:t>
          </a:r>
          <a:endParaRPr lang="en-US" sz="1050" b="1" kern="1200" dirty="0"/>
        </a:p>
        <a:p>
          <a:pPr marL="57150" lvl="1" indent="-57150" algn="l" defTabSz="466725" rtl="0">
            <a:lnSpc>
              <a:spcPct val="90000"/>
            </a:lnSpc>
            <a:spcBef>
              <a:spcPct val="0"/>
            </a:spcBef>
            <a:spcAft>
              <a:spcPct val="15000"/>
            </a:spcAft>
            <a:buChar char="••"/>
          </a:pPr>
          <a:r>
            <a:rPr lang="en-US" sz="1050" b="1" kern="1200" smtClean="0"/>
            <a:t>Regards the learner as an equal</a:t>
          </a:r>
          <a:endParaRPr lang="en-US" sz="1050" b="1" kern="1200"/>
        </a:p>
      </dsp:txBody>
      <dsp:txXfrm>
        <a:off x="172236" y="325899"/>
        <a:ext cx="4051577" cy="1266118"/>
      </dsp:txXfrm>
    </dsp:sp>
    <dsp:sp modelId="{4C5DF7EB-89C3-4293-B7FD-24235B17CDC7}">
      <dsp:nvSpPr>
        <dsp:cNvPr id="0" name=""/>
        <dsp:cNvSpPr/>
      </dsp:nvSpPr>
      <dsp:spPr>
        <a:xfrm>
          <a:off x="3420" y="143016"/>
          <a:ext cx="886282" cy="1329423"/>
        </a:xfrm>
        <a:prstGeom prst="rect">
          <a:avLst/>
        </a:prstGeom>
        <a:blipFill>
          <a:blip xmlns:r="http://schemas.openxmlformats.org/officeDocument/2006/relationships" r:embed="rId1"/>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331D8-55D9-4092-B1B1-70278F62AD85}">
      <dsp:nvSpPr>
        <dsp:cNvPr id="0" name=""/>
        <dsp:cNvSpPr/>
      </dsp:nvSpPr>
      <dsp:spPr>
        <a:xfrm>
          <a:off x="4631801" y="325899"/>
          <a:ext cx="4051577" cy="12661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584" tIns="45720" rIns="45720" bIns="45720" numCol="1" spcCol="1270" anchor="t" anchorCtr="0">
          <a:noAutofit/>
        </a:bodyPr>
        <a:lstStyle/>
        <a:p>
          <a:pPr lvl="0" algn="l" defTabSz="533400" rtl="0">
            <a:lnSpc>
              <a:spcPct val="90000"/>
            </a:lnSpc>
            <a:spcBef>
              <a:spcPct val="0"/>
            </a:spcBef>
            <a:spcAft>
              <a:spcPct val="35000"/>
            </a:spcAft>
          </a:pPr>
          <a:r>
            <a:rPr lang="en-US" sz="1200" b="1" kern="1200" dirty="0" smtClean="0"/>
            <a:t>High regard for the learner as a self-planner</a:t>
          </a:r>
          <a:endParaRPr lang="en-US" sz="1200" b="1" kern="1200" dirty="0"/>
        </a:p>
        <a:p>
          <a:pPr marL="114300" lvl="1" indent="-114300" algn="l" defTabSz="533400" rtl="0">
            <a:lnSpc>
              <a:spcPct val="90000"/>
            </a:lnSpc>
            <a:spcBef>
              <a:spcPct val="0"/>
            </a:spcBef>
            <a:spcAft>
              <a:spcPct val="15000"/>
            </a:spcAft>
            <a:buChar char="••"/>
          </a:pPr>
          <a:r>
            <a:rPr lang="en-US" sz="1200" b="1" kern="1200" dirty="0" smtClean="0"/>
            <a:t>Doesn’t want to take the decision-making control away from them</a:t>
          </a:r>
          <a:endParaRPr lang="en-US" sz="1200" b="1" kern="1200" dirty="0"/>
        </a:p>
        <a:p>
          <a:pPr marL="114300" lvl="1" indent="-114300" algn="l" defTabSz="533400">
            <a:lnSpc>
              <a:spcPct val="90000"/>
            </a:lnSpc>
            <a:spcBef>
              <a:spcPct val="0"/>
            </a:spcBef>
            <a:spcAft>
              <a:spcPct val="15000"/>
            </a:spcAft>
            <a:buChar char="••"/>
          </a:pPr>
          <a:r>
            <a:rPr lang="en-US" sz="1200" b="1" kern="1200" dirty="0" smtClean="0"/>
            <a:t>Confident in learner’s ability to plan their own learning</a:t>
          </a:r>
          <a:endParaRPr lang="en-US" sz="1200" b="1" kern="1200" dirty="0"/>
        </a:p>
      </dsp:txBody>
      <dsp:txXfrm>
        <a:off x="4631801" y="325899"/>
        <a:ext cx="4051577" cy="1266118"/>
      </dsp:txXfrm>
    </dsp:sp>
    <dsp:sp modelId="{053FF9C1-81AB-43D7-BF78-2BDDCE885B8F}">
      <dsp:nvSpPr>
        <dsp:cNvPr id="0" name=""/>
        <dsp:cNvSpPr/>
      </dsp:nvSpPr>
      <dsp:spPr>
        <a:xfrm>
          <a:off x="4462985" y="143016"/>
          <a:ext cx="886282" cy="1329423"/>
        </a:xfrm>
        <a:prstGeom prst="rect">
          <a:avLst/>
        </a:prstGeom>
        <a:blipFill>
          <a:blip xmlns:r="http://schemas.openxmlformats.org/officeDocument/2006/relationships" r:embed="rId2"/>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D3DCD-CEAF-43C8-A450-42B9ACFB4875}">
      <dsp:nvSpPr>
        <dsp:cNvPr id="0" name=""/>
        <dsp:cNvSpPr/>
      </dsp:nvSpPr>
      <dsp:spPr>
        <a:xfrm>
          <a:off x="172236" y="1919801"/>
          <a:ext cx="4051577" cy="12661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584" tIns="45720" rIns="45720" bIns="45720" numCol="1" spcCol="1270" anchor="t" anchorCtr="0">
          <a:noAutofit/>
        </a:bodyPr>
        <a:lstStyle/>
        <a:p>
          <a:pPr lvl="0" algn="l" defTabSz="533400" rtl="0">
            <a:lnSpc>
              <a:spcPct val="90000"/>
            </a:lnSpc>
            <a:spcBef>
              <a:spcPct val="0"/>
            </a:spcBef>
            <a:spcAft>
              <a:spcPct val="35000"/>
            </a:spcAft>
          </a:pPr>
          <a:r>
            <a:rPr lang="en-US" sz="1200" b="1" kern="1200" dirty="0" smtClean="0"/>
            <a:t>Views personal interaction with the learner as a dialogue</a:t>
          </a:r>
          <a:endParaRPr lang="en-US" sz="1200" b="1" kern="1200" dirty="0"/>
        </a:p>
        <a:p>
          <a:pPr marL="57150" lvl="1" indent="-57150" algn="l" defTabSz="466725" rtl="0">
            <a:lnSpc>
              <a:spcPct val="90000"/>
            </a:lnSpc>
            <a:spcBef>
              <a:spcPct val="0"/>
            </a:spcBef>
            <a:spcAft>
              <a:spcPct val="15000"/>
            </a:spcAft>
            <a:buChar char="••"/>
          </a:pPr>
          <a:r>
            <a:rPr lang="en-US" sz="1050" b="1" kern="1200" dirty="0" smtClean="0"/>
            <a:t>Listens</a:t>
          </a:r>
          <a:endParaRPr lang="en-US" sz="1050" b="1" kern="1200" dirty="0"/>
        </a:p>
        <a:p>
          <a:pPr marL="57150" lvl="1" indent="-57150" algn="l" defTabSz="466725" rtl="0">
            <a:lnSpc>
              <a:spcPct val="90000"/>
            </a:lnSpc>
            <a:spcBef>
              <a:spcPct val="0"/>
            </a:spcBef>
            <a:spcAft>
              <a:spcPct val="15000"/>
            </a:spcAft>
            <a:buChar char="••"/>
          </a:pPr>
          <a:r>
            <a:rPr lang="en-US" sz="1050" b="1" kern="1200" dirty="0" smtClean="0"/>
            <a:t>Accepts</a:t>
          </a:r>
          <a:endParaRPr lang="en-US" sz="1050" b="1" kern="1200" dirty="0"/>
        </a:p>
        <a:p>
          <a:pPr marL="57150" lvl="1" indent="-57150" algn="l" defTabSz="466725" rtl="0">
            <a:lnSpc>
              <a:spcPct val="90000"/>
            </a:lnSpc>
            <a:spcBef>
              <a:spcPct val="0"/>
            </a:spcBef>
            <a:spcAft>
              <a:spcPct val="15000"/>
            </a:spcAft>
            <a:buChar char="••"/>
          </a:pPr>
          <a:r>
            <a:rPr lang="en-US" sz="1050" b="1" kern="1200" smtClean="0"/>
            <a:t>Understands</a:t>
          </a:r>
          <a:endParaRPr lang="en-US" sz="1050" b="1" kern="1200" dirty="0"/>
        </a:p>
        <a:p>
          <a:pPr marL="57150" lvl="1" indent="-57150" algn="l" defTabSz="466725" rtl="0">
            <a:lnSpc>
              <a:spcPct val="90000"/>
            </a:lnSpc>
            <a:spcBef>
              <a:spcPct val="0"/>
            </a:spcBef>
            <a:spcAft>
              <a:spcPct val="15000"/>
            </a:spcAft>
            <a:buChar char="••"/>
          </a:pPr>
          <a:r>
            <a:rPr lang="en-US" sz="1050" b="1" kern="1200" smtClean="0"/>
            <a:t>Responds</a:t>
          </a:r>
          <a:endParaRPr lang="en-US" sz="1050" b="1" kern="1200" dirty="0"/>
        </a:p>
        <a:p>
          <a:pPr marL="57150" lvl="1" indent="-57150" algn="l" defTabSz="466725" rtl="0">
            <a:lnSpc>
              <a:spcPct val="90000"/>
            </a:lnSpc>
            <a:spcBef>
              <a:spcPct val="0"/>
            </a:spcBef>
            <a:spcAft>
              <a:spcPct val="15000"/>
            </a:spcAft>
            <a:buChar char="••"/>
          </a:pPr>
          <a:r>
            <a:rPr lang="en-US" sz="1050" b="1" kern="1200" smtClean="0"/>
            <a:t>Helps</a:t>
          </a:r>
          <a:endParaRPr lang="en-US" sz="1050" b="1" kern="1200" dirty="0"/>
        </a:p>
      </dsp:txBody>
      <dsp:txXfrm>
        <a:off x="172236" y="1919801"/>
        <a:ext cx="4051577" cy="1266118"/>
      </dsp:txXfrm>
    </dsp:sp>
    <dsp:sp modelId="{E9517E15-B33A-49A6-8D96-83CAB367A9CD}">
      <dsp:nvSpPr>
        <dsp:cNvPr id="0" name=""/>
        <dsp:cNvSpPr/>
      </dsp:nvSpPr>
      <dsp:spPr>
        <a:xfrm>
          <a:off x="3420" y="1736918"/>
          <a:ext cx="886282" cy="1329423"/>
        </a:xfrm>
        <a:prstGeom prst="rect">
          <a:avLst/>
        </a:prstGeom>
        <a:blipFill>
          <a:blip xmlns:r="http://schemas.openxmlformats.org/officeDocument/2006/relationships" r:embed="rId3"/>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EF74E-77D8-4E75-88D7-91F54D617250}">
      <dsp:nvSpPr>
        <dsp:cNvPr id="0" name=""/>
        <dsp:cNvSpPr/>
      </dsp:nvSpPr>
      <dsp:spPr>
        <a:xfrm>
          <a:off x="4631801" y="1919801"/>
          <a:ext cx="4051577" cy="12661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584" tIns="45720" rIns="45720" bIns="45720" numCol="1" spcCol="1270" anchor="t" anchorCtr="0">
          <a:noAutofit/>
        </a:bodyPr>
        <a:lstStyle/>
        <a:p>
          <a:pPr lvl="0" algn="l" defTabSz="533400" rtl="0">
            <a:lnSpc>
              <a:spcPct val="90000"/>
            </a:lnSpc>
            <a:spcBef>
              <a:spcPct val="0"/>
            </a:spcBef>
            <a:spcAft>
              <a:spcPct val="35000"/>
            </a:spcAft>
          </a:pPr>
          <a:r>
            <a:rPr lang="en-US" sz="1200" b="1" kern="1200" dirty="0" smtClean="0"/>
            <a:t>The helper’s reasons for helping</a:t>
          </a:r>
          <a:endParaRPr lang="en-US" sz="1200" b="1" kern="1200" dirty="0"/>
        </a:p>
        <a:p>
          <a:pPr marL="57150" lvl="1" indent="-57150" algn="l" defTabSz="466725" rtl="0">
            <a:lnSpc>
              <a:spcPct val="90000"/>
            </a:lnSpc>
            <a:spcBef>
              <a:spcPct val="0"/>
            </a:spcBef>
            <a:spcAft>
              <a:spcPct val="15000"/>
            </a:spcAft>
            <a:buChar char="••"/>
          </a:pPr>
          <a:r>
            <a:rPr lang="en-US" sz="1050" b="1" kern="1200" dirty="0" smtClean="0"/>
            <a:t>Affection &amp; concern for the learner</a:t>
          </a:r>
          <a:endParaRPr lang="en-US" sz="1200" b="1" kern="1200" dirty="0"/>
        </a:p>
        <a:p>
          <a:pPr marL="57150" lvl="1" indent="-57150" algn="l" defTabSz="466725" rtl="0">
            <a:lnSpc>
              <a:spcPct val="90000"/>
            </a:lnSpc>
            <a:spcBef>
              <a:spcPct val="0"/>
            </a:spcBef>
            <a:spcAft>
              <a:spcPct val="15000"/>
            </a:spcAft>
            <a:buChar char="••"/>
          </a:pPr>
          <a:r>
            <a:rPr lang="en-US" sz="1050" b="1" kern="1200" dirty="0" smtClean="0"/>
            <a:t>To gain as much as he or she gives</a:t>
          </a:r>
          <a:endParaRPr lang="en-US" sz="1050" b="1" kern="1200" dirty="0"/>
        </a:p>
        <a:p>
          <a:pPr marL="57150" lvl="1" indent="-57150" algn="l" defTabSz="466725" rtl="0">
            <a:lnSpc>
              <a:spcPct val="90000"/>
            </a:lnSpc>
            <a:spcBef>
              <a:spcPct val="0"/>
            </a:spcBef>
            <a:spcAft>
              <a:spcPct val="15000"/>
            </a:spcAft>
            <a:buChar char="••"/>
          </a:pPr>
          <a:r>
            <a:rPr lang="en-US" sz="1050" b="1" kern="1200" dirty="0" smtClean="0"/>
            <a:t>Pleasure knowing he/she was helpful</a:t>
          </a:r>
          <a:endParaRPr lang="en-US" sz="1050" b="1" kern="1200" dirty="0"/>
        </a:p>
        <a:p>
          <a:pPr marL="57150" lvl="1" indent="-57150" algn="l" defTabSz="466725" rtl="0">
            <a:lnSpc>
              <a:spcPct val="90000"/>
            </a:lnSpc>
            <a:spcBef>
              <a:spcPct val="0"/>
            </a:spcBef>
            <a:spcAft>
              <a:spcPct val="15000"/>
            </a:spcAft>
            <a:buChar char="••"/>
          </a:pPr>
          <a:r>
            <a:rPr lang="en-US" sz="1050" b="1" kern="1200" dirty="0" smtClean="0"/>
            <a:t>Satisfaction from seeing learner’s progress</a:t>
          </a:r>
          <a:endParaRPr lang="en-US" sz="1050" b="1" kern="1200" dirty="0"/>
        </a:p>
        <a:p>
          <a:pPr marL="57150" lvl="1" indent="-57150" algn="l" defTabSz="466725" rtl="0">
            <a:lnSpc>
              <a:spcPct val="90000"/>
            </a:lnSpc>
            <a:spcBef>
              <a:spcPct val="0"/>
            </a:spcBef>
            <a:spcAft>
              <a:spcPct val="15000"/>
            </a:spcAft>
            <a:buChar char="••"/>
          </a:pPr>
          <a:r>
            <a:rPr lang="en-US" sz="1050" b="1" kern="1200" dirty="0" smtClean="0"/>
            <a:t>Satisfaction from learner’s gratitude</a:t>
          </a:r>
          <a:endParaRPr lang="en-US" sz="1050" b="1" kern="1200" dirty="0"/>
        </a:p>
      </dsp:txBody>
      <dsp:txXfrm>
        <a:off x="4631801" y="1919801"/>
        <a:ext cx="4051577" cy="1266118"/>
      </dsp:txXfrm>
    </dsp:sp>
    <dsp:sp modelId="{497FDF00-941F-4132-8F8C-CF873907F862}">
      <dsp:nvSpPr>
        <dsp:cNvPr id="0" name=""/>
        <dsp:cNvSpPr/>
      </dsp:nvSpPr>
      <dsp:spPr>
        <a:xfrm>
          <a:off x="4462985" y="1736918"/>
          <a:ext cx="886282" cy="1329423"/>
        </a:xfrm>
        <a:prstGeom prst="rect">
          <a:avLst/>
        </a:prstGeom>
        <a:blipFill>
          <a:blip xmlns:r="http://schemas.openxmlformats.org/officeDocument/2006/relationships" r:embed="rId4"/>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A36C0D-D635-4608-BA3C-C7469F8E8AAA}">
      <dsp:nvSpPr>
        <dsp:cNvPr id="0" name=""/>
        <dsp:cNvSpPr/>
      </dsp:nvSpPr>
      <dsp:spPr>
        <a:xfrm>
          <a:off x="2402018" y="3513703"/>
          <a:ext cx="4051577" cy="126611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7584" tIns="45720" rIns="45720" bIns="45720" numCol="1" spcCol="1270" anchor="t" anchorCtr="0">
          <a:noAutofit/>
        </a:bodyPr>
        <a:lstStyle/>
        <a:p>
          <a:pPr lvl="0" algn="l" defTabSz="533400" rtl="0">
            <a:lnSpc>
              <a:spcPct val="90000"/>
            </a:lnSpc>
            <a:spcBef>
              <a:spcPct val="0"/>
            </a:spcBef>
            <a:spcAft>
              <a:spcPct val="35000"/>
            </a:spcAft>
          </a:pPr>
          <a:r>
            <a:rPr lang="en-US" sz="1200" b="1" kern="1200" smtClean="0"/>
            <a:t>An open and growing person</a:t>
          </a:r>
          <a:endParaRPr lang="en-US" sz="1200" b="1" kern="1200"/>
        </a:p>
        <a:p>
          <a:pPr marL="57150" lvl="1" indent="-57150" algn="l" defTabSz="466725" rtl="0">
            <a:lnSpc>
              <a:spcPct val="90000"/>
            </a:lnSpc>
            <a:spcBef>
              <a:spcPct val="0"/>
            </a:spcBef>
            <a:spcAft>
              <a:spcPct val="15000"/>
            </a:spcAft>
            <a:buChar char="••"/>
          </a:pPr>
          <a:r>
            <a:rPr lang="en-US" sz="1050" b="1" kern="1200" dirty="0" smtClean="0"/>
            <a:t>Is frequently a learner &amp; seeks growth and new experiences</a:t>
          </a:r>
          <a:endParaRPr lang="en-US" sz="1050" b="1" kern="1200" dirty="0"/>
        </a:p>
        <a:p>
          <a:pPr marL="57150" lvl="1" indent="-57150" algn="l" defTabSz="466725" rtl="0">
            <a:lnSpc>
              <a:spcPct val="90000"/>
            </a:lnSpc>
            <a:spcBef>
              <a:spcPct val="0"/>
            </a:spcBef>
            <a:spcAft>
              <a:spcPct val="15000"/>
            </a:spcAft>
            <a:buChar char="••"/>
          </a:pPr>
          <a:r>
            <a:rPr lang="en-US" sz="1050" b="1" kern="1200" dirty="0" smtClean="0"/>
            <a:t>Tends to be spontaneous &amp; authentic</a:t>
          </a:r>
          <a:endParaRPr lang="en-US" sz="1050" b="1" kern="1200" dirty="0"/>
        </a:p>
        <a:p>
          <a:pPr marL="57150" lvl="1" indent="-57150" algn="l" defTabSz="466725" rtl="0">
            <a:lnSpc>
              <a:spcPct val="90000"/>
            </a:lnSpc>
            <a:spcBef>
              <a:spcPct val="0"/>
            </a:spcBef>
            <a:spcAft>
              <a:spcPct val="15000"/>
            </a:spcAft>
            <a:buChar char="••"/>
          </a:pPr>
          <a:r>
            <a:rPr lang="en-US" sz="1050" b="1" kern="1200" smtClean="0"/>
            <a:t>Feels free to behave as a unique person</a:t>
          </a:r>
          <a:endParaRPr lang="en-US" sz="1050" b="1" kern="1200"/>
        </a:p>
      </dsp:txBody>
      <dsp:txXfrm>
        <a:off x="2402018" y="3513703"/>
        <a:ext cx="4051577" cy="1266118"/>
      </dsp:txXfrm>
    </dsp:sp>
    <dsp:sp modelId="{3D3EF570-308F-4480-AF78-B5B21839FA3E}">
      <dsp:nvSpPr>
        <dsp:cNvPr id="0" name=""/>
        <dsp:cNvSpPr/>
      </dsp:nvSpPr>
      <dsp:spPr>
        <a:xfrm>
          <a:off x="2233203" y="3330820"/>
          <a:ext cx="886282" cy="1329423"/>
        </a:xfrm>
        <a:prstGeom prst="rect">
          <a:avLst/>
        </a:prstGeom>
        <a:blipFill>
          <a:blip xmlns:r="http://schemas.openxmlformats.org/officeDocument/2006/relationships" r:embed="rId5"/>
          <a:srcRect/>
          <a:stretch>
            <a:fillRect l="-43000" r="-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AA980-A82C-4687-BFB3-DCBA1F5C470F}">
      <dsp:nvSpPr>
        <dsp:cNvPr id="0" name=""/>
        <dsp:cNvSpPr/>
      </dsp:nvSpPr>
      <dsp:spPr>
        <a:xfrm>
          <a:off x="0" y="205591"/>
          <a:ext cx="868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19C48-0BA2-451B-954E-817D4CDEB19A}">
      <dsp:nvSpPr>
        <dsp:cNvPr id="0" name=""/>
        <dsp:cNvSpPr/>
      </dsp:nvSpPr>
      <dsp:spPr>
        <a:xfrm>
          <a:off x="0" y="205591"/>
          <a:ext cx="8686800" cy="137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1" kern="1200" dirty="0" smtClean="0">
              <a:solidFill>
                <a:schemeClr val="tx1"/>
              </a:solidFill>
              <a:effectLst/>
              <a:latin typeface="+mn-lt"/>
              <a:ea typeface="+mn-ea"/>
              <a:cs typeface="+mn-cs"/>
            </a:rPr>
            <a:t>Novelty in behavior can be enhanced through imitation of models, through cueing and shaping, and is not inconsistent with a liberalized S-R approach.</a:t>
          </a:r>
          <a:endParaRPr kumimoji="0" lang="en-US" sz="2000" b="1" kern="1200" dirty="0">
            <a:solidFill>
              <a:schemeClr val="tx1"/>
            </a:solidFill>
            <a:effectLst/>
            <a:latin typeface="+mn-lt"/>
            <a:ea typeface="+mn-ea"/>
            <a:cs typeface="+mn-cs"/>
          </a:endParaRPr>
        </a:p>
      </dsp:txBody>
      <dsp:txXfrm>
        <a:off x="0" y="205591"/>
        <a:ext cx="8686800" cy="1371593"/>
      </dsp:txXfrm>
    </dsp:sp>
    <dsp:sp modelId="{731D3E7F-195D-4D9B-AC4B-331F1ACD5573}">
      <dsp:nvSpPr>
        <dsp:cNvPr id="0" name=""/>
        <dsp:cNvSpPr/>
      </dsp:nvSpPr>
      <dsp:spPr>
        <a:xfrm>
          <a:off x="0" y="1577184"/>
          <a:ext cx="868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CEBAAF-A292-4AE5-B836-0ABA523A7277}">
      <dsp:nvSpPr>
        <dsp:cNvPr id="0" name=""/>
        <dsp:cNvSpPr/>
      </dsp:nvSpPr>
      <dsp:spPr>
        <a:xfrm>
          <a:off x="0" y="1577184"/>
          <a:ext cx="8686800" cy="137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1" kern="1200" dirty="0" smtClean="0">
              <a:solidFill>
                <a:schemeClr val="tx1"/>
              </a:solidFill>
              <a:effectLst/>
              <a:latin typeface="+mn-lt"/>
              <a:ea typeface="+mn-ea"/>
              <a:cs typeface="+mn-cs"/>
            </a:rPr>
            <a:t>Drive is important in learning, but all personal-social motives do not conform to the drive-reduction principles based on food-deprivation experiments.</a:t>
          </a:r>
          <a:endParaRPr kumimoji="0" lang="en-US" sz="2000" b="1" kern="1200" dirty="0">
            <a:solidFill>
              <a:schemeClr val="tx1"/>
            </a:solidFill>
            <a:effectLst/>
            <a:latin typeface="+mn-lt"/>
            <a:ea typeface="+mn-ea"/>
            <a:cs typeface="+mn-cs"/>
          </a:endParaRPr>
        </a:p>
      </dsp:txBody>
      <dsp:txXfrm>
        <a:off x="0" y="1577184"/>
        <a:ext cx="8686800" cy="1371593"/>
      </dsp:txXfrm>
    </dsp:sp>
    <dsp:sp modelId="{91A777E6-582A-4CEB-901F-B5078813947F}">
      <dsp:nvSpPr>
        <dsp:cNvPr id="0" name=""/>
        <dsp:cNvSpPr/>
      </dsp:nvSpPr>
      <dsp:spPr>
        <a:xfrm>
          <a:off x="0" y="2948778"/>
          <a:ext cx="8686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250CD-A343-4EE7-BEA4-6076D5509091}">
      <dsp:nvSpPr>
        <dsp:cNvPr id="0" name=""/>
        <dsp:cNvSpPr/>
      </dsp:nvSpPr>
      <dsp:spPr>
        <a:xfrm>
          <a:off x="0" y="2948778"/>
          <a:ext cx="8686800" cy="137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0" lang="en-US" sz="2000" b="1" kern="1200" dirty="0" smtClean="0">
              <a:solidFill>
                <a:schemeClr val="tx1"/>
              </a:solidFill>
              <a:effectLst/>
              <a:latin typeface="+mn-lt"/>
              <a:ea typeface="+mn-ea"/>
              <a:cs typeface="+mn-cs"/>
            </a:rPr>
            <a:t>We must recognize and provide for the resolution &amp; accommodation of learning conflicts &amp; frustrations.</a:t>
          </a:r>
          <a:endParaRPr kumimoji="0" lang="en-US" sz="2000" b="1" kern="1200" dirty="0">
            <a:solidFill>
              <a:schemeClr val="tx1"/>
            </a:solidFill>
            <a:effectLst/>
            <a:latin typeface="+mn-lt"/>
            <a:ea typeface="+mn-ea"/>
            <a:cs typeface="+mn-cs"/>
          </a:endParaRPr>
        </a:p>
      </dsp:txBody>
      <dsp:txXfrm>
        <a:off x="0" y="2948778"/>
        <a:ext cx="8686800" cy="1371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50E20-9069-45DC-A627-6456509F4A8E}">
      <dsp:nvSpPr>
        <dsp:cNvPr id="0" name=""/>
        <dsp:cNvSpPr/>
      </dsp:nvSpPr>
      <dsp:spPr>
        <a:xfrm>
          <a:off x="668384" y="195286"/>
          <a:ext cx="385561" cy="385561"/>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30F128E2-0C96-4681-A910-A1863103BDA4}">
      <dsp:nvSpPr>
        <dsp:cNvPr id="0" name=""/>
        <dsp:cNvSpPr/>
      </dsp:nvSpPr>
      <dsp:spPr>
        <a:xfrm>
          <a:off x="1263777" y="131507"/>
          <a:ext cx="6940011" cy="513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en-US" sz="1400" b="1" kern="1200" baseline="0" dirty="0" smtClean="0"/>
            <a:t>Learning problems should be so structured and presented that the essential features are open to the inspection of the learner.</a:t>
          </a:r>
          <a:endParaRPr lang="en-US" sz="1400" b="1" kern="1200" dirty="0"/>
        </a:p>
      </dsp:txBody>
      <dsp:txXfrm>
        <a:off x="1263777" y="131507"/>
        <a:ext cx="6940011" cy="513119"/>
      </dsp:txXfrm>
    </dsp:sp>
    <dsp:sp modelId="{9D469EB9-41D9-4C16-BDD5-7E590893F6B6}">
      <dsp:nvSpPr>
        <dsp:cNvPr id="0" name=""/>
        <dsp:cNvSpPr/>
      </dsp:nvSpPr>
      <dsp:spPr>
        <a:xfrm>
          <a:off x="700521" y="1158784"/>
          <a:ext cx="385561" cy="385561"/>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F8B443E9-5365-401D-8641-808AB36E81F2}">
      <dsp:nvSpPr>
        <dsp:cNvPr id="0" name=""/>
        <dsp:cNvSpPr/>
      </dsp:nvSpPr>
      <dsp:spPr>
        <a:xfrm>
          <a:off x="1263777" y="966008"/>
          <a:ext cx="6940011" cy="77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en-US" sz="1400" b="1" kern="1200" baseline="0" dirty="0" smtClean="0"/>
            <a:t>The organization of knowledge should be an essential concern of the teacher or educational planner so that the direction from simple to complex is not from arbitrary, meaningless parts to meaningful wholes, but instead from simplified wholes to more complex wholes.</a:t>
          </a:r>
          <a:endParaRPr lang="en-US" sz="1400" b="1" kern="1200" dirty="0"/>
        </a:p>
      </dsp:txBody>
      <dsp:txXfrm>
        <a:off x="1263777" y="966008"/>
        <a:ext cx="6940011" cy="771113"/>
      </dsp:txXfrm>
    </dsp:sp>
    <dsp:sp modelId="{4B064E39-2C04-4288-89C3-6F26A970669B}">
      <dsp:nvSpPr>
        <dsp:cNvPr id="0" name=""/>
        <dsp:cNvSpPr/>
      </dsp:nvSpPr>
      <dsp:spPr>
        <a:xfrm>
          <a:off x="700521" y="2187200"/>
          <a:ext cx="385561" cy="385561"/>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9603B7E5-BFFC-4D97-BEA4-CFD78D6FE55C}">
      <dsp:nvSpPr>
        <dsp:cNvPr id="0" name=""/>
        <dsp:cNvSpPr/>
      </dsp:nvSpPr>
      <dsp:spPr>
        <a:xfrm>
          <a:off x="1263777" y="1994424"/>
          <a:ext cx="6940011" cy="77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en-US" sz="1400" b="1" kern="1200" baseline="0" dirty="0" smtClean="0"/>
            <a:t>Learning is culturally relative, and both the wider culture and the subculture to which the learner belongs may affect his learning.</a:t>
          </a:r>
          <a:endParaRPr lang="en-US" sz="1400" b="1" kern="1200" dirty="0"/>
        </a:p>
      </dsp:txBody>
      <dsp:txXfrm>
        <a:off x="1263777" y="1994424"/>
        <a:ext cx="6940011" cy="771113"/>
      </dsp:txXfrm>
    </dsp:sp>
    <dsp:sp modelId="{488A3331-B3F1-44B7-B3D7-D408ACCA2DE3}">
      <dsp:nvSpPr>
        <dsp:cNvPr id="0" name=""/>
        <dsp:cNvSpPr/>
      </dsp:nvSpPr>
      <dsp:spPr>
        <a:xfrm>
          <a:off x="700521" y="3087068"/>
          <a:ext cx="385561" cy="385561"/>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70772600-8D1F-40EA-B9F9-223F6DC4491E}">
      <dsp:nvSpPr>
        <dsp:cNvPr id="0" name=""/>
        <dsp:cNvSpPr/>
      </dsp:nvSpPr>
      <dsp:spPr>
        <a:xfrm>
          <a:off x="1263777" y="2894292"/>
          <a:ext cx="6940011" cy="77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en-US" sz="1400" b="1" kern="1200" dirty="0" smtClean="0"/>
            <a:t>Cognitive feedback confirms correct knowledge and corrects faulty learning. The learner tries something provisionally and then accepts or rejects what he/she does on the basis of its consequences.</a:t>
          </a:r>
          <a:endParaRPr lang="en-US" sz="1400" b="1" kern="1200" dirty="0"/>
        </a:p>
      </dsp:txBody>
      <dsp:txXfrm>
        <a:off x="1263777" y="2894292"/>
        <a:ext cx="6940011" cy="771113"/>
      </dsp:txXfrm>
    </dsp:sp>
    <dsp:sp modelId="{C5F59111-7E7C-4F46-B73A-FA8AFD4E7CE6}">
      <dsp:nvSpPr>
        <dsp:cNvPr id="0" name=""/>
        <dsp:cNvSpPr/>
      </dsp:nvSpPr>
      <dsp:spPr>
        <a:xfrm>
          <a:off x="700521" y="3986936"/>
          <a:ext cx="385561" cy="385561"/>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30AFE58D-3440-433A-9624-605C9AD06EBF}">
      <dsp:nvSpPr>
        <dsp:cNvPr id="0" name=""/>
        <dsp:cNvSpPr/>
      </dsp:nvSpPr>
      <dsp:spPr>
        <a:xfrm>
          <a:off x="1263777" y="3794160"/>
          <a:ext cx="6940011" cy="77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rtl="0">
            <a:lnSpc>
              <a:spcPct val="90000"/>
            </a:lnSpc>
            <a:spcBef>
              <a:spcPct val="0"/>
            </a:spcBef>
            <a:spcAft>
              <a:spcPct val="35000"/>
            </a:spcAft>
          </a:pPr>
          <a:r>
            <a:rPr lang="en-US" sz="1400" b="1" kern="1200" dirty="0" smtClean="0"/>
            <a:t>Goal-setting by the learner is important as motivation for learning and personal successes and failures determine how individuals set future goals.</a:t>
          </a:r>
          <a:endParaRPr lang="en-US" sz="1400" b="1" kern="1200" dirty="0"/>
        </a:p>
      </dsp:txBody>
      <dsp:txXfrm>
        <a:off x="1263777" y="3794160"/>
        <a:ext cx="6940011" cy="771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3B31F-8AED-418B-BCA1-67BADFDEA53F}">
      <dsp:nvSpPr>
        <dsp:cNvPr id="0" name=""/>
        <dsp:cNvSpPr/>
      </dsp:nvSpPr>
      <dsp:spPr>
        <a:xfrm>
          <a:off x="266708" y="5595"/>
          <a:ext cx="3657583" cy="933557"/>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baseline="0" dirty="0" smtClean="0"/>
            <a:t>The learner’s abilities are important, and provisions must be made for slow, rapid, &amp; specialized learners.</a:t>
          </a:r>
          <a:endParaRPr lang="en-US" sz="1600" b="1" kern="1200" dirty="0"/>
        </a:p>
      </dsp:txBody>
      <dsp:txXfrm>
        <a:off x="294051" y="32938"/>
        <a:ext cx="3602897" cy="878871"/>
      </dsp:txXfrm>
    </dsp:sp>
    <dsp:sp modelId="{1345570A-74E6-4AFB-A02D-8B448B67A0C3}">
      <dsp:nvSpPr>
        <dsp:cNvPr id="0" name=""/>
        <dsp:cNvSpPr/>
      </dsp:nvSpPr>
      <dsp:spPr>
        <a:xfrm rot="5400000">
          <a:off x="1958339" y="1026160"/>
          <a:ext cx="274320" cy="274320"/>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5400000">
        <a:off x="2013203" y="1026160"/>
        <a:ext cx="164592" cy="192024"/>
      </dsp:txXfrm>
    </dsp:sp>
    <dsp:sp modelId="{3EE38E05-D5EB-4A57-A668-0BBF400EE642}">
      <dsp:nvSpPr>
        <dsp:cNvPr id="0" name=""/>
        <dsp:cNvSpPr/>
      </dsp:nvSpPr>
      <dsp:spPr>
        <a:xfrm>
          <a:off x="266708" y="1387487"/>
          <a:ext cx="3657583" cy="91314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baseline="0" dirty="0" smtClean="0"/>
            <a:t>The learner must be understood in terms of the influences that have shaped his/her development.</a:t>
          </a:r>
          <a:endParaRPr lang="en-US" sz="1600" b="1" kern="1200" dirty="0"/>
        </a:p>
      </dsp:txBody>
      <dsp:txXfrm>
        <a:off x="293453" y="1414232"/>
        <a:ext cx="3604093" cy="859659"/>
      </dsp:txXfrm>
    </dsp:sp>
    <dsp:sp modelId="{B4484C84-7554-48DD-8312-354D09BE6437}">
      <dsp:nvSpPr>
        <dsp:cNvPr id="0" name=""/>
        <dsp:cNvSpPr/>
      </dsp:nvSpPr>
      <dsp:spPr>
        <a:xfrm rot="5400000">
          <a:off x="1958339" y="2387644"/>
          <a:ext cx="274320" cy="274320"/>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5400000">
        <a:off x="2013203" y="2387644"/>
        <a:ext cx="164592" cy="192024"/>
      </dsp:txXfrm>
    </dsp:sp>
    <dsp:sp modelId="{01035AD6-AF63-4365-A885-C9CEA552E812}">
      <dsp:nvSpPr>
        <dsp:cNvPr id="0" name=""/>
        <dsp:cNvSpPr/>
      </dsp:nvSpPr>
      <dsp:spPr>
        <a:xfrm>
          <a:off x="266708" y="2748971"/>
          <a:ext cx="3657583" cy="91314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baseline="0" dirty="0" smtClean="0"/>
            <a:t>Learning is culturally relative, and both wider cultures and subcultures may affect learning.</a:t>
          </a:r>
          <a:endParaRPr lang="en-US" sz="1600" b="1" kern="1200" dirty="0"/>
        </a:p>
      </dsp:txBody>
      <dsp:txXfrm>
        <a:off x="293453" y="2775716"/>
        <a:ext cx="3604093" cy="859659"/>
      </dsp:txXfrm>
    </dsp:sp>
    <dsp:sp modelId="{8D9AF8B5-C191-4CC0-B55D-C95E29CBF05C}">
      <dsp:nvSpPr>
        <dsp:cNvPr id="0" name=""/>
        <dsp:cNvSpPr/>
      </dsp:nvSpPr>
      <dsp:spPr>
        <a:xfrm rot="5400000">
          <a:off x="1958339" y="3749127"/>
          <a:ext cx="274320" cy="274320"/>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b="1" kern="1200"/>
        </a:p>
      </dsp:txBody>
      <dsp:txXfrm rot="-5400000">
        <a:off x="2013203" y="3749127"/>
        <a:ext cx="164592" cy="192024"/>
      </dsp:txXfrm>
    </dsp:sp>
    <dsp:sp modelId="{4203536F-550A-4146-9041-4DD88187FDAB}">
      <dsp:nvSpPr>
        <dsp:cNvPr id="0" name=""/>
        <dsp:cNvSpPr/>
      </dsp:nvSpPr>
      <dsp:spPr>
        <a:xfrm>
          <a:off x="266708" y="4110455"/>
          <a:ext cx="3657583" cy="91314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The group atmosphere of learning (will affect satisfaction in learning as well as the products of learning.</a:t>
          </a:r>
          <a:endParaRPr lang="en-US" sz="1600" b="1" kern="1200" dirty="0"/>
        </a:p>
      </dsp:txBody>
      <dsp:txXfrm>
        <a:off x="293453" y="4137200"/>
        <a:ext cx="3604093" cy="8596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DDD99-747D-47A2-8234-243191A586D7}">
      <dsp:nvSpPr>
        <dsp:cNvPr id="0" name=""/>
        <dsp:cNvSpPr/>
      </dsp:nvSpPr>
      <dsp:spPr>
        <a:xfrm>
          <a:off x="342909" y="154453"/>
          <a:ext cx="3657581" cy="914401"/>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t>The same objective situation may tap appropriate motives for one learner and not for another.</a:t>
          </a:r>
          <a:endParaRPr lang="en-US" sz="1300" kern="1200" dirty="0"/>
        </a:p>
      </dsp:txBody>
      <dsp:txXfrm>
        <a:off x="369691" y="181235"/>
        <a:ext cx="3604017" cy="860837"/>
      </dsp:txXfrm>
    </dsp:sp>
    <dsp:sp modelId="{B20D538D-A98E-4917-8B43-12AFB3710564}">
      <dsp:nvSpPr>
        <dsp:cNvPr id="0" name=""/>
        <dsp:cNvSpPr/>
      </dsp:nvSpPr>
      <dsp:spPr>
        <a:xfrm rot="5400000">
          <a:off x="1940943" y="1222682"/>
          <a:ext cx="461513" cy="46151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033244" y="1222684"/>
        <a:ext cx="276911" cy="323059"/>
      </dsp:txXfrm>
    </dsp:sp>
    <dsp:sp modelId="{B4022366-783A-4161-8038-EA918DBE7A19}">
      <dsp:nvSpPr>
        <dsp:cNvPr id="0" name=""/>
        <dsp:cNvSpPr/>
      </dsp:nvSpPr>
      <dsp:spPr>
        <a:xfrm>
          <a:off x="342909" y="1838026"/>
          <a:ext cx="3657581" cy="915468"/>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smtClean="0"/>
            <a:t>The organization of motives and values within the individual is relevant.</a:t>
          </a:r>
          <a:endParaRPr lang="en-US" sz="1300" kern="1200" dirty="0"/>
        </a:p>
      </dsp:txBody>
      <dsp:txXfrm>
        <a:off x="369722" y="1864839"/>
        <a:ext cx="3603955" cy="861842"/>
      </dsp:txXfrm>
    </dsp:sp>
    <dsp:sp modelId="{2D877E8D-D2CD-4895-83A8-E83E7F4C0427}">
      <dsp:nvSpPr>
        <dsp:cNvPr id="0" name=""/>
        <dsp:cNvSpPr/>
      </dsp:nvSpPr>
      <dsp:spPr>
        <a:xfrm rot="5400000">
          <a:off x="1940944" y="2831986"/>
          <a:ext cx="461511" cy="46151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2033244" y="2831990"/>
        <a:ext cx="276911" cy="323058"/>
      </dsp:txXfrm>
    </dsp:sp>
    <dsp:sp modelId="{BE4C0D9B-5671-48C1-9B8A-B28D02670DE6}">
      <dsp:nvSpPr>
        <dsp:cNvPr id="0" name=""/>
        <dsp:cNvSpPr/>
      </dsp:nvSpPr>
      <dsp:spPr>
        <a:xfrm>
          <a:off x="342909" y="3357831"/>
          <a:ext cx="3657581" cy="915468"/>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kern="1200" dirty="0" smtClean="0"/>
            <a:t>The group atmosphere of learning will affect satisfaction in learning as well as the products of learning.</a:t>
          </a:r>
          <a:endParaRPr lang="en-US" sz="1300" kern="1200" dirty="0"/>
        </a:p>
      </dsp:txBody>
      <dsp:txXfrm>
        <a:off x="369722" y="3384644"/>
        <a:ext cx="3603955" cy="8618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5A01A-F0A0-465B-B280-C93CD4E7E3F7}">
      <dsp:nvSpPr>
        <dsp:cNvPr id="0" name=""/>
        <dsp:cNvSpPr/>
      </dsp:nvSpPr>
      <dsp:spPr>
        <a:xfrm>
          <a:off x="0" y="0"/>
          <a:ext cx="4233862" cy="4233862"/>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80AB98-08E1-4978-943A-A278D8B05021}">
      <dsp:nvSpPr>
        <dsp:cNvPr id="0" name=""/>
        <dsp:cNvSpPr/>
      </dsp:nvSpPr>
      <dsp:spPr>
        <a:xfrm>
          <a:off x="2116931" y="0"/>
          <a:ext cx="6088856" cy="4233862"/>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Thorndike’s Learning Theory</a:t>
          </a:r>
          <a:endParaRPr lang="en-US" sz="1800" kern="1200"/>
        </a:p>
      </dsp:txBody>
      <dsp:txXfrm>
        <a:off x="2116931" y="0"/>
        <a:ext cx="6088856" cy="529234"/>
      </dsp:txXfrm>
    </dsp:sp>
    <dsp:sp modelId="{9E396BC8-5A02-40B0-8CD9-935282847A67}">
      <dsp:nvSpPr>
        <dsp:cNvPr id="0" name=""/>
        <dsp:cNvSpPr/>
      </dsp:nvSpPr>
      <dsp:spPr>
        <a:xfrm>
          <a:off x="370463" y="529234"/>
          <a:ext cx="3492934" cy="3492934"/>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C9E43D-369F-4239-919B-B2961AF8B586}">
      <dsp:nvSpPr>
        <dsp:cNvPr id="0" name=""/>
        <dsp:cNvSpPr/>
      </dsp:nvSpPr>
      <dsp:spPr>
        <a:xfrm>
          <a:off x="2116931" y="529234"/>
          <a:ext cx="6088856" cy="349293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Guthrie’s Teaching Suggestions</a:t>
          </a:r>
          <a:endParaRPr lang="en-US" sz="1800" kern="1200"/>
        </a:p>
      </dsp:txBody>
      <dsp:txXfrm>
        <a:off x="2116931" y="529234"/>
        <a:ext cx="6088856" cy="529234"/>
      </dsp:txXfrm>
    </dsp:sp>
    <dsp:sp modelId="{4F60BC3E-12F2-4B98-9BAA-A9210BD94352}">
      <dsp:nvSpPr>
        <dsp:cNvPr id="0" name=""/>
        <dsp:cNvSpPr/>
      </dsp:nvSpPr>
      <dsp:spPr>
        <a:xfrm>
          <a:off x="740927" y="1058468"/>
          <a:ext cx="2752007" cy="2752007"/>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DF9462-5565-4062-B4BE-6EDF32034440}">
      <dsp:nvSpPr>
        <dsp:cNvPr id="0" name=""/>
        <dsp:cNvSpPr/>
      </dsp:nvSpPr>
      <dsp:spPr>
        <a:xfrm>
          <a:off x="2116931" y="1058468"/>
          <a:ext cx="6088856" cy="2752007"/>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Skinner’s Contingencies of Reinforcement</a:t>
          </a:r>
          <a:endParaRPr lang="en-US" sz="1800" kern="1200"/>
        </a:p>
      </dsp:txBody>
      <dsp:txXfrm>
        <a:off x="2116931" y="1058468"/>
        <a:ext cx="6088856" cy="529229"/>
      </dsp:txXfrm>
    </dsp:sp>
    <dsp:sp modelId="{B779B9D4-9F9A-4D91-9DDE-9C0E76BEFBED}">
      <dsp:nvSpPr>
        <dsp:cNvPr id="0" name=""/>
        <dsp:cNvSpPr/>
      </dsp:nvSpPr>
      <dsp:spPr>
        <a:xfrm>
          <a:off x="1111388" y="1587698"/>
          <a:ext cx="2011084" cy="2011084"/>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46E3DD-B69E-4443-9D56-C871861F3573}">
      <dsp:nvSpPr>
        <dsp:cNvPr id="0" name=""/>
        <dsp:cNvSpPr/>
      </dsp:nvSpPr>
      <dsp:spPr>
        <a:xfrm>
          <a:off x="2116931" y="1587698"/>
          <a:ext cx="6088856" cy="2011084"/>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Hull’s Systematic Behavior Theory</a:t>
          </a:r>
          <a:endParaRPr lang="en-US" sz="1800" kern="1200"/>
        </a:p>
      </dsp:txBody>
      <dsp:txXfrm>
        <a:off x="2116931" y="1587698"/>
        <a:ext cx="6088856" cy="529234"/>
      </dsp:txXfrm>
    </dsp:sp>
    <dsp:sp modelId="{986BBEA9-1190-42BC-BB86-8CA4F50AD4C9}">
      <dsp:nvSpPr>
        <dsp:cNvPr id="0" name=""/>
        <dsp:cNvSpPr/>
      </dsp:nvSpPr>
      <dsp:spPr>
        <a:xfrm>
          <a:off x="1481852" y="2116932"/>
          <a:ext cx="1270157" cy="1270157"/>
        </a:xfrm>
        <a:prstGeom prst="pie">
          <a:avLst>
            <a:gd name="adj1" fmla="val 5400000"/>
            <a:gd name="adj2" fmla="val 1620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A57D6C-2480-42C4-9313-575AEBB78058}">
      <dsp:nvSpPr>
        <dsp:cNvPr id="0" name=""/>
        <dsp:cNvSpPr/>
      </dsp:nvSpPr>
      <dsp:spPr>
        <a:xfrm>
          <a:off x="2116931" y="2116932"/>
          <a:ext cx="6088856" cy="1270157"/>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Tolman’s Stimulus-Conditions Lab Studies</a:t>
          </a:r>
          <a:endParaRPr lang="en-US" sz="1800" kern="1200"/>
        </a:p>
      </dsp:txBody>
      <dsp:txXfrm>
        <a:off x="2116931" y="2116932"/>
        <a:ext cx="6088856" cy="529234"/>
      </dsp:txXfrm>
    </dsp:sp>
    <dsp:sp modelId="{8B838F83-9DE8-4B47-B594-EBB7680B0F11}">
      <dsp:nvSpPr>
        <dsp:cNvPr id="0" name=""/>
        <dsp:cNvSpPr/>
      </dsp:nvSpPr>
      <dsp:spPr>
        <a:xfrm>
          <a:off x="1852316" y="2646166"/>
          <a:ext cx="529229" cy="529229"/>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B4C937-196C-4208-8A06-09F38A62BEDB}">
      <dsp:nvSpPr>
        <dsp:cNvPr id="0" name=""/>
        <dsp:cNvSpPr/>
      </dsp:nvSpPr>
      <dsp:spPr>
        <a:xfrm>
          <a:off x="2116931" y="2646166"/>
          <a:ext cx="6088856" cy="529229"/>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Gagne’s 8 Types of Learning</a:t>
          </a:r>
          <a:endParaRPr lang="en-US" sz="1800" kern="1200"/>
        </a:p>
      </dsp:txBody>
      <dsp:txXfrm>
        <a:off x="2116931" y="2646166"/>
        <a:ext cx="6088856" cy="5292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E82AB-27E3-4439-ADA7-FC0541247719}">
      <dsp:nvSpPr>
        <dsp:cNvPr id="0" name=""/>
        <dsp:cNvSpPr/>
      </dsp:nvSpPr>
      <dsp:spPr>
        <a:xfrm>
          <a:off x="3596" y="401223"/>
          <a:ext cx="3199100" cy="3199100"/>
        </a:xfrm>
        <a:prstGeom prst="roundRect">
          <a:avLst>
            <a:gd name="adj" fmla="val 10000"/>
          </a:avLst>
        </a:prstGeom>
        <a:blipFill>
          <a:blip xmlns:r="http://schemas.openxmlformats.org/officeDocument/2006/relationships" r:embed="rId1"/>
          <a:srcRect/>
          <a:stretch>
            <a:fillRect l="-7000" r="-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A38BEA-9F2D-4013-9B1E-A39D4A852089}">
      <dsp:nvSpPr>
        <dsp:cNvPr id="0" name=""/>
        <dsp:cNvSpPr/>
      </dsp:nvSpPr>
      <dsp:spPr>
        <a:xfrm>
          <a:off x="524380" y="2937854"/>
          <a:ext cx="3199100" cy="1964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Discover the cues leading to desirable/undesirable behavior</a:t>
          </a:r>
          <a:endParaRPr lang="en-US" sz="2400" kern="1200" dirty="0"/>
        </a:p>
      </dsp:txBody>
      <dsp:txXfrm>
        <a:off x="581926" y="2995400"/>
        <a:ext cx="3084008" cy="1849667"/>
      </dsp:txXfrm>
    </dsp:sp>
    <dsp:sp modelId="{898926BE-DCE6-4B53-9D1B-824C384D6987}">
      <dsp:nvSpPr>
        <dsp:cNvPr id="0" name=""/>
        <dsp:cNvSpPr/>
      </dsp:nvSpPr>
      <dsp:spPr>
        <a:xfrm>
          <a:off x="3818914" y="1616424"/>
          <a:ext cx="616217" cy="76869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818914" y="1770164"/>
        <a:ext cx="431352" cy="461219"/>
      </dsp:txXfrm>
    </dsp:sp>
    <dsp:sp modelId="{C2135FF5-75B6-4EBF-BBA6-9A6F39DB1FE9}">
      <dsp:nvSpPr>
        <dsp:cNvPr id="0" name=""/>
        <dsp:cNvSpPr/>
      </dsp:nvSpPr>
      <dsp:spPr>
        <a:xfrm>
          <a:off x="4963318" y="401223"/>
          <a:ext cx="3199100" cy="3199100"/>
        </a:xfrm>
        <a:prstGeom prst="roundRect">
          <a:avLst>
            <a:gd name="adj" fmla="val 10000"/>
          </a:avLst>
        </a:prstGeom>
        <a:blipFill>
          <a:blip xmlns:r="http://schemas.openxmlformats.org/officeDocument/2006/relationships" r:embed="rId2"/>
          <a:srcRect/>
          <a:stretch>
            <a:fillRect t="-1000" b="-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FB9AB6-578A-4AF8-A2B6-34AEFEDF21D8}">
      <dsp:nvSpPr>
        <dsp:cNvPr id="0" name=""/>
        <dsp:cNvSpPr/>
      </dsp:nvSpPr>
      <dsp:spPr>
        <a:xfrm>
          <a:off x="5484102" y="2937854"/>
          <a:ext cx="3199100" cy="19647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Use as many stimulus supports for desired behavior as possible</a:t>
          </a:r>
          <a:endParaRPr lang="en-US" sz="2400" kern="1200" dirty="0"/>
        </a:p>
      </dsp:txBody>
      <dsp:txXfrm>
        <a:off x="5541648" y="2995400"/>
        <a:ext cx="3084008" cy="18496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026E-54EE-4A73-8B15-B094B39ADC37}">
      <dsp:nvSpPr>
        <dsp:cNvPr id="0" name=""/>
        <dsp:cNvSpPr/>
      </dsp:nvSpPr>
      <dsp:spPr>
        <a:xfrm>
          <a:off x="150351" y="1600155"/>
          <a:ext cx="2250089" cy="741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Behavior</a:t>
          </a:r>
          <a:endParaRPr lang="en-US" sz="2000" b="1" kern="1200" dirty="0"/>
        </a:p>
      </dsp:txBody>
      <dsp:txXfrm>
        <a:off x="150351" y="1600155"/>
        <a:ext cx="2250089" cy="741506"/>
      </dsp:txXfrm>
    </dsp:sp>
    <dsp:sp modelId="{C844E7DF-11D6-49F6-AB27-61B45F02B354}">
      <dsp:nvSpPr>
        <dsp:cNvPr id="0" name=""/>
        <dsp:cNvSpPr/>
      </dsp:nvSpPr>
      <dsp:spPr>
        <a:xfrm>
          <a:off x="147794" y="1374635"/>
          <a:ext cx="178984" cy="1789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B9D4EA-C0CC-4F64-8242-A11449309DE7}">
      <dsp:nvSpPr>
        <dsp:cNvPr id="0" name=""/>
        <dsp:cNvSpPr/>
      </dsp:nvSpPr>
      <dsp:spPr>
        <a:xfrm>
          <a:off x="273083" y="1124057"/>
          <a:ext cx="178984" cy="178984"/>
        </a:xfrm>
        <a:prstGeom prst="ellipse">
          <a:avLst/>
        </a:prstGeom>
        <a:solidFill>
          <a:schemeClr val="accent5">
            <a:hueOff val="111555"/>
            <a:satOff val="-166"/>
            <a:lumOff val="-39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5D17B-EE27-43DC-A6E6-3E31B55A3673}">
      <dsp:nvSpPr>
        <dsp:cNvPr id="0" name=""/>
        <dsp:cNvSpPr/>
      </dsp:nvSpPr>
      <dsp:spPr>
        <a:xfrm>
          <a:off x="573777" y="1174172"/>
          <a:ext cx="281261" cy="281261"/>
        </a:xfrm>
        <a:prstGeom prst="ellipse">
          <a:avLst/>
        </a:prstGeom>
        <a:solidFill>
          <a:schemeClr val="accent5">
            <a:hueOff val="223110"/>
            <a:satOff val="-333"/>
            <a:lumOff val="-7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A80768-166A-4644-91D1-B29E0C1C84D9}">
      <dsp:nvSpPr>
        <dsp:cNvPr id="0" name=""/>
        <dsp:cNvSpPr/>
      </dsp:nvSpPr>
      <dsp:spPr>
        <a:xfrm>
          <a:off x="824355" y="898536"/>
          <a:ext cx="178984" cy="178984"/>
        </a:xfrm>
        <a:prstGeom prst="ellipse">
          <a:avLst/>
        </a:prstGeom>
        <a:solidFill>
          <a:schemeClr val="accent5">
            <a:hueOff val="334664"/>
            <a:satOff val="-499"/>
            <a:lumOff val="-1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5AA54-0402-43C1-84BE-09FF0DEF7834}">
      <dsp:nvSpPr>
        <dsp:cNvPr id="0" name=""/>
        <dsp:cNvSpPr/>
      </dsp:nvSpPr>
      <dsp:spPr>
        <a:xfrm>
          <a:off x="1150107" y="798305"/>
          <a:ext cx="178984" cy="178984"/>
        </a:xfrm>
        <a:prstGeom prst="ellipse">
          <a:avLst/>
        </a:prstGeom>
        <a:solidFill>
          <a:schemeClr val="accent5">
            <a:hueOff val="446219"/>
            <a:satOff val="-665"/>
            <a:lumOff val="-157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DB8EF-3E45-42AE-84E6-D60607F84D29}">
      <dsp:nvSpPr>
        <dsp:cNvPr id="0" name=""/>
        <dsp:cNvSpPr/>
      </dsp:nvSpPr>
      <dsp:spPr>
        <a:xfrm>
          <a:off x="1551032" y="973710"/>
          <a:ext cx="178984" cy="178984"/>
        </a:xfrm>
        <a:prstGeom prst="ellipse">
          <a:avLst/>
        </a:prstGeom>
        <a:solidFill>
          <a:schemeClr val="accent5">
            <a:hueOff val="557774"/>
            <a:satOff val="-832"/>
            <a:lumOff val="-197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468E6-55F8-4F7D-BDB0-28504512FA87}">
      <dsp:nvSpPr>
        <dsp:cNvPr id="0" name=""/>
        <dsp:cNvSpPr/>
      </dsp:nvSpPr>
      <dsp:spPr>
        <a:xfrm>
          <a:off x="1801610" y="1098999"/>
          <a:ext cx="281261" cy="281261"/>
        </a:xfrm>
        <a:prstGeom prst="ellipse">
          <a:avLst/>
        </a:prstGeom>
        <a:solidFill>
          <a:schemeClr val="accent5">
            <a:hueOff val="669329"/>
            <a:satOff val="-998"/>
            <a:lumOff val="-2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7ABDE-2D51-4C66-9978-7575E6ADA25A}">
      <dsp:nvSpPr>
        <dsp:cNvPr id="0" name=""/>
        <dsp:cNvSpPr/>
      </dsp:nvSpPr>
      <dsp:spPr>
        <a:xfrm>
          <a:off x="2152419" y="1374635"/>
          <a:ext cx="178984" cy="178984"/>
        </a:xfrm>
        <a:prstGeom prst="ellipse">
          <a:avLst/>
        </a:prstGeom>
        <a:solidFill>
          <a:schemeClr val="accent5">
            <a:hueOff val="780884"/>
            <a:satOff val="-1164"/>
            <a:lumOff val="-276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14EC2F-B278-42DF-A284-89AB3E687E2C}">
      <dsp:nvSpPr>
        <dsp:cNvPr id="0" name=""/>
        <dsp:cNvSpPr/>
      </dsp:nvSpPr>
      <dsp:spPr>
        <a:xfrm>
          <a:off x="2302766" y="1650271"/>
          <a:ext cx="178984" cy="178984"/>
        </a:xfrm>
        <a:prstGeom prst="ellipse">
          <a:avLst/>
        </a:prstGeom>
        <a:solidFill>
          <a:schemeClr val="accent5">
            <a:hueOff val="892439"/>
            <a:satOff val="-1331"/>
            <a:lumOff val="-315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E3FC2-87BA-4B6A-BE36-DDF08260ECB0}">
      <dsp:nvSpPr>
        <dsp:cNvPr id="0" name=""/>
        <dsp:cNvSpPr/>
      </dsp:nvSpPr>
      <dsp:spPr>
        <a:xfrm>
          <a:off x="999760" y="1124057"/>
          <a:ext cx="460245" cy="460245"/>
        </a:xfrm>
        <a:prstGeom prst="ellipse">
          <a:avLst/>
        </a:prstGeom>
        <a:solidFill>
          <a:schemeClr val="accent5">
            <a:hueOff val="1003993"/>
            <a:satOff val="-1497"/>
            <a:lumOff val="-3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8B8316-27D3-4A5F-BF44-90C7E569BB09}">
      <dsp:nvSpPr>
        <dsp:cNvPr id="0" name=""/>
        <dsp:cNvSpPr/>
      </dsp:nvSpPr>
      <dsp:spPr>
        <a:xfrm>
          <a:off x="22505" y="2076254"/>
          <a:ext cx="178984" cy="178984"/>
        </a:xfrm>
        <a:prstGeom prst="ellipse">
          <a:avLst/>
        </a:prstGeom>
        <a:solidFill>
          <a:schemeClr val="accent5">
            <a:hueOff val="1115548"/>
            <a:satOff val="-1663"/>
            <a:lumOff val="-394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710CC2-FA8A-42AA-8105-41DC30609427}">
      <dsp:nvSpPr>
        <dsp:cNvPr id="0" name=""/>
        <dsp:cNvSpPr/>
      </dsp:nvSpPr>
      <dsp:spPr>
        <a:xfrm>
          <a:off x="172852" y="2301774"/>
          <a:ext cx="281261" cy="281261"/>
        </a:xfrm>
        <a:prstGeom prst="ellipse">
          <a:avLst/>
        </a:prstGeom>
        <a:solidFill>
          <a:schemeClr val="accent5">
            <a:hueOff val="1227103"/>
            <a:satOff val="-1830"/>
            <a:lumOff val="-433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95777-7D9F-4850-A083-AA7C52A751E0}">
      <dsp:nvSpPr>
        <dsp:cNvPr id="0" name=""/>
        <dsp:cNvSpPr/>
      </dsp:nvSpPr>
      <dsp:spPr>
        <a:xfrm>
          <a:off x="548719" y="2502236"/>
          <a:ext cx="409107" cy="409107"/>
        </a:xfrm>
        <a:prstGeom prst="ellipse">
          <a:avLst/>
        </a:prstGeom>
        <a:solidFill>
          <a:schemeClr val="accent5">
            <a:hueOff val="1338658"/>
            <a:satOff val="-1996"/>
            <a:lumOff val="-473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40FFED-5E20-4499-9158-4D6BC95A967C}">
      <dsp:nvSpPr>
        <dsp:cNvPr id="0" name=""/>
        <dsp:cNvSpPr/>
      </dsp:nvSpPr>
      <dsp:spPr>
        <a:xfrm>
          <a:off x="1074933" y="2827988"/>
          <a:ext cx="178984" cy="178984"/>
        </a:xfrm>
        <a:prstGeom prst="ellipse">
          <a:avLst/>
        </a:prstGeom>
        <a:solidFill>
          <a:schemeClr val="accent5">
            <a:hueOff val="1450213"/>
            <a:satOff val="-2162"/>
            <a:lumOff val="-512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F1048-395F-41B5-99F8-1D73A8BF294F}">
      <dsp:nvSpPr>
        <dsp:cNvPr id="0" name=""/>
        <dsp:cNvSpPr/>
      </dsp:nvSpPr>
      <dsp:spPr>
        <a:xfrm>
          <a:off x="1175165" y="2502236"/>
          <a:ext cx="281261" cy="281261"/>
        </a:xfrm>
        <a:prstGeom prst="ellipse">
          <a:avLst/>
        </a:prstGeom>
        <a:solidFill>
          <a:schemeClr val="accent5">
            <a:hueOff val="1561768"/>
            <a:satOff val="-2329"/>
            <a:lumOff val="-55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125C3-7778-4999-8E91-6654296D212A}">
      <dsp:nvSpPr>
        <dsp:cNvPr id="0" name=""/>
        <dsp:cNvSpPr/>
      </dsp:nvSpPr>
      <dsp:spPr>
        <a:xfrm>
          <a:off x="1425743" y="2853046"/>
          <a:ext cx="178984" cy="178984"/>
        </a:xfrm>
        <a:prstGeom prst="ellipse">
          <a:avLst/>
        </a:prstGeom>
        <a:solidFill>
          <a:schemeClr val="accent5">
            <a:hueOff val="1673322"/>
            <a:satOff val="-2495"/>
            <a:lumOff val="-591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F5C99-5BE9-4E29-9EDB-F967E3E2F4B5}">
      <dsp:nvSpPr>
        <dsp:cNvPr id="0" name=""/>
        <dsp:cNvSpPr/>
      </dsp:nvSpPr>
      <dsp:spPr>
        <a:xfrm>
          <a:off x="1651263" y="2452121"/>
          <a:ext cx="409107" cy="409107"/>
        </a:xfrm>
        <a:prstGeom prst="ellipse">
          <a:avLst/>
        </a:prstGeom>
        <a:solidFill>
          <a:schemeClr val="accent5">
            <a:hueOff val="1784877"/>
            <a:satOff val="-2661"/>
            <a:lumOff val="-630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8CFBF-896C-4A52-B13E-AF96EA92CBB0}">
      <dsp:nvSpPr>
        <dsp:cNvPr id="0" name=""/>
        <dsp:cNvSpPr/>
      </dsp:nvSpPr>
      <dsp:spPr>
        <a:xfrm>
          <a:off x="2202535" y="2351890"/>
          <a:ext cx="281261" cy="281261"/>
        </a:xfrm>
        <a:prstGeom prst="ellipse">
          <a:avLst/>
        </a:prstGeom>
        <a:solidFill>
          <a:schemeClr val="accent5">
            <a:hueOff val="1896432"/>
            <a:satOff val="-2828"/>
            <a:lumOff val="-670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D1E2E-E237-46E9-A262-13650F0B7517}">
      <dsp:nvSpPr>
        <dsp:cNvPr id="0" name=""/>
        <dsp:cNvSpPr/>
      </dsp:nvSpPr>
      <dsp:spPr>
        <a:xfrm>
          <a:off x="2410214" y="1173756"/>
          <a:ext cx="826023" cy="1576969"/>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1C7D23-0699-4DED-875F-D8287B5FCD9B}">
      <dsp:nvSpPr>
        <dsp:cNvPr id="0" name=""/>
        <dsp:cNvSpPr/>
      </dsp:nvSpPr>
      <dsp:spPr>
        <a:xfrm>
          <a:off x="2895599" y="1142998"/>
          <a:ext cx="2252792" cy="1576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Contingencies of Reinforcement</a:t>
          </a:r>
        </a:p>
      </dsp:txBody>
      <dsp:txXfrm>
        <a:off x="2895599" y="1142998"/>
        <a:ext cx="2252792" cy="1576954"/>
      </dsp:txXfrm>
    </dsp:sp>
    <dsp:sp modelId="{27132D73-CD9B-4AF5-A062-191129CC57E5}">
      <dsp:nvSpPr>
        <dsp:cNvPr id="0" name=""/>
        <dsp:cNvSpPr/>
      </dsp:nvSpPr>
      <dsp:spPr>
        <a:xfrm>
          <a:off x="4816845" y="1173756"/>
          <a:ext cx="826023" cy="1576969"/>
        </a:xfrm>
        <a:prstGeom prst="chevron">
          <a:avLst>
            <a:gd name="adj" fmla="val 62310"/>
          </a:avLst>
        </a:prstGeom>
        <a:solidFill>
          <a:schemeClr val="accent5">
            <a:hueOff val="2007987"/>
            <a:satOff val="-2994"/>
            <a:lumOff val="-7098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1B0D19-9667-4F87-BED6-C01E5EAF5E40}">
      <dsp:nvSpPr>
        <dsp:cNvPr id="0" name=""/>
        <dsp:cNvSpPr/>
      </dsp:nvSpPr>
      <dsp:spPr>
        <a:xfrm>
          <a:off x="5708857" y="600349"/>
          <a:ext cx="2737427" cy="2288350"/>
        </a:xfrm>
        <a:prstGeom prst="ellipse">
          <a:avLst/>
        </a:prstGeom>
        <a:solidFill>
          <a:schemeClr val="accent5">
            <a:hueOff val="2007987"/>
            <a:satOff val="-2994"/>
            <a:lumOff val="-70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b="1" kern="1200" dirty="0" smtClean="0"/>
            <a:t>Consequences</a:t>
          </a:r>
          <a:endParaRPr lang="en-US" sz="1800" b="1" kern="1200" dirty="0"/>
        </a:p>
      </dsp:txBody>
      <dsp:txXfrm>
        <a:off x="6109744" y="935470"/>
        <a:ext cx="1935653" cy="16181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1FDD9-7D3C-4664-8679-FA8E3EFD6BA4}">
      <dsp:nvSpPr>
        <dsp:cNvPr id="0" name=""/>
        <dsp:cNvSpPr/>
      </dsp:nvSpPr>
      <dsp:spPr>
        <a:xfrm>
          <a:off x="1060" y="480749"/>
          <a:ext cx="3859857" cy="1929928"/>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b="1" kern="1200" smtClean="0"/>
            <a:t>Hull’s Systematic Behavior Theory</a:t>
          </a:r>
          <a:endParaRPr lang="en-US" sz="3100" kern="1200"/>
        </a:p>
      </dsp:txBody>
      <dsp:txXfrm>
        <a:off x="57586" y="537275"/>
        <a:ext cx="3746805" cy="1816876"/>
      </dsp:txXfrm>
    </dsp:sp>
    <dsp:sp modelId="{9C2B4F80-C615-4FE2-9724-0CB1E296F995}">
      <dsp:nvSpPr>
        <dsp:cNvPr id="0" name=""/>
        <dsp:cNvSpPr/>
      </dsp:nvSpPr>
      <dsp:spPr>
        <a:xfrm>
          <a:off x="387046" y="2410677"/>
          <a:ext cx="385985" cy="1447446"/>
        </a:xfrm>
        <a:custGeom>
          <a:avLst/>
          <a:gdLst/>
          <a:ahLst/>
          <a:cxnLst/>
          <a:rect l="0" t="0" r="0" b="0"/>
          <a:pathLst>
            <a:path>
              <a:moveTo>
                <a:pt x="0" y="0"/>
              </a:moveTo>
              <a:lnTo>
                <a:pt x="0" y="1447446"/>
              </a:lnTo>
              <a:lnTo>
                <a:pt x="385985" y="1447446"/>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0A33BCE-2133-4968-BE4F-2D3792D13664}">
      <dsp:nvSpPr>
        <dsp:cNvPr id="0" name=""/>
        <dsp:cNvSpPr/>
      </dsp:nvSpPr>
      <dsp:spPr>
        <a:xfrm>
          <a:off x="773031" y="2893160"/>
          <a:ext cx="3087885" cy="1929928"/>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baseline="0" smtClean="0"/>
            <a:t>The development of habits</a:t>
          </a:r>
          <a:r>
            <a:rPr lang="en-US" sz="1500" kern="1200" smtClean="0"/>
            <a:t> &amp; s</a:t>
          </a:r>
          <a:r>
            <a:rPr lang="en-US" sz="1500" kern="1200" baseline="0" smtClean="0"/>
            <a:t>kills would proceed from the simple to the complex with a clear understanding of the stimuli and responses to be associated.</a:t>
          </a:r>
          <a:endParaRPr lang="en-US" sz="1500" kern="1200"/>
        </a:p>
      </dsp:txBody>
      <dsp:txXfrm>
        <a:off x="829557" y="2949686"/>
        <a:ext cx="2974833" cy="1816876"/>
      </dsp:txXfrm>
    </dsp:sp>
    <dsp:sp modelId="{AF43C62B-9E8B-42F6-A50B-AE89E606B6A7}">
      <dsp:nvSpPr>
        <dsp:cNvPr id="0" name=""/>
        <dsp:cNvSpPr/>
      </dsp:nvSpPr>
      <dsp:spPr>
        <a:xfrm>
          <a:off x="4445956" y="480749"/>
          <a:ext cx="3859857" cy="1929928"/>
        </a:xfrm>
        <a:prstGeom prst="roundRect">
          <a:avLst>
            <a:gd name="adj" fmla="val 10000"/>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39370" rIns="59055" bIns="39370" numCol="1" spcCol="1270" anchor="ctr" anchorCtr="0">
          <a:noAutofit/>
        </a:bodyPr>
        <a:lstStyle/>
        <a:p>
          <a:pPr lvl="0" algn="ctr" defTabSz="1377950" rtl="0">
            <a:lnSpc>
              <a:spcPct val="90000"/>
            </a:lnSpc>
            <a:spcBef>
              <a:spcPct val="0"/>
            </a:spcBef>
            <a:spcAft>
              <a:spcPct val="35000"/>
            </a:spcAft>
          </a:pPr>
          <a:r>
            <a:rPr lang="en-US" sz="3100" b="1" kern="1200" smtClean="0"/>
            <a:t>Tolman’s Stimulus-Conditions Lab Studies</a:t>
          </a:r>
          <a:endParaRPr lang="en-US" sz="3100" kern="1200"/>
        </a:p>
      </dsp:txBody>
      <dsp:txXfrm>
        <a:off x="4502482" y="537275"/>
        <a:ext cx="3746805" cy="1816876"/>
      </dsp:txXfrm>
    </dsp:sp>
    <dsp:sp modelId="{E2E19FBE-0055-4B86-9B9B-49E8C1C6D43F}">
      <dsp:nvSpPr>
        <dsp:cNvPr id="0" name=""/>
        <dsp:cNvSpPr/>
      </dsp:nvSpPr>
      <dsp:spPr>
        <a:xfrm>
          <a:off x="4831942" y="2410677"/>
          <a:ext cx="385978" cy="1447446"/>
        </a:xfrm>
        <a:custGeom>
          <a:avLst/>
          <a:gdLst/>
          <a:ahLst/>
          <a:cxnLst/>
          <a:rect l="0" t="0" r="0" b="0"/>
          <a:pathLst>
            <a:path>
              <a:moveTo>
                <a:pt x="0" y="0"/>
              </a:moveTo>
              <a:lnTo>
                <a:pt x="0" y="1447446"/>
              </a:lnTo>
              <a:lnTo>
                <a:pt x="385978" y="1447446"/>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144749-9D94-4EC2-ADC1-F7BBF3BA5013}">
      <dsp:nvSpPr>
        <dsp:cNvPr id="0" name=""/>
        <dsp:cNvSpPr/>
      </dsp:nvSpPr>
      <dsp:spPr>
        <a:xfrm>
          <a:off x="5217920" y="2893160"/>
          <a:ext cx="3087885" cy="1929928"/>
        </a:xfrm>
        <a:prstGeom prst="roundRect">
          <a:avLst>
            <a:gd name="adj" fmla="val 10000"/>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kern="1200" dirty="0" smtClean="0"/>
            <a:t>Teacher’s task:</a:t>
          </a:r>
        </a:p>
        <a:p>
          <a:pPr lvl="0" algn="ctr" defTabSz="666750" rtl="0">
            <a:lnSpc>
              <a:spcPct val="90000"/>
            </a:lnSpc>
            <a:spcBef>
              <a:spcPct val="0"/>
            </a:spcBef>
            <a:spcAft>
              <a:spcPct val="35000"/>
            </a:spcAft>
          </a:pPr>
          <a:r>
            <a:rPr lang="en-US" sz="1500" kern="1200" dirty="0" smtClean="0"/>
            <a:t>Create stimulus-conditions which make it possible for learner to perceive clearly what leads to what &amp; to understand the different means by which a given goal can be reached</a:t>
          </a:r>
          <a:endParaRPr lang="en-US" sz="1500" kern="1200" dirty="0"/>
        </a:p>
      </dsp:txBody>
      <dsp:txXfrm>
        <a:off x="5274446" y="2949686"/>
        <a:ext cx="2974833" cy="18168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F9102-81F1-4FC4-A039-8F694F730BE6}" type="datetimeFigureOut">
              <a:rPr lang="en-US" smtClean="0"/>
              <a:t>7/30/15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B1656-B6D5-4652-AD5D-3E171B49C393}" type="slidenum">
              <a:rPr lang="en-US" smtClean="0"/>
              <a:t>‹#›</a:t>
            </a:fld>
            <a:endParaRPr lang="en-US"/>
          </a:p>
        </p:txBody>
      </p:sp>
    </p:spTree>
    <p:extLst>
      <p:ext uri="{BB962C8B-B14F-4D97-AF65-F5344CB8AC3E}">
        <p14:creationId xmlns:p14="http://schemas.microsoft.com/office/powerpoint/2010/main" val="276007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BB563-68F7-43E4-B21F-668796ECD879}" type="slidenum">
              <a:rPr lang="en-US" smtClean="0"/>
              <a:t>3</a:t>
            </a:fld>
            <a:endParaRPr lang="en-US"/>
          </a:p>
        </p:txBody>
      </p:sp>
    </p:spTree>
    <p:extLst>
      <p:ext uri="{BB962C8B-B14F-4D97-AF65-F5344CB8AC3E}">
        <p14:creationId xmlns:p14="http://schemas.microsoft.com/office/powerpoint/2010/main" val="170556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BB563-68F7-43E4-B21F-668796ECD879}" type="slidenum">
              <a:rPr lang="en-US" smtClean="0"/>
              <a:t>5</a:t>
            </a:fld>
            <a:endParaRPr lang="en-US"/>
          </a:p>
        </p:txBody>
      </p:sp>
    </p:spTree>
    <p:extLst>
      <p:ext uri="{BB962C8B-B14F-4D97-AF65-F5344CB8AC3E}">
        <p14:creationId xmlns:p14="http://schemas.microsoft.com/office/powerpoint/2010/main" val="422840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BB563-68F7-43E4-B21F-668796ECD879}" type="slidenum">
              <a:rPr lang="en-US" smtClean="0"/>
              <a:t>8</a:t>
            </a:fld>
            <a:endParaRPr lang="en-US"/>
          </a:p>
        </p:txBody>
      </p:sp>
    </p:spTree>
    <p:extLst>
      <p:ext uri="{BB962C8B-B14F-4D97-AF65-F5344CB8AC3E}">
        <p14:creationId xmlns:p14="http://schemas.microsoft.com/office/powerpoint/2010/main" val="78620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03BB563-68F7-43E4-B21F-668796ECD879}" type="slidenum">
              <a:rPr lang="en-US" smtClean="0"/>
              <a:t>15</a:t>
            </a:fld>
            <a:endParaRPr lang="en-US"/>
          </a:p>
        </p:txBody>
      </p:sp>
    </p:spTree>
    <p:extLst>
      <p:ext uri="{BB962C8B-B14F-4D97-AF65-F5344CB8AC3E}">
        <p14:creationId xmlns:p14="http://schemas.microsoft.com/office/powerpoint/2010/main" val="2814758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BB563-68F7-43E4-B21F-668796ECD879}" type="slidenum">
              <a:rPr lang="en-US" smtClean="0"/>
              <a:t>20</a:t>
            </a:fld>
            <a:endParaRPr lang="en-US"/>
          </a:p>
        </p:txBody>
      </p:sp>
    </p:spTree>
    <p:extLst>
      <p:ext uri="{BB962C8B-B14F-4D97-AF65-F5344CB8AC3E}">
        <p14:creationId xmlns:p14="http://schemas.microsoft.com/office/powerpoint/2010/main" val="3709674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10" descr="Inf_End_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789613"/>
            <a:ext cx="28194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Routledge_RGB.jpg                                              0003463BMacintosh HD                   BC35053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33528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Grp="1" noChangeArrowheads="1"/>
          </p:cNvSpPr>
          <p:nvPr>
            <p:ph type="ctrTitle"/>
          </p:nvPr>
        </p:nvSpPr>
        <p:spPr>
          <a:xfrm>
            <a:off x="228600" y="2514600"/>
            <a:ext cx="7467600" cy="1295400"/>
          </a:xfrm>
        </p:spPr>
        <p:txBody>
          <a:bodyPr anchor="t"/>
          <a:lstStyle>
            <a:lvl1pPr>
              <a:defRPr/>
            </a:lvl1pPr>
          </a:lstStyle>
          <a:p>
            <a:pPr lvl="0"/>
            <a:r>
              <a:rPr lang="en-US" altLang="en-US" noProof="0" smtClean="0"/>
              <a:t>Click to edit Master title style</a:t>
            </a:r>
            <a:endParaRPr lang="en-GB" altLang="en-US" noProof="0" smtClean="0"/>
          </a:p>
        </p:txBody>
      </p:sp>
    </p:spTree>
    <p:extLst>
      <p:ext uri="{BB962C8B-B14F-4D97-AF65-F5344CB8AC3E}">
        <p14:creationId xmlns:p14="http://schemas.microsoft.com/office/powerpoint/2010/main" val="199743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494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15265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 y="3048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9377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a:xfrm>
            <a:off x="6477000" y="76200"/>
            <a:ext cx="2514600" cy="288925"/>
          </a:xfrm>
          <a:prstGeom prst="rect">
            <a:avLst/>
          </a:prstGeom>
        </p:spPr>
        <p:txBody>
          <a:bodyPr/>
          <a:lstStyle/>
          <a:p>
            <a:fld id="{F3912E7F-AD83-4B5F-8135-5D1E8DFE1213}" type="datetime1">
              <a:rPr lang="en-US" smtClean="0"/>
              <a:t>7/30/15</a:t>
            </a:fld>
            <a:endParaRPr lang="en-US"/>
          </a:p>
        </p:txBody>
      </p:sp>
      <p:sp>
        <p:nvSpPr>
          <p:cNvPr id="2" name="Footer Placeholder 1"/>
          <p:cNvSpPr>
            <a:spLocks noGrp="1"/>
          </p:cNvSpPr>
          <p:nvPr>
            <p:ph type="ftr" sz="quarter" idx="11"/>
          </p:nvPr>
        </p:nvSpPr>
        <p:spPr>
          <a:xfrm>
            <a:off x="3124200" y="76200"/>
            <a:ext cx="3352800" cy="288925"/>
          </a:xfrm>
          <a:prstGeom prst="rect">
            <a:avLst/>
          </a:prstGeom>
        </p:spPr>
        <p:txBody>
          <a:bodyPr/>
          <a:lstStyle/>
          <a:p>
            <a:endParaRPr lang="en-US"/>
          </a:p>
        </p:txBody>
      </p:sp>
      <p:sp>
        <p:nvSpPr>
          <p:cNvPr id="15" name="Slide Number Placeholder 14"/>
          <p:cNvSpPr>
            <a:spLocks noGrp="1"/>
          </p:cNvSpPr>
          <p:nvPr>
            <p:ph type="sldNum" sz="quarter" idx="12"/>
          </p:nvPr>
        </p:nvSpPr>
        <p:spPr>
          <a:xfrm>
            <a:off x="8229600" y="6473952"/>
            <a:ext cx="758952" cy="246888"/>
          </a:xfrm>
          <a:prstGeom prst="rect">
            <a:avLst/>
          </a:prstGeom>
        </p:spPr>
        <p:txBody>
          <a:bodyPr/>
          <a:lstStyle/>
          <a:p>
            <a:fld id="{6D3408DE-22B0-49C5-AD41-3C87672549B3}" type="slidenum">
              <a:rPr lang="en-US" smtClean="0"/>
              <a:pPr/>
              <a:t>‹#›</a:t>
            </a:fld>
            <a:endParaRPr lang="en-US"/>
          </a:p>
        </p:txBody>
      </p:sp>
    </p:spTree>
    <p:extLst>
      <p:ext uri="{BB962C8B-B14F-4D97-AF65-F5344CB8AC3E}">
        <p14:creationId xmlns:p14="http://schemas.microsoft.com/office/powerpoint/2010/main" val="415680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1188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60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6400" y="1557338"/>
            <a:ext cx="4025900"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84700" y="1557338"/>
            <a:ext cx="4027488" cy="4233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3842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604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965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67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2378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48759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152400" y="304800"/>
            <a:ext cx="8610600" cy="1066800"/>
          </a:xfrm>
          <a:prstGeom prst="rect">
            <a:avLst/>
          </a:prstGeom>
          <a:noFill/>
          <a:ln>
            <a:noFill/>
          </a:ln>
          <a:effectLst/>
          <a:extLst>
            <a:ext uri="{909E8E84-426E-40dd-AFC4-6F175D3DCCD1}">
              <a14:hiddenFill xmlns:a14="http://schemas.microsoft.com/office/drawing/2010/main">
                <a:solidFill>
                  <a:srgbClr val="11147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4"/>
          <p:cNvSpPr>
            <a:spLocks noGrp="1" noChangeArrowheads="1"/>
          </p:cNvSpPr>
          <p:nvPr>
            <p:ph type="body" idx="1"/>
          </p:nvPr>
        </p:nvSpPr>
        <p:spPr bwMode="auto">
          <a:xfrm>
            <a:off x="406400" y="1557338"/>
            <a:ext cx="8205788" cy="423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1028" name="Picture 18" descr="Routledge_RGB.jpg                                              0003463BMacintosh HD                   BC35053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5938838"/>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525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192088" algn="l" rtl="0" eaLnBrk="1" fontAlgn="base" hangingPunct="1">
        <a:spcBef>
          <a:spcPct val="0"/>
        </a:spcBef>
        <a:spcAft>
          <a:spcPct val="0"/>
        </a:spcAft>
        <a:defRPr sz="3600">
          <a:solidFill>
            <a:schemeClr val="tx2"/>
          </a:solidFill>
          <a:latin typeface="+mj-lt"/>
          <a:ea typeface="+mj-ea"/>
          <a:cs typeface="+mj-cs"/>
        </a:defRPr>
      </a:lvl1pPr>
      <a:lvl2pPr marL="192088" algn="l" rtl="0" eaLnBrk="1" fontAlgn="base" hangingPunct="1">
        <a:spcBef>
          <a:spcPct val="0"/>
        </a:spcBef>
        <a:spcAft>
          <a:spcPct val="0"/>
        </a:spcAft>
        <a:defRPr sz="3600">
          <a:solidFill>
            <a:schemeClr val="tx2"/>
          </a:solidFill>
          <a:latin typeface="Verdana" pitchFamily="66" charset="0"/>
        </a:defRPr>
      </a:lvl2pPr>
      <a:lvl3pPr marL="192088" algn="l" rtl="0" eaLnBrk="1" fontAlgn="base" hangingPunct="1">
        <a:spcBef>
          <a:spcPct val="0"/>
        </a:spcBef>
        <a:spcAft>
          <a:spcPct val="0"/>
        </a:spcAft>
        <a:defRPr sz="3600">
          <a:solidFill>
            <a:schemeClr val="tx2"/>
          </a:solidFill>
          <a:latin typeface="Verdana" pitchFamily="66" charset="0"/>
        </a:defRPr>
      </a:lvl3pPr>
      <a:lvl4pPr marL="192088" algn="l" rtl="0" eaLnBrk="1" fontAlgn="base" hangingPunct="1">
        <a:spcBef>
          <a:spcPct val="0"/>
        </a:spcBef>
        <a:spcAft>
          <a:spcPct val="0"/>
        </a:spcAft>
        <a:defRPr sz="3600">
          <a:solidFill>
            <a:schemeClr val="tx2"/>
          </a:solidFill>
          <a:latin typeface="Verdana" pitchFamily="66" charset="0"/>
        </a:defRPr>
      </a:lvl4pPr>
      <a:lvl5pPr marL="192088" algn="l" rtl="0" eaLnBrk="1" fontAlgn="base" hangingPunct="1">
        <a:spcBef>
          <a:spcPct val="0"/>
        </a:spcBef>
        <a:spcAft>
          <a:spcPct val="0"/>
        </a:spcAft>
        <a:defRPr sz="3600">
          <a:solidFill>
            <a:schemeClr val="tx2"/>
          </a:solidFill>
          <a:latin typeface="Verdana" pitchFamily="66" charset="0"/>
        </a:defRPr>
      </a:lvl5pPr>
      <a:lvl6pPr marL="649288" algn="l" rtl="0" eaLnBrk="1" fontAlgn="base" hangingPunct="1">
        <a:spcBef>
          <a:spcPct val="0"/>
        </a:spcBef>
        <a:spcAft>
          <a:spcPct val="0"/>
        </a:spcAft>
        <a:defRPr sz="3600">
          <a:solidFill>
            <a:schemeClr val="tx2"/>
          </a:solidFill>
          <a:latin typeface="Verdana" pitchFamily="66" charset="0"/>
        </a:defRPr>
      </a:lvl6pPr>
      <a:lvl7pPr marL="1106488" algn="l" rtl="0" eaLnBrk="1" fontAlgn="base" hangingPunct="1">
        <a:spcBef>
          <a:spcPct val="0"/>
        </a:spcBef>
        <a:spcAft>
          <a:spcPct val="0"/>
        </a:spcAft>
        <a:defRPr sz="3600">
          <a:solidFill>
            <a:schemeClr val="tx2"/>
          </a:solidFill>
          <a:latin typeface="Verdana" pitchFamily="66" charset="0"/>
        </a:defRPr>
      </a:lvl7pPr>
      <a:lvl8pPr marL="1563688" algn="l" rtl="0" eaLnBrk="1" fontAlgn="base" hangingPunct="1">
        <a:spcBef>
          <a:spcPct val="0"/>
        </a:spcBef>
        <a:spcAft>
          <a:spcPct val="0"/>
        </a:spcAft>
        <a:defRPr sz="3600">
          <a:solidFill>
            <a:schemeClr val="tx2"/>
          </a:solidFill>
          <a:latin typeface="Verdana" pitchFamily="66" charset="0"/>
        </a:defRPr>
      </a:lvl8pPr>
      <a:lvl9pPr marL="2020888" algn="l" rtl="0" eaLnBrk="1" fontAlgn="base" hangingPunct="1">
        <a:spcBef>
          <a:spcPct val="0"/>
        </a:spcBef>
        <a:spcAft>
          <a:spcPct val="0"/>
        </a:spcAft>
        <a:defRPr sz="3600">
          <a:solidFill>
            <a:schemeClr val="tx2"/>
          </a:solidFill>
          <a:latin typeface="Verdana" pitchFamily="66" charset="0"/>
        </a:defRPr>
      </a:lvl9pPr>
    </p:titleStyle>
    <p:bodyStyle>
      <a:lvl1pPr marL="292100" indent="-292100" algn="l" rtl="0" eaLnBrk="1" fontAlgn="base" hangingPunct="1">
        <a:spcBef>
          <a:spcPct val="20000"/>
        </a:spcBef>
        <a:spcAft>
          <a:spcPct val="0"/>
        </a:spcAft>
        <a:buClr>
          <a:srgbClr val="0A57A5"/>
        </a:buClr>
        <a:buChar char="•"/>
        <a:defRPr sz="2400">
          <a:solidFill>
            <a:schemeClr val="tx2"/>
          </a:solidFill>
          <a:latin typeface="+mn-lt"/>
          <a:ea typeface="+mn-ea"/>
          <a:cs typeface="+mn-cs"/>
        </a:defRPr>
      </a:lvl1pPr>
      <a:lvl2pPr marL="673100" indent="-190500" algn="l" rtl="0" eaLnBrk="1" fontAlgn="base" hangingPunct="1">
        <a:spcBef>
          <a:spcPct val="20000"/>
        </a:spcBef>
        <a:spcAft>
          <a:spcPct val="0"/>
        </a:spcAft>
        <a:buClr>
          <a:srgbClr val="0A57A5"/>
        </a:buClr>
        <a:buFont typeface="Times" panose="02020603050405020304" pitchFamily="18" charset="0"/>
        <a:buChar char="•"/>
        <a:defRPr sz="2000">
          <a:solidFill>
            <a:srgbClr val="1A137B"/>
          </a:solidFill>
          <a:latin typeface="+mn-lt"/>
        </a:defRPr>
      </a:lvl2pPr>
      <a:lvl3pPr marL="1054100" indent="-190500" algn="l" rtl="0" eaLnBrk="1" fontAlgn="base" hangingPunct="1">
        <a:spcBef>
          <a:spcPct val="20000"/>
        </a:spcBef>
        <a:spcAft>
          <a:spcPct val="0"/>
        </a:spcAft>
        <a:buClr>
          <a:srgbClr val="0A57A5"/>
        </a:buClr>
        <a:buFont typeface="Times" panose="02020603050405020304" pitchFamily="18" charset="0"/>
        <a:buChar char="•"/>
        <a:defRPr>
          <a:solidFill>
            <a:srgbClr val="1A137B"/>
          </a:solidFill>
          <a:latin typeface="+mn-lt"/>
        </a:defRPr>
      </a:lvl3pPr>
      <a:lvl4pPr marL="1435100" indent="-190500" algn="l" rtl="0" eaLnBrk="1" fontAlgn="base" hangingPunct="1">
        <a:spcBef>
          <a:spcPct val="20000"/>
        </a:spcBef>
        <a:spcAft>
          <a:spcPct val="0"/>
        </a:spcAft>
        <a:buClr>
          <a:srgbClr val="0A57A5"/>
        </a:buClr>
        <a:buFont typeface="Times" panose="02020603050405020304" pitchFamily="18" charset="0"/>
        <a:buChar char="•"/>
        <a:defRPr sz="1600">
          <a:solidFill>
            <a:srgbClr val="1A137B"/>
          </a:solidFill>
          <a:latin typeface="+mn-lt"/>
        </a:defRPr>
      </a:lvl4pPr>
      <a:lvl5pPr marL="1816100" indent="-190500" algn="l" rtl="0" eaLnBrk="1" fontAlgn="base" hangingPunct="1">
        <a:spcBef>
          <a:spcPct val="20000"/>
        </a:spcBef>
        <a:spcAft>
          <a:spcPct val="0"/>
        </a:spcAft>
        <a:buClr>
          <a:srgbClr val="0A57A5"/>
        </a:buClr>
        <a:buFont typeface="Times" panose="02020603050405020304" pitchFamily="18" charset="0"/>
        <a:buChar char="•"/>
        <a:defRPr sz="1600">
          <a:solidFill>
            <a:srgbClr val="1A137B"/>
          </a:solidFill>
          <a:latin typeface="+mn-lt"/>
        </a:defRPr>
      </a:lvl5pPr>
      <a:lvl6pPr marL="22733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6pPr>
      <a:lvl7pPr marL="27305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7pPr>
      <a:lvl8pPr marL="31877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8pPr>
      <a:lvl9pPr marL="3644900" indent="-190500" algn="l" rtl="0" eaLnBrk="1" fontAlgn="base" hangingPunct="1">
        <a:spcBef>
          <a:spcPct val="20000"/>
        </a:spcBef>
        <a:spcAft>
          <a:spcPct val="0"/>
        </a:spcAft>
        <a:buClr>
          <a:srgbClr val="0A57A5"/>
        </a:buClr>
        <a:buFont typeface="Times"/>
        <a:buChar char="•"/>
        <a:defRPr sz="1600">
          <a:solidFill>
            <a:srgbClr val="1A137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diagramData" Target="../diagrams/data13.xml"/><Relationship Id="rId8" Type="http://schemas.openxmlformats.org/officeDocument/2006/relationships/diagramLayout" Target="../diagrams/layout13.xml"/><Relationship Id="rId9" Type="http://schemas.openxmlformats.org/officeDocument/2006/relationships/diagramQuickStyle" Target="../diagrams/quickStyle13.xml"/><Relationship Id="rId10" Type="http://schemas.openxmlformats.org/officeDocument/2006/relationships/diagramColors" Target="../diagrams/colors13.xml"/><Relationship Id="rId11" Type="http://schemas.microsoft.com/office/2007/relationships/diagramDrawing" Target="../diagrams/drawing13.xml"/><Relationship Id="rId1" Type="http://schemas.openxmlformats.org/officeDocument/2006/relationships/slideLayout" Target="../slideLayouts/slideLayout4.xml"/><Relationship Id="rId2"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4.xml"/><Relationship Id="rId2"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4.xml"/><Relationship Id="rId2"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4.xml"/><Relationship Id="rId2"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b="1" dirty="0"/>
              <a:t>Part 2: The </a:t>
            </a:r>
            <a:r>
              <a:rPr lang="en-US" b="1" dirty="0" smtClean="0"/>
              <a:t>Backdrop </a:t>
            </a:r>
            <a:r>
              <a:rPr lang="en-US" b="1" dirty="0"/>
              <a:t>of Learning and Teaching Theories </a:t>
            </a:r>
            <a:endParaRPr lang="en-US" dirty="0"/>
          </a:p>
        </p:txBody>
      </p:sp>
      <p:sp>
        <p:nvSpPr>
          <p:cNvPr id="3" name="Slide Number Placeholder 2"/>
          <p:cNvSpPr>
            <a:spLocks noGrp="1"/>
          </p:cNvSpPr>
          <p:nvPr>
            <p:ph type="sldNum" sz="quarter" idx="4294967295"/>
          </p:nvPr>
        </p:nvSpPr>
        <p:spPr>
          <a:xfrm>
            <a:off x="8382000" y="6477000"/>
            <a:ext cx="762000" cy="244475"/>
          </a:xfrm>
          <a:prstGeom prst="rect">
            <a:avLst/>
          </a:prstGeom>
        </p:spPr>
        <p:txBody>
          <a:bodyPr/>
          <a:lstStyle/>
          <a:p>
            <a:fld id="{6D3408DE-22B0-49C5-AD41-3C87672549B3}" type="slidenum">
              <a:rPr lang="en-US" smtClean="0"/>
              <a:pPr/>
              <a:t>1</a:t>
            </a:fld>
            <a:endParaRPr lang="en-US"/>
          </a:p>
        </p:txBody>
      </p:sp>
    </p:spTree>
    <p:extLst>
      <p:ext uri="{BB962C8B-B14F-4D97-AF65-F5344CB8AC3E}">
        <p14:creationId xmlns:p14="http://schemas.microsoft.com/office/powerpoint/2010/main" val="21553517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Skinner’s</a:t>
            </a:r>
            <a:r>
              <a:rPr lang="en-US" sz="3200" b="1" baseline="0" dirty="0" smtClean="0">
                <a:effectLst>
                  <a:outerShdw blurRad="38100" dist="38100" dir="2700000" algn="tl">
                    <a:srgbClr val="000000">
                      <a:alpha val="43137"/>
                    </a:srgbClr>
                  </a:outerShdw>
                  <a:reflection blurRad="12700" stA="48000" endA="300" endPos="55000" dir="5400000" sy="-90000" algn="bl" rotWithShape="0"/>
                </a:effectLst>
              </a:rPr>
              <a:t> View of Teaching</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a:xfrm>
            <a:off x="304800" y="990600"/>
            <a:ext cx="8686800" cy="4999038"/>
          </a:xfrm>
        </p:spPr>
        <p:txBody>
          <a:bodyPr/>
          <a:lstStyle/>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“Teaching is simply the arrangement of contingencies of reinforcement”</a:t>
            </a:r>
          </a:p>
          <a:p>
            <a:pPr marL="0" indent="0">
              <a:lnSpc>
                <a:spcPct val="80000"/>
              </a:lnSpc>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pPr>
            <a:endParaRPr lang="en-US" sz="2800" b="1" dirty="0">
              <a:solidFill>
                <a:schemeClr val="accent1">
                  <a:lumMod val="50000"/>
                </a:schemeClr>
              </a:solidFill>
              <a:effectLst>
                <a:outerShdw blurRad="38100" dist="38100" dir="2700000" algn="tl">
                  <a:srgbClr val="000000">
                    <a:alpha val="43137"/>
                  </a:srgbClr>
                </a:outerShdw>
              </a:effectLst>
            </a:endParaRPr>
          </a:p>
          <a:p>
            <a:pPr>
              <a:lnSpc>
                <a:spcPct val="80000"/>
              </a:lnSpc>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pPr>
            <a:endParaRPr lang="en-US" sz="2800" b="1" dirty="0">
              <a:solidFill>
                <a:schemeClr val="accent1">
                  <a:lumMod val="50000"/>
                </a:schemeClr>
              </a:solidFill>
              <a:effectLst>
                <a:outerShdw blurRad="38100" dist="38100" dir="2700000" algn="tl">
                  <a:srgbClr val="000000">
                    <a:alpha val="43137"/>
                  </a:srgbClr>
                </a:outerShdw>
              </a:effectLst>
            </a:endParaRPr>
          </a:p>
          <a:p>
            <a:pPr>
              <a:lnSpc>
                <a:spcPct val="80000"/>
              </a:lnSpc>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pPr>
            <a:endParaRPr lang="en-US" sz="2800" b="1" dirty="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Contingencies </a:t>
            </a:r>
            <a:r>
              <a:rPr lang="en-US" sz="2800" b="1" dirty="0">
                <a:solidFill>
                  <a:schemeClr val="accent1">
                    <a:lumMod val="50000"/>
                  </a:schemeClr>
                </a:solidFill>
                <a:effectLst>
                  <a:outerShdw blurRad="38100" dist="38100" dir="2700000" algn="tl">
                    <a:srgbClr val="000000">
                      <a:alpha val="43137"/>
                    </a:srgbClr>
                  </a:outerShdw>
                </a:effectLst>
              </a:rPr>
              <a:t>of </a:t>
            </a:r>
            <a:r>
              <a:rPr lang="en-US" sz="2800" b="1" dirty="0" smtClean="0">
                <a:solidFill>
                  <a:schemeClr val="accent1">
                    <a:lumMod val="50000"/>
                  </a:schemeClr>
                </a:solidFill>
                <a:effectLst>
                  <a:outerShdw blurRad="38100" dist="38100" dir="2700000" algn="tl">
                    <a:srgbClr val="000000">
                      <a:alpha val="43137"/>
                    </a:srgbClr>
                  </a:outerShdw>
                </a:effectLst>
              </a:rPr>
              <a:t>Reinforcement</a:t>
            </a:r>
          </a:p>
          <a:p>
            <a:pPr lvl="1">
              <a:lnSpc>
                <a:spcPct val="80000"/>
              </a:lnSpc>
            </a:pPr>
            <a:r>
              <a:rPr lang="en-US" sz="2600" dirty="0">
                <a:solidFill>
                  <a:schemeClr val="tx1"/>
                </a:solidFill>
              </a:rPr>
              <a:t>Relations which prevail between behavior and consequences</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10</a:t>
            </a:fld>
            <a:endParaRPr lang="en-US" dirty="0"/>
          </a:p>
        </p:txBody>
      </p:sp>
      <p:graphicFrame>
        <p:nvGraphicFramePr>
          <p:cNvPr id="6" name="Diagram 5"/>
          <p:cNvGraphicFramePr>
            <a:graphicFrameLocks noChangeAspect="1"/>
          </p:cNvGraphicFramePr>
          <p:nvPr>
            <p:extLst>
              <p:ext uri="{D42A27DB-BD31-4B8C-83A1-F6EECF244321}">
                <p14:modId xmlns:p14="http://schemas.microsoft.com/office/powerpoint/2010/main" val="4218259556"/>
              </p:ext>
            </p:extLst>
          </p:nvPr>
        </p:nvGraphicFramePr>
        <p:xfrm>
          <a:off x="304800" y="1524000"/>
          <a:ext cx="9148570" cy="394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7461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Laboratory Studies</a:t>
            </a:r>
            <a:r>
              <a:rPr lang="en-US" b="1" baseline="0" dirty="0" smtClean="0">
                <a:effectLst>
                  <a:outerShdw blurRad="38100" dist="38100" dir="2700000" algn="tl">
                    <a:srgbClr val="000000">
                      <a:alpha val="43137"/>
                    </a:srgbClr>
                  </a:outerShdw>
                  <a:reflection blurRad="12700" stA="48000" endA="300" endPos="55000" dir="5400000" sy="-90000" algn="bl" rotWithShape="0"/>
                </a:effectLst>
              </a:rPr>
              <a:t> of Learning</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9409715"/>
              </p:ext>
            </p:extLst>
          </p:nvPr>
        </p:nvGraphicFramePr>
        <p:xfrm>
          <a:off x="304800" y="1066800"/>
          <a:ext cx="8686800" cy="530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11</a:t>
            </a:fld>
            <a:endParaRPr lang="en-US" dirty="0"/>
          </a:p>
        </p:txBody>
      </p:sp>
    </p:spTree>
    <p:extLst>
      <p:ext uri="{BB962C8B-B14F-4D97-AF65-F5344CB8AC3E}">
        <p14:creationId xmlns:p14="http://schemas.microsoft.com/office/powerpoint/2010/main" val="32377153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r>
              <a:rPr lang="en-US" sz="3200" b="1" kern="1200" baseline="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8 Types of Learning</a:t>
            </a:r>
            <a:r>
              <a:rPr lang="en-US" sz="3200" b="1" kern="120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 (Gagne)</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2748095"/>
              </p:ext>
            </p:extLst>
          </p:nvPr>
        </p:nvGraphicFramePr>
        <p:xfrm>
          <a:off x="457200" y="11430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12</a:t>
            </a:fld>
            <a:endParaRPr lang="en-US" dirty="0"/>
          </a:p>
        </p:txBody>
      </p:sp>
    </p:spTree>
    <p:extLst>
      <p:ext uri="{BB962C8B-B14F-4D97-AF65-F5344CB8AC3E}">
        <p14:creationId xmlns:p14="http://schemas.microsoft.com/office/powerpoint/2010/main" val="4105225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8 </a:t>
            </a:r>
            <a:r>
              <a:rPr lang="en-US" b="1" dirty="0">
                <a:solidFill>
                  <a:schemeClr val="tx1"/>
                </a:solidFill>
                <a:effectLst>
                  <a:outerShdw blurRad="38100" dist="38100" dir="2700000" algn="tl">
                    <a:srgbClr val="000000">
                      <a:alpha val="43137"/>
                    </a:srgbClr>
                  </a:outerShdw>
                  <a:reflection blurRad="12700" stA="48000" endA="300" endPos="55000" dir="5400000" sy="-90000" algn="bl" rotWithShape="0"/>
                </a:effectLst>
              </a:rPr>
              <a:t>Types of </a:t>
            </a:r>
            <a:r>
              <a:rPr lang="en-US"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Learning (Gagne)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3619892"/>
              </p:ext>
            </p:extLst>
          </p:nvPr>
        </p:nvGraphicFramePr>
        <p:xfrm>
          <a:off x="533400" y="1066800"/>
          <a:ext cx="8229600" cy="4727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13</a:t>
            </a:fld>
            <a:endParaRPr lang="en-US" dirty="0"/>
          </a:p>
        </p:txBody>
      </p:sp>
    </p:spTree>
    <p:extLst>
      <p:ext uri="{BB962C8B-B14F-4D97-AF65-F5344CB8AC3E}">
        <p14:creationId xmlns:p14="http://schemas.microsoft.com/office/powerpoint/2010/main" val="33260443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41248"/>
          </a:xfrm>
        </p:spPr>
        <p:txBody>
          <a:bodyPr>
            <a:noAutofit/>
          </a:bodyPr>
          <a:lstStyle/>
          <a:p>
            <a:pPr>
              <a:lnSpc>
                <a:spcPct val="80000"/>
              </a:lnSpc>
            </a:pPr>
            <a:r>
              <a:rPr lang="en-US" sz="3200"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8 </a:t>
            </a:r>
            <a:r>
              <a:rPr lang="en-US" sz="3200" b="1" dirty="0">
                <a:solidFill>
                  <a:schemeClr val="tx1"/>
                </a:solidFill>
                <a:effectLst>
                  <a:outerShdw blurRad="38100" dist="38100" dir="2700000" algn="tl">
                    <a:srgbClr val="000000">
                      <a:alpha val="43137"/>
                    </a:srgbClr>
                  </a:outerShdw>
                  <a:reflection blurRad="12700" stA="48000" endA="300" endPos="55000" dir="5400000" sy="-90000" algn="bl" rotWithShape="0"/>
                </a:effectLst>
              </a:rPr>
              <a:t>Ways a teacher must manage the learner’s </a:t>
            </a:r>
            <a:r>
              <a:rPr lang="en-US" sz="3200" b="1"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environment (Gagne)</a:t>
            </a:r>
            <a:endParaRPr lang="en-US" sz="3200" b="1" dirty="0">
              <a:solidFill>
                <a:schemeClr val="tx1"/>
              </a:solidFill>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259118217"/>
              </p:ext>
            </p:extLst>
          </p:nvPr>
        </p:nvGraphicFramePr>
        <p:xfrm>
          <a:off x="381000" y="1371600"/>
          <a:ext cx="411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918922966"/>
              </p:ext>
            </p:extLst>
          </p:nvPr>
        </p:nvGraphicFramePr>
        <p:xfrm>
          <a:off x="4800600" y="1371600"/>
          <a:ext cx="411480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1EDAD88E-4493-42DB-A110-CF194E0C6C4F}" type="slidenum">
              <a:rPr lang="en-US" smtClean="0"/>
              <a:pPr/>
              <a:t>14</a:t>
            </a:fld>
            <a:endParaRPr lang="en-US" dirty="0"/>
          </a:p>
        </p:txBody>
      </p:sp>
    </p:spTree>
    <p:extLst>
      <p:ext uri="{BB962C8B-B14F-4D97-AF65-F5344CB8AC3E}">
        <p14:creationId xmlns:p14="http://schemas.microsoft.com/office/powerpoint/2010/main" val="11555337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T</a:t>
            </a:r>
            <a:r>
              <a:rPr lang="en-US" sz="3200" b="1" dirty="0" smtClean="0">
                <a:effectLst>
                  <a:outerShdw blurRad="38100" dist="38100" dir="2700000" algn="tl">
                    <a:srgbClr val="000000">
                      <a:alpha val="43137"/>
                    </a:srgbClr>
                  </a:outerShdw>
                  <a:reflection blurRad="12700" stA="48000" endA="300" endPos="55000" dir="5400000" sy="-90000" algn="bl" rotWithShape="0"/>
                </a:effectLst>
              </a:rPr>
              <a:t>eaching Concepts from Adult Learning Theories: Carl Rogers</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7" name="Content Placeholder 6"/>
          <p:cNvSpPr>
            <a:spLocks noGrp="1"/>
          </p:cNvSpPr>
          <p:nvPr>
            <p:ph idx="1"/>
          </p:nvPr>
        </p:nvSpPr>
        <p:spPr/>
        <p:txBody>
          <a:bodyPr/>
          <a:lstStyle/>
          <a:p>
            <a:pPr>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Carl Rogers</a:t>
            </a:r>
          </a:p>
          <a:p>
            <a:pPr lvl="1"/>
            <a:r>
              <a:rPr lang="en-US" sz="2600" dirty="0">
                <a:solidFill>
                  <a:schemeClr val="tx1"/>
                </a:solidFill>
              </a:rPr>
              <a:t>Role of teachers</a:t>
            </a:r>
          </a:p>
          <a:p>
            <a:pPr lvl="2">
              <a:lnSpc>
                <a:spcPct val="80000"/>
              </a:lnSpc>
              <a:buFont typeface="Wingdings" charset="2"/>
              <a:buChar char="ü"/>
            </a:pPr>
            <a:r>
              <a:rPr lang="en-US" dirty="0">
                <a:solidFill>
                  <a:schemeClr val="tx1"/>
                </a:solidFill>
              </a:rPr>
              <a:t>Facilitator of learning</a:t>
            </a:r>
          </a:p>
          <a:p>
            <a:pPr lvl="2">
              <a:lnSpc>
                <a:spcPct val="80000"/>
              </a:lnSpc>
              <a:buFont typeface="Wingdings" charset="2"/>
              <a:buChar char="ü"/>
            </a:pPr>
            <a:r>
              <a:rPr lang="en-US" dirty="0">
                <a:solidFill>
                  <a:schemeClr val="tx1"/>
                </a:solidFill>
              </a:rPr>
              <a:t>Developing personal relationship with the learner</a:t>
            </a:r>
          </a:p>
          <a:p>
            <a:pPr lvl="1"/>
            <a:r>
              <a:rPr lang="en-US" sz="2600" dirty="0">
                <a:solidFill>
                  <a:schemeClr val="tx1"/>
                </a:solidFill>
              </a:rPr>
              <a:t>Key characteristics of teachers</a:t>
            </a:r>
          </a:p>
          <a:p>
            <a:pPr lvl="2">
              <a:lnSpc>
                <a:spcPct val="80000"/>
              </a:lnSpc>
              <a:buFont typeface="Wingdings" charset="2"/>
              <a:buChar char="ü"/>
            </a:pPr>
            <a:r>
              <a:rPr lang="en-US" dirty="0">
                <a:solidFill>
                  <a:schemeClr val="tx1"/>
                </a:solidFill>
              </a:rPr>
              <a:t>Genuine; Non-possessive, caring, prizing, trust, &amp; respect; empathic understanding and sensitive and accurate listening</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15</a:t>
            </a:fld>
            <a:endParaRPr lang="en-US" dirty="0"/>
          </a:p>
        </p:txBody>
      </p:sp>
    </p:spTree>
    <p:extLst>
      <p:ext uri="{BB962C8B-B14F-4D97-AF65-F5344CB8AC3E}">
        <p14:creationId xmlns:p14="http://schemas.microsoft.com/office/powerpoint/2010/main" val="13626664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Rogers’ Guidelines for Learning Facilitators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04781034"/>
              </p:ext>
            </p:extLst>
          </p:nvPr>
        </p:nvGraphicFramePr>
        <p:xfrm>
          <a:off x="685800" y="1600200"/>
          <a:ext cx="8001000" cy="4739639"/>
        </p:xfrm>
        <a:graphic>
          <a:graphicData uri="http://schemas.openxmlformats.org/drawingml/2006/table">
            <a:tbl>
              <a:tblPr firstRow="1" bandRow="1">
                <a:tableStyleId>{8A107856-5554-42FB-B03E-39F5DBC370BA}</a:tableStyleId>
              </a:tblPr>
              <a:tblGrid>
                <a:gridCol w="2667000"/>
                <a:gridCol w="2667000"/>
                <a:gridCol w="2667000"/>
              </a:tblGrid>
              <a:tr h="11050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Convey a philosophy of trust in the group to set the initial mood or climate of the group experience</a:t>
                      </a:r>
                      <a:endParaRPr lang="en-US" sz="1400" b="1" dirty="0" smtClean="0">
                        <a:solidFill>
                          <a:schemeClr val="lt1"/>
                        </a:solidFill>
                      </a:endParaRPr>
                    </a:p>
                  </a:txBody>
                  <a:tcPr anchor="ctr" anchorCtr="1"/>
                </a:tc>
                <a:tc>
                  <a:txBody>
                    <a:bodyPr/>
                    <a:lstStyle/>
                    <a:p>
                      <a:pPr algn="ctr" defTabSz="444500">
                        <a:lnSpc>
                          <a:spcPct val="90000"/>
                        </a:lnSpc>
                        <a:spcBef>
                          <a:spcPct val="0"/>
                        </a:spcBef>
                        <a:spcAft>
                          <a:spcPct val="35000"/>
                        </a:spcAft>
                        <a:defRPr/>
                      </a:pPr>
                      <a:r>
                        <a:rPr lang="en-US" sz="1400" dirty="0" smtClean="0"/>
                        <a:t>Elicit and clarify the purposes of the individuals and the group to help create a climate for learning</a:t>
                      </a:r>
                      <a:endParaRPr lang="en-US" sz="1400" b="1" dirty="0">
                        <a:solidFill>
                          <a:schemeClr val="lt1"/>
                        </a:solidFill>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Use the individuals’ drives and purposes as the moving force behind their</a:t>
                      </a:r>
                      <a:r>
                        <a:rPr lang="en-US" sz="1400" kern="1200" baseline="0" dirty="0" smtClean="0"/>
                        <a:t> learning</a:t>
                      </a:r>
                      <a:endParaRPr lang="en-US" sz="1400" kern="1200" dirty="0" smtClean="0"/>
                    </a:p>
                  </a:txBody>
                  <a:tcPr anchor="ctr" anchorCtr="1"/>
                </a:tc>
              </a:tr>
              <a:tr h="1568018">
                <a:tc>
                  <a:txBody>
                    <a:bodyPr/>
                    <a:lstStyle/>
                    <a:p>
                      <a:pPr lvl="0" algn="ctr" defTabSz="444500" rtl="0">
                        <a:lnSpc>
                          <a:spcPct val="90000"/>
                        </a:lnSpc>
                        <a:spcBef>
                          <a:spcPct val="0"/>
                        </a:spcBef>
                        <a:spcAft>
                          <a:spcPct val="35000"/>
                        </a:spcAft>
                      </a:pPr>
                      <a:r>
                        <a:rPr lang="en-US" sz="1400" b="1" kern="1200" dirty="0" smtClean="0"/>
                        <a:t>Make themselves a flexible resource to be used by the group</a:t>
                      </a:r>
                      <a:endParaRPr lang="en-US" sz="1400" b="1" kern="1200"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t>Accepts intellectual content &amp; the emotionalized attitudes, giving each aspect the approximate degree of emphasis that it has for the individual or group</a:t>
                      </a:r>
                    </a:p>
                  </a:txBody>
                  <a:tcPr anchor="ctr" anchorCtr="1"/>
                </a:tc>
                <a:tc>
                  <a:txBody>
                    <a:bodyPr/>
                    <a:lstStyle/>
                    <a:p>
                      <a:pPr lvl="0" algn="ctr" defTabSz="444500" rtl="0">
                        <a:lnSpc>
                          <a:spcPct val="90000"/>
                        </a:lnSpc>
                        <a:spcBef>
                          <a:spcPct val="0"/>
                        </a:spcBef>
                        <a:spcAft>
                          <a:spcPct val="35000"/>
                        </a:spcAft>
                      </a:pPr>
                      <a:r>
                        <a:rPr lang="en-US" sz="1400" b="1" kern="1200" dirty="0" smtClean="0"/>
                        <a:t>Make easily available a wide range of resources for learning</a:t>
                      </a:r>
                      <a:endParaRPr lang="en-US" sz="1400" b="1" kern="1200" dirty="0"/>
                    </a:p>
                  </a:txBody>
                  <a:tcPr anchor="ctr" anchorCtr="1"/>
                </a:tc>
              </a:tr>
              <a:tr h="1040320">
                <a:tc>
                  <a:txBody>
                    <a:bodyPr/>
                    <a:lstStyle/>
                    <a:p>
                      <a:pPr lvl="0" algn="ctr" defTabSz="444500" rtl="0">
                        <a:lnSpc>
                          <a:spcPct val="90000"/>
                        </a:lnSpc>
                        <a:spcBef>
                          <a:spcPct val="0"/>
                        </a:spcBef>
                        <a:spcAft>
                          <a:spcPct val="35000"/>
                        </a:spcAft>
                      </a:pPr>
                      <a:r>
                        <a:rPr lang="en-US" sz="1400" b="1" kern="1200" dirty="0" smtClean="0"/>
                        <a:t>Gradually become a participant learner expressing his views as those of one individual only</a:t>
                      </a:r>
                      <a:endParaRPr lang="en-US" sz="1400" b="1" kern="1200" dirty="0"/>
                    </a:p>
                  </a:txBody>
                  <a:tcPr anchor="ctr" anchorCtr="1"/>
                </a:tc>
                <a:tc>
                  <a:txBody>
                    <a:bodyPr/>
                    <a:lstStyle/>
                    <a:p>
                      <a:pPr lvl="0" algn="ctr" defTabSz="444500" rtl="0">
                        <a:lnSpc>
                          <a:spcPct val="90000"/>
                        </a:lnSpc>
                        <a:spcBef>
                          <a:spcPct val="0"/>
                        </a:spcBef>
                        <a:spcAft>
                          <a:spcPct val="35000"/>
                        </a:spcAft>
                      </a:pPr>
                      <a:r>
                        <a:rPr lang="en-US" sz="1400" b="1" kern="1200" dirty="0" smtClean="0"/>
                        <a:t>Remain alert to strong individual feelings to try to understand each person’s point of view</a:t>
                      </a:r>
                      <a:endParaRPr lang="en-US" sz="1400" b="1" kern="1200" dirty="0"/>
                    </a:p>
                  </a:txBody>
                  <a:tcPr anchor="ctr" anchorCtr="1"/>
                </a:tc>
                <a:tc>
                  <a:txBody>
                    <a:bodyPr/>
                    <a:lstStyle/>
                    <a:p>
                      <a:pPr lvl="0" algn="ctr" defTabSz="444500" rtl="0">
                        <a:lnSpc>
                          <a:spcPct val="90000"/>
                        </a:lnSpc>
                        <a:spcBef>
                          <a:spcPct val="0"/>
                        </a:spcBef>
                        <a:spcAft>
                          <a:spcPct val="35000"/>
                        </a:spcAft>
                      </a:pPr>
                      <a:r>
                        <a:rPr lang="en-US" sz="1400" b="1" kern="1200" dirty="0" smtClean="0"/>
                        <a:t>Recognize and accept his or her own limitations</a:t>
                      </a:r>
                      <a:endParaRPr lang="en-US" sz="1400" b="1" kern="1200" dirty="0"/>
                    </a:p>
                  </a:txBody>
                  <a:tcPr anchor="ctr" anchorCtr="1"/>
                </a:tc>
              </a:tr>
              <a:tr h="934780">
                <a:tc>
                  <a:txBody>
                    <a:bodyPr/>
                    <a:lstStyle/>
                    <a:p>
                      <a:pPr algn="ctr"/>
                      <a:endParaRPr lang="en-US" sz="1400" b="1" dirty="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t>Sharing his feelings &amp; thoughts with group as his “owned” attitude, not as a judgment</a:t>
                      </a:r>
                    </a:p>
                  </a:txBody>
                  <a:tcPr anchor="ctr" anchorCtr="1"/>
                </a:tc>
                <a:tc>
                  <a:txBody>
                    <a:bodyPr/>
                    <a:lstStyle/>
                    <a:p>
                      <a:pPr algn="ctr"/>
                      <a:endParaRPr lang="en-US" sz="1400" b="1" dirty="0"/>
                    </a:p>
                  </a:txBody>
                  <a:tcPr anchor="ctr" anchorCtr="1"/>
                </a:tc>
              </a:tr>
            </a:tbl>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16</a:t>
            </a:fld>
            <a:endParaRPr lang="en-US" dirty="0"/>
          </a:p>
        </p:txBody>
      </p:sp>
    </p:spTree>
    <p:extLst>
      <p:ext uri="{BB962C8B-B14F-4D97-AF65-F5344CB8AC3E}">
        <p14:creationId xmlns:p14="http://schemas.microsoft.com/office/powerpoint/2010/main" val="29108965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Watson’s Guidelines for Learning Facilitation</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185694510"/>
              </p:ext>
            </p:extLst>
          </p:nvPr>
        </p:nvGraphicFramePr>
        <p:xfrm>
          <a:off x="381000" y="1371600"/>
          <a:ext cx="8305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2000" y="6477000"/>
            <a:ext cx="762000" cy="244475"/>
          </a:xfrm>
          <a:prstGeom prst="rect">
            <a:avLst/>
          </a:prstGeom>
        </p:spPr>
        <p:txBody>
          <a:bodyPr/>
          <a:lstStyle/>
          <a:p>
            <a:fld id="{1EDAD88E-4493-42DB-A110-CF194E0C6C4F}" type="slidenum">
              <a:rPr lang="en-US" smtClean="0"/>
              <a:pPr/>
              <a:t>17</a:t>
            </a:fld>
            <a:endParaRPr lang="en-US" dirty="0"/>
          </a:p>
        </p:txBody>
      </p:sp>
    </p:spTree>
    <p:extLst>
      <p:ext uri="{BB962C8B-B14F-4D97-AF65-F5344CB8AC3E}">
        <p14:creationId xmlns:p14="http://schemas.microsoft.com/office/powerpoint/2010/main" val="2791358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Watson’s Guidelines for Learning </a:t>
            </a:r>
            <a:r>
              <a:rPr lang="en-US" b="1" dirty="0" smtClean="0">
                <a:effectLst>
                  <a:outerShdw blurRad="38100" dist="38100" dir="2700000" algn="tl">
                    <a:srgbClr val="000000">
                      <a:alpha val="43137"/>
                    </a:srgbClr>
                  </a:outerShdw>
                  <a:reflection blurRad="12700" stA="48000" endA="300" endPos="55000" dir="5400000" sy="-90000" algn="bl" rotWithShape="0"/>
                </a:effectLst>
              </a:rPr>
              <a:t>Facilitation (cont.)</a:t>
            </a:r>
            <a:endParaRPr lang="en-US" dirty="0"/>
          </a:p>
        </p:txBody>
      </p:sp>
      <p:graphicFrame>
        <p:nvGraphicFramePr>
          <p:cNvPr id="6" name="Content Placeholder 9"/>
          <p:cNvGraphicFramePr>
            <a:graphicFrameLocks noGrp="1"/>
          </p:cNvGraphicFramePr>
          <p:nvPr>
            <p:ph sz="half" idx="1"/>
            <p:extLst>
              <p:ext uri="{D42A27DB-BD31-4B8C-83A1-F6EECF244321}">
                <p14:modId xmlns:p14="http://schemas.microsoft.com/office/powerpoint/2010/main" val="2534528428"/>
              </p:ext>
            </p:extLst>
          </p:nvPr>
        </p:nvGraphicFramePr>
        <p:xfrm>
          <a:off x="228600" y="1143000"/>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8382000" y="6477000"/>
            <a:ext cx="762000" cy="244475"/>
          </a:xfrm>
          <a:prstGeom prst="rect">
            <a:avLst/>
          </a:prstGeom>
        </p:spPr>
        <p:txBody>
          <a:bodyPr/>
          <a:lstStyle/>
          <a:p>
            <a:fld id="{1EDAD88E-4493-42DB-A110-CF194E0C6C4F}" type="slidenum">
              <a:rPr lang="en-US" smtClean="0"/>
              <a:pPr/>
              <a:t>18</a:t>
            </a:fld>
            <a:endParaRPr lang="en-US" dirty="0"/>
          </a:p>
        </p:txBody>
      </p:sp>
    </p:spTree>
    <p:extLst>
      <p:ext uri="{BB962C8B-B14F-4D97-AF65-F5344CB8AC3E}">
        <p14:creationId xmlns:p14="http://schemas.microsoft.com/office/powerpoint/2010/main" val="30773502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Watson’s Guidelines for Learning </a:t>
            </a:r>
            <a:r>
              <a:rPr lang="en-US" b="1" dirty="0" smtClean="0">
                <a:effectLst>
                  <a:outerShdw blurRad="38100" dist="38100" dir="2700000" algn="tl">
                    <a:srgbClr val="000000">
                      <a:alpha val="43137"/>
                    </a:srgbClr>
                  </a:outerShdw>
                  <a:reflection blurRad="12700" stA="48000" endA="300" endPos="55000" dir="5400000" sy="-90000" algn="bl" rotWithShape="0"/>
                </a:effectLst>
              </a:rPr>
              <a:t>Facilitation (cont.)</a:t>
            </a:r>
            <a:endParaRPr lang="en-US" dirty="0"/>
          </a:p>
        </p:txBody>
      </p:sp>
      <p:graphicFrame>
        <p:nvGraphicFramePr>
          <p:cNvPr id="6" name="Content Placeholder 9"/>
          <p:cNvGraphicFramePr>
            <a:graphicFrameLocks noGrp="1"/>
          </p:cNvGraphicFramePr>
          <p:nvPr>
            <p:ph sz="half" idx="1"/>
            <p:extLst>
              <p:ext uri="{D42A27DB-BD31-4B8C-83A1-F6EECF244321}">
                <p14:modId xmlns:p14="http://schemas.microsoft.com/office/powerpoint/2010/main" val="1110207358"/>
              </p:ext>
            </p:extLst>
          </p:nvPr>
        </p:nvGraphicFramePr>
        <p:xfrm>
          <a:off x="228600" y="1143000"/>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8382000" y="6477000"/>
            <a:ext cx="762000" cy="244475"/>
          </a:xfrm>
          <a:prstGeom prst="rect">
            <a:avLst/>
          </a:prstGeom>
        </p:spPr>
        <p:txBody>
          <a:bodyPr/>
          <a:lstStyle/>
          <a:p>
            <a:fld id="{1EDAD88E-4493-42DB-A110-CF194E0C6C4F}" type="slidenum">
              <a:rPr lang="en-US" smtClean="0"/>
              <a:pPr/>
              <a:t>19</a:t>
            </a:fld>
            <a:endParaRPr lang="en-US" dirty="0"/>
          </a:p>
        </p:txBody>
      </p:sp>
    </p:spTree>
    <p:extLst>
      <p:ext uri="{BB962C8B-B14F-4D97-AF65-F5344CB8AC3E}">
        <p14:creationId xmlns:p14="http://schemas.microsoft.com/office/powerpoint/2010/main" val="13348077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Chapter 7: Theories of Teaching</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Tree>
    <p:extLst>
      <p:ext uri="{BB962C8B-B14F-4D97-AF65-F5344CB8AC3E}">
        <p14:creationId xmlns:p14="http://schemas.microsoft.com/office/powerpoint/2010/main" val="2404991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Autofit/>
          </a:bodyPr>
          <a:lstStyle/>
          <a:p>
            <a:r>
              <a:rPr lang="en-US" sz="3200" b="1" dirty="0">
                <a:effectLst>
                  <a:outerShdw blurRad="38100" dist="38100" dir="2700000" algn="tl">
                    <a:srgbClr val="000000">
                      <a:alpha val="43137"/>
                    </a:srgbClr>
                  </a:outerShdw>
                  <a:reflection blurRad="12700" stA="48000" endA="300" endPos="55000" dir="5400000" sy="-90000" algn="bl" rotWithShape="0"/>
                </a:effectLst>
              </a:rPr>
              <a:t>7 Assumptions of </a:t>
            </a:r>
            <a:r>
              <a:rPr lang="en-US" sz="3200" b="1" dirty="0" err="1">
                <a:effectLst>
                  <a:outerShdw blurRad="38100" dist="38100" dir="2700000" algn="tl">
                    <a:srgbClr val="000000">
                      <a:alpha val="43137"/>
                    </a:srgbClr>
                  </a:outerShdw>
                  <a:reflection blurRad="12700" stA="48000" endA="300" endPos="55000" dir="5400000" sy="-90000" algn="bl" rotWithShape="0"/>
                </a:effectLst>
              </a:rPr>
              <a:t>Houle’s</a:t>
            </a:r>
            <a:r>
              <a:rPr lang="en-US" sz="3200" b="1" dirty="0">
                <a:effectLst>
                  <a:outerShdw blurRad="38100" dist="38100" dir="2700000" algn="tl">
                    <a:srgbClr val="000000">
                      <a:alpha val="43137"/>
                    </a:srgbClr>
                  </a:outerShdw>
                  <a:reflection blurRad="12700" stA="48000" endA="300" endPos="55000" dir="5400000" sy="-90000" algn="bl" rotWithShape="0"/>
                </a:effectLst>
              </a:rPr>
              <a:t> “Fundamental System” of Education</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38274478"/>
              </p:ext>
            </p:extLst>
          </p:nvPr>
        </p:nvGraphicFramePr>
        <p:xfrm>
          <a:off x="152400" y="11430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20</a:t>
            </a:fld>
            <a:endParaRPr lang="en-US" dirty="0"/>
          </a:p>
        </p:txBody>
      </p:sp>
    </p:spTree>
    <p:extLst>
      <p:ext uri="{BB962C8B-B14F-4D97-AF65-F5344CB8AC3E}">
        <p14:creationId xmlns:p14="http://schemas.microsoft.com/office/powerpoint/2010/main" val="6058312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“Fundamental System” Components Managed by Educators</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75095151"/>
              </p:ext>
            </p:extLst>
          </p:nvPr>
        </p:nvGraphicFramePr>
        <p:xfrm>
          <a:off x="304800" y="1676400"/>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21</a:t>
            </a:fld>
            <a:endParaRPr lang="en-US" dirty="0"/>
          </a:p>
        </p:txBody>
      </p:sp>
      <p:sp>
        <p:nvSpPr>
          <p:cNvPr id="6" name="TextBox 5"/>
          <p:cNvSpPr txBox="1"/>
          <p:nvPr/>
        </p:nvSpPr>
        <p:spPr>
          <a:xfrm>
            <a:off x="3810000" y="3154680"/>
            <a:ext cx="5181600" cy="1188720"/>
          </a:xfrm>
          <a:prstGeom prst="rect">
            <a:avLst/>
          </a:prstGeom>
          <a:noFill/>
        </p:spPr>
        <p:txBody>
          <a:bodyPr wrap="square" rtlCol="0">
            <a:spAutoFit/>
          </a:bodyPr>
          <a:lstStyle/>
          <a:p>
            <a:pPr marL="285750" lvl="0" indent="-285750">
              <a:buFont typeface="Arial" pitchFamily="34" charset="0"/>
              <a:buChar char="•"/>
            </a:pPr>
            <a:r>
              <a:rPr lang="en-US" sz="1200" b="1" dirty="0"/>
              <a:t>Social reinforcement of learning is provided.</a:t>
            </a:r>
          </a:p>
          <a:p>
            <a:pPr marL="285750" lvl="0" indent="-285750">
              <a:buFont typeface="Arial" pitchFamily="34" charset="0"/>
              <a:buChar char="•"/>
            </a:pPr>
            <a:r>
              <a:rPr lang="en-US" sz="1200" b="1" dirty="0"/>
              <a:t>The nature of each individual learner is taken into account.</a:t>
            </a:r>
          </a:p>
          <a:p>
            <a:pPr marL="285750" lvl="0" indent="-285750">
              <a:buFont typeface="Arial" pitchFamily="34" charset="0"/>
              <a:buChar char="•"/>
            </a:pPr>
            <a:r>
              <a:rPr lang="en-US" sz="1200" b="1" dirty="0"/>
              <a:t>Roles and relationships are made clear.</a:t>
            </a:r>
          </a:p>
          <a:p>
            <a:pPr marL="285750" lvl="0" indent="-285750">
              <a:buFont typeface="Arial" pitchFamily="34" charset="0"/>
              <a:buChar char="•"/>
            </a:pPr>
            <a:r>
              <a:rPr lang="en-US" sz="1200" b="1" dirty="0"/>
              <a:t>Criteria for evaluating progress are identified.</a:t>
            </a:r>
          </a:p>
          <a:p>
            <a:pPr marL="285750" lvl="0" indent="-285750">
              <a:buFont typeface="Arial" pitchFamily="34" charset="0"/>
              <a:buChar char="•"/>
            </a:pPr>
            <a:r>
              <a:rPr lang="en-US" sz="1200" b="1" dirty="0"/>
              <a:t>The design is made clear to all concerned.</a:t>
            </a:r>
          </a:p>
          <a:p>
            <a:endParaRPr lang="en-US" sz="1200" b="1" dirty="0"/>
          </a:p>
        </p:txBody>
      </p:sp>
    </p:spTree>
    <p:extLst>
      <p:ext uri="{BB962C8B-B14F-4D97-AF65-F5344CB8AC3E}">
        <p14:creationId xmlns:p14="http://schemas.microsoft.com/office/powerpoint/2010/main" val="36573844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Tough’s Characteristics of the “Ideal </a:t>
            </a:r>
            <a:r>
              <a:rPr lang="en-US" sz="3200" b="1" dirty="0">
                <a:effectLst>
                  <a:outerShdw blurRad="38100" dist="38100" dir="2700000" algn="tl">
                    <a:srgbClr val="000000">
                      <a:alpha val="43137"/>
                    </a:srgbClr>
                  </a:outerShdw>
                  <a:reflection blurRad="12700" stA="48000" endA="300" endPos="55000" dir="5400000" sy="-90000" algn="bl" rotWithShape="0"/>
                </a:effectLst>
              </a:rPr>
              <a:t>helper”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2265512"/>
              </p:ext>
            </p:extLst>
          </p:nvPr>
        </p:nvGraphicFramePr>
        <p:xfrm>
          <a:off x="304800" y="1554162"/>
          <a:ext cx="8686800" cy="492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22</a:t>
            </a:fld>
            <a:endParaRPr lang="en-US" dirty="0"/>
          </a:p>
        </p:txBody>
      </p:sp>
    </p:spTree>
    <p:extLst>
      <p:ext uri="{BB962C8B-B14F-4D97-AF65-F5344CB8AC3E}">
        <p14:creationId xmlns:p14="http://schemas.microsoft.com/office/powerpoint/2010/main" val="33336760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Dewey’s</a:t>
            </a:r>
            <a:r>
              <a:rPr lang="en-US" sz="3200" b="1" baseline="0" dirty="0" smtClean="0">
                <a:effectLst>
                  <a:outerShdw blurRad="38100" dist="38100" dir="2700000" algn="tl">
                    <a:srgbClr val="000000">
                      <a:alpha val="43137"/>
                    </a:srgbClr>
                  </a:outerShdw>
                  <a:reflection blurRad="12700" stA="48000" endA="300" endPos="55000" dir="5400000" sy="-90000" algn="bl" rotWithShape="0"/>
                </a:effectLst>
              </a:rPr>
              <a:t> Concepts</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lstStyle/>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Experience</a:t>
            </a:r>
            <a:endParaRPr lang="en-US" sz="2800" b="1" dirty="0">
              <a:solidFill>
                <a:schemeClr val="accent1">
                  <a:lumMod val="50000"/>
                </a:schemeClr>
              </a:solidFill>
              <a:effectLst>
                <a:outerShdw blurRad="38100" dist="38100" dir="2700000" algn="tl">
                  <a:srgbClr val="000000">
                    <a:alpha val="43137"/>
                  </a:srgbClr>
                </a:outerShdw>
              </a:effectLst>
            </a:endParaRPr>
          </a:p>
          <a:p>
            <a:pPr marL="0" indent="0">
              <a:lnSpc>
                <a:spcPct val="80000"/>
              </a:lnSpc>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Democracy</a:t>
            </a:r>
            <a:endParaRPr lang="en-US" sz="2800" b="1" dirty="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Continuity</a:t>
            </a:r>
            <a:endParaRPr lang="en-US" sz="2800" b="1" dirty="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Interaction</a:t>
            </a:r>
            <a:endParaRPr lang="en-US" sz="2800" b="1" dirty="0">
              <a:solidFill>
                <a:schemeClr val="accent1">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23</a:t>
            </a:fld>
            <a:endParaRPr lang="en-US" dirty="0"/>
          </a:p>
        </p:txBody>
      </p:sp>
    </p:spTree>
    <p:extLst>
      <p:ext uri="{BB962C8B-B14F-4D97-AF65-F5344CB8AC3E}">
        <p14:creationId xmlns:p14="http://schemas.microsoft.com/office/powerpoint/2010/main" val="27558227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dirty="0" smtClean="0">
                <a:effectLst>
                  <a:outerShdw blurRad="38100" dist="38100" dir="2700000" algn="tl">
                    <a:srgbClr val="000000">
                      <a:alpha val="43137"/>
                    </a:srgbClr>
                  </a:outerShdw>
                  <a:reflection blurRad="12700" stA="48000" endA="300" endPos="55000" dir="5400000" sy="-90000" algn="bl" rotWithShape="0"/>
                </a:effectLst>
              </a:rPr>
              <a:t>Identification/Modeling</a:t>
            </a:r>
            <a:r>
              <a:rPr lang="en-US" b="1" baseline="0" dirty="0" smtClean="0">
                <a:effectLst>
                  <a:outerShdw blurRad="38100" dist="38100" dir="2700000" algn="tl">
                    <a:srgbClr val="000000">
                      <a:alpha val="43137"/>
                    </a:srgbClr>
                  </a:outerShdw>
                  <a:reflection blurRad="12700" stA="48000" endA="300" endPos="55000" dir="5400000" sy="-90000" algn="bl" rotWithShape="0"/>
                </a:effectLst>
              </a:rPr>
              <a:t> Teaching Concepts</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rmAutofit/>
          </a:bodyPr>
          <a:lstStyle/>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Developed by Bandura</a:t>
            </a:r>
          </a:p>
          <a:p>
            <a:pPr marL="0" indent="0">
              <a:lnSpc>
                <a:spcPct val="80000"/>
              </a:lnSpc>
              <a:buNone/>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Most </a:t>
            </a:r>
            <a:r>
              <a:rPr lang="en-US" sz="2800" b="1" dirty="0">
                <a:solidFill>
                  <a:schemeClr val="accent1">
                    <a:lumMod val="50000"/>
                  </a:schemeClr>
                </a:solidFill>
                <a:effectLst>
                  <a:outerShdw blurRad="38100" dist="38100" dir="2700000" algn="tl">
                    <a:srgbClr val="000000">
                      <a:alpha val="43137"/>
                    </a:srgbClr>
                  </a:outerShdw>
                </a:effectLst>
              </a:rPr>
              <a:t>elaborate system of thought or imitation</a:t>
            </a:r>
          </a:p>
          <a:p>
            <a:pPr>
              <a:lnSpc>
                <a:spcPct val="80000"/>
              </a:lnSpc>
              <a:buFont typeface="Wingdings" charset="2"/>
              <a:buChar char="v"/>
            </a:pPr>
            <a:endParaRPr lang="en-US" sz="2800" b="1" dirty="0" smtClean="0">
              <a:solidFill>
                <a:schemeClr val="accent1">
                  <a:lumMod val="50000"/>
                </a:schemeClr>
              </a:solidFill>
              <a:effectLst>
                <a:outerShdw blurRad="38100" dist="38100" dir="2700000" algn="tl">
                  <a:srgbClr val="000000">
                    <a:alpha val="43137"/>
                  </a:srgbClr>
                </a:outerShdw>
              </a:effectLst>
            </a:endParaRPr>
          </a:p>
          <a:p>
            <a:pPr>
              <a:lnSpc>
                <a:spcPct val="80000"/>
              </a:lnSpc>
              <a:buFont typeface="Wingdings" charset="2"/>
              <a:buChar char="v"/>
            </a:pPr>
            <a:r>
              <a:rPr lang="en-US" sz="2800" b="1" dirty="0" smtClean="0">
                <a:solidFill>
                  <a:schemeClr val="accent1">
                    <a:lumMod val="50000"/>
                  </a:schemeClr>
                </a:solidFill>
                <a:effectLst>
                  <a:outerShdw blurRad="38100" dist="38100" dir="2700000" algn="tl">
                    <a:srgbClr val="000000">
                      <a:alpha val="43137"/>
                    </a:srgbClr>
                  </a:outerShdw>
                </a:effectLst>
              </a:rPr>
              <a:t>Role </a:t>
            </a:r>
            <a:r>
              <a:rPr lang="en-US" sz="2800" b="1" dirty="0">
                <a:solidFill>
                  <a:schemeClr val="accent1">
                    <a:lumMod val="50000"/>
                  </a:schemeClr>
                </a:solidFill>
                <a:effectLst>
                  <a:outerShdw blurRad="38100" dist="38100" dir="2700000" algn="tl">
                    <a:srgbClr val="000000">
                      <a:alpha val="43137"/>
                    </a:srgbClr>
                  </a:outerShdw>
                </a:effectLst>
              </a:rPr>
              <a:t>modeling is the teacher’s fundamental technique</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24</a:t>
            </a:fld>
            <a:endParaRPr lang="en-US" dirty="0"/>
          </a:p>
        </p:txBody>
      </p:sp>
    </p:spTree>
    <p:extLst>
      <p:ext uri="{BB962C8B-B14F-4D97-AF65-F5344CB8AC3E}">
        <p14:creationId xmlns:p14="http://schemas.microsoft.com/office/powerpoint/2010/main" val="38399521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New Systems of Thought</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lstStyle/>
          <a:p>
            <a:pPr lvl="0">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“Perspective Transformation”/”Critical Reflectivity”</a:t>
            </a:r>
          </a:p>
          <a:p>
            <a:pPr lvl="1"/>
            <a:r>
              <a:rPr lang="en-US" sz="2600" dirty="0" smtClean="0"/>
              <a:t>The value of</a:t>
            </a:r>
            <a:r>
              <a:rPr lang="en-US" sz="2600" baseline="0" dirty="0" smtClean="0"/>
              <a:t> teaching/learning as a tool to invoke critical thinking on the part of adults</a:t>
            </a:r>
          </a:p>
          <a:p>
            <a:pPr>
              <a:lnSpc>
                <a:spcPct val="80000"/>
              </a:lnSpc>
              <a:buFont typeface="Wingdings" charset="2"/>
              <a:buChar char="v"/>
            </a:pPr>
            <a:r>
              <a:rPr lang="en-US" sz="2800" b="1" dirty="0">
                <a:solidFill>
                  <a:schemeClr val="accent1">
                    <a:lumMod val="50000"/>
                  </a:schemeClr>
                </a:solidFill>
                <a:effectLst>
                  <a:outerShdw blurRad="38100" dist="38100" dir="2700000" algn="tl">
                    <a:srgbClr val="000000">
                      <a:alpha val="43137"/>
                    </a:srgbClr>
                  </a:outerShdw>
                </a:effectLst>
              </a:rPr>
              <a:t>Influencing the educative quality of total environments</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25</a:t>
            </a:fld>
            <a:endParaRPr lang="en-US" dirty="0"/>
          </a:p>
        </p:txBody>
      </p:sp>
    </p:spTree>
    <p:extLst>
      <p:ext uri="{BB962C8B-B14F-4D97-AF65-F5344CB8AC3E}">
        <p14:creationId xmlns:p14="http://schemas.microsoft.com/office/powerpoint/2010/main" val="24510701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Reflection Questions</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200" b="1" dirty="0">
                <a:solidFill>
                  <a:schemeClr val="accent1">
                    <a:lumMod val="50000"/>
                  </a:schemeClr>
                </a:solidFill>
                <a:effectLst>
                  <a:outerShdw blurRad="38100" dist="38100" dir="2700000" algn="tl">
                    <a:srgbClr val="000000">
                      <a:alpha val="43137"/>
                    </a:srgbClr>
                  </a:outerShdw>
                </a:effectLst>
              </a:rPr>
              <a:t>What </a:t>
            </a:r>
            <a:r>
              <a:rPr lang="en-US" sz="2200" b="1" dirty="0" smtClean="0">
                <a:solidFill>
                  <a:schemeClr val="accent1">
                    <a:lumMod val="50000"/>
                  </a:schemeClr>
                </a:solidFill>
                <a:effectLst>
                  <a:outerShdw blurRad="38100" dist="38100" dir="2700000" algn="tl">
                    <a:srgbClr val="000000">
                      <a:alpha val="43137"/>
                    </a:srgbClr>
                  </a:outerShdw>
                </a:effectLst>
              </a:rPr>
              <a:t>is the wisdom behind </a:t>
            </a:r>
            <a:r>
              <a:rPr lang="en-US" sz="2200" b="1" dirty="0" err="1" smtClean="0">
                <a:solidFill>
                  <a:schemeClr val="accent1">
                    <a:lumMod val="50000"/>
                  </a:schemeClr>
                </a:solidFill>
                <a:effectLst>
                  <a:outerShdw blurRad="38100" dist="38100" dir="2700000" algn="tl">
                    <a:srgbClr val="000000">
                      <a:alpha val="43137"/>
                    </a:srgbClr>
                  </a:outerShdw>
                </a:effectLst>
              </a:rPr>
              <a:t>Hilgard’s</a:t>
            </a:r>
            <a:r>
              <a:rPr lang="en-US" sz="2200" b="1" dirty="0" smtClean="0">
                <a:solidFill>
                  <a:schemeClr val="accent1">
                    <a:lumMod val="50000"/>
                  </a:schemeClr>
                </a:solidFill>
                <a:effectLst>
                  <a:outerShdw blurRad="38100" dist="38100" dir="2700000" algn="tl">
                    <a:srgbClr val="000000">
                      <a:alpha val="43137"/>
                    </a:srgbClr>
                  </a:outerShdw>
                </a:effectLst>
              </a:rPr>
              <a:t> 20 principles of teaching?</a:t>
            </a:r>
            <a:endParaRPr lang="en-US" sz="22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200" b="1" dirty="0" smtClean="0">
                <a:solidFill>
                  <a:schemeClr val="accent1">
                    <a:lumMod val="50000"/>
                  </a:schemeClr>
                </a:solidFill>
                <a:effectLst>
                  <a:outerShdw blurRad="38100" dist="38100" dir="2700000" algn="tl">
                    <a:srgbClr val="000000">
                      <a:alpha val="43137"/>
                    </a:srgbClr>
                  </a:outerShdw>
                </a:effectLst>
              </a:rPr>
              <a:t>What ideas from Guthrie and Skinner (both behaviorists) make the most sense to you and why?</a:t>
            </a:r>
            <a:endParaRPr lang="en-US" sz="22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200" b="1" dirty="0" smtClean="0">
                <a:solidFill>
                  <a:schemeClr val="accent1">
                    <a:lumMod val="50000"/>
                  </a:schemeClr>
                </a:solidFill>
                <a:effectLst>
                  <a:outerShdw blurRad="38100" dist="38100" dir="2700000" algn="tl">
                    <a:srgbClr val="000000">
                      <a:alpha val="43137"/>
                    </a:srgbClr>
                  </a:outerShdw>
                </a:effectLst>
              </a:rPr>
              <a:t>Using Robert </a:t>
            </a:r>
            <a:r>
              <a:rPr lang="en-US" sz="2200" b="1" dirty="0" err="1" smtClean="0">
                <a:solidFill>
                  <a:schemeClr val="accent1">
                    <a:lumMod val="50000"/>
                  </a:schemeClr>
                </a:solidFill>
                <a:effectLst>
                  <a:outerShdw blurRad="38100" dist="38100" dir="2700000" algn="tl">
                    <a:srgbClr val="000000">
                      <a:alpha val="43137"/>
                    </a:srgbClr>
                  </a:outerShdw>
                </a:effectLst>
              </a:rPr>
              <a:t>Gagné’s</a:t>
            </a:r>
            <a:r>
              <a:rPr lang="en-US" sz="2200" b="1" dirty="0" smtClean="0">
                <a:solidFill>
                  <a:schemeClr val="accent1">
                    <a:lumMod val="50000"/>
                  </a:schemeClr>
                </a:solidFill>
                <a:effectLst>
                  <a:outerShdw blurRad="38100" dist="38100" dir="2700000" algn="tl">
                    <a:srgbClr val="000000">
                      <a:alpha val="43137"/>
                    </a:srgbClr>
                  </a:outerShdw>
                </a:effectLst>
              </a:rPr>
              <a:t> types of learning, classify your own learning when reading this chapter versus applying what you learned when instructing.  </a:t>
            </a:r>
            <a:endParaRPr lang="en-US" sz="2200" b="1" dirty="0">
              <a:solidFill>
                <a:schemeClr val="accent1">
                  <a:lumMod val="50000"/>
                </a:schemeClr>
              </a:solidFill>
              <a:effectLst>
                <a:outerShdw blurRad="38100" dist="38100" dir="2700000" algn="tl">
                  <a:srgbClr val="000000">
                    <a:alpha val="43137"/>
                  </a:srgbClr>
                </a:outerShdw>
              </a:effectLst>
            </a:endParaRPr>
          </a:p>
          <a:p>
            <a:pPr marL="514350" indent="-514350">
              <a:buFont typeface="+mj-lt"/>
              <a:buAutoNum type="arabicPeriod"/>
            </a:pPr>
            <a:r>
              <a:rPr lang="en-US" sz="2200" b="1" dirty="0" smtClean="0">
                <a:solidFill>
                  <a:schemeClr val="accent1">
                    <a:lumMod val="50000"/>
                  </a:schemeClr>
                </a:solidFill>
                <a:effectLst>
                  <a:outerShdw blurRad="38100" dist="38100" dir="2700000" algn="tl">
                    <a:srgbClr val="000000">
                      <a:alpha val="43137"/>
                    </a:srgbClr>
                  </a:outerShdw>
                </a:effectLst>
              </a:rPr>
              <a:t>Summarize Carl Rogers’ view of the teacher/learner relationship.</a:t>
            </a:r>
          </a:p>
          <a:p>
            <a:pPr marL="514350" indent="-514350">
              <a:buFont typeface="+mj-lt"/>
              <a:buAutoNum type="arabicPeriod"/>
            </a:pPr>
            <a:endParaRPr lang="en-US" sz="1800" b="1" dirty="0">
              <a:solidFill>
                <a:schemeClr val="accent1">
                  <a:lumMod val="50000"/>
                </a:schemeClr>
              </a:solidFill>
              <a:effectLst>
                <a:outerShdw blurRad="38100" dist="38100" dir="2700000" algn="tl">
                  <a:srgbClr val="000000">
                    <a:alpha val="43137"/>
                  </a:srgbClr>
                </a:outerShdw>
              </a:effectLst>
            </a:endParaRPr>
          </a:p>
          <a:p>
            <a:endParaRPr lang="en-US" sz="1800"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26</a:t>
            </a:fld>
            <a:endParaRPr lang="en-US" dirty="0"/>
          </a:p>
        </p:txBody>
      </p:sp>
    </p:spTree>
    <p:extLst>
      <p:ext uri="{BB962C8B-B14F-4D97-AF65-F5344CB8AC3E}">
        <p14:creationId xmlns:p14="http://schemas.microsoft.com/office/powerpoint/2010/main" val="933263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685800"/>
          </a:xfrm>
        </p:spPr>
        <p:txBody>
          <a:bodyPr>
            <a:normAutofit fontScale="90000"/>
          </a:bodyPr>
          <a:lstStyle/>
          <a:p>
            <a:r>
              <a:rPr lang="en-US" b="1" dirty="0" smtClean="0"/>
              <a:t>Reflection Questions (cont.)</a:t>
            </a:r>
            <a:br>
              <a:rPr lang="en-US" b="1" dirty="0" smtClean="0"/>
            </a:br>
            <a:endParaRPr lang="en-US" b="1" dirty="0"/>
          </a:p>
        </p:txBody>
      </p:sp>
      <p:sp>
        <p:nvSpPr>
          <p:cNvPr id="3" name="Content Placeholder 2"/>
          <p:cNvSpPr>
            <a:spLocks noGrp="1"/>
          </p:cNvSpPr>
          <p:nvPr>
            <p:ph idx="1"/>
          </p:nvPr>
        </p:nvSpPr>
        <p:spPr/>
        <p:txBody>
          <a:bodyPr/>
          <a:lstStyle/>
          <a:p>
            <a:pPr marL="457200" indent="-457200">
              <a:buAutoNum type="arabicPeriod" startAt="5"/>
            </a:pPr>
            <a:r>
              <a:rPr lang="en-US" sz="2200" b="1" dirty="0" smtClean="0">
                <a:solidFill>
                  <a:schemeClr val="accent1">
                    <a:lumMod val="50000"/>
                  </a:schemeClr>
                </a:solidFill>
                <a:effectLst>
                  <a:outerShdw blurRad="38100" dist="38100" dir="2700000" algn="tl">
                    <a:srgbClr val="000000">
                      <a:alpha val="43137"/>
                    </a:srgbClr>
                  </a:outerShdw>
                </a:effectLst>
              </a:rPr>
              <a:t>How </a:t>
            </a:r>
            <a:r>
              <a:rPr lang="en-US" sz="2200" b="1" dirty="0">
                <a:solidFill>
                  <a:schemeClr val="accent1">
                    <a:lumMod val="50000"/>
                  </a:schemeClr>
                </a:solidFill>
                <a:effectLst>
                  <a:outerShdw blurRad="38100" dist="38100" dir="2700000" algn="tl">
                    <a:srgbClr val="000000">
                      <a:alpha val="43137"/>
                    </a:srgbClr>
                  </a:outerShdw>
                </a:effectLst>
              </a:rPr>
              <a:t>do you see teaching through </a:t>
            </a:r>
            <a:r>
              <a:rPr lang="en-US" sz="2200" b="1" i="1" dirty="0">
                <a:solidFill>
                  <a:schemeClr val="accent1">
                    <a:lumMod val="50000"/>
                  </a:schemeClr>
                </a:solidFill>
                <a:effectLst>
                  <a:outerShdw blurRad="38100" dist="38100" dir="2700000" algn="tl">
                    <a:srgbClr val="000000">
                      <a:alpha val="43137"/>
                    </a:srgbClr>
                  </a:outerShdw>
                </a:effectLst>
              </a:rPr>
              <a:t>inquiry</a:t>
            </a:r>
            <a:r>
              <a:rPr lang="en-US" sz="2200" b="1" dirty="0">
                <a:solidFill>
                  <a:schemeClr val="accent1">
                    <a:lumMod val="50000"/>
                  </a:schemeClr>
                </a:solidFill>
                <a:effectLst>
                  <a:outerShdw blurRad="38100" dist="38100" dir="2700000" algn="tl">
                    <a:srgbClr val="000000">
                      <a:alpha val="43137"/>
                    </a:srgbClr>
                  </a:outerShdw>
                </a:effectLst>
              </a:rPr>
              <a:t> and  </a:t>
            </a:r>
            <a:r>
              <a:rPr lang="en-US" sz="2200" b="1" dirty="0" smtClean="0">
                <a:solidFill>
                  <a:schemeClr val="accent1">
                    <a:lumMod val="50000"/>
                  </a:schemeClr>
                </a:solidFill>
                <a:effectLst>
                  <a:outerShdw blurRad="38100" dist="38100" dir="2700000" algn="tl">
                    <a:srgbClr val="000000">
                      <a:alpha val="43137"/>
                    </a:srgbClr>
                  </a:outerShdw>
                </a:effectLst>
              </a:rPr>
              <a:t>       </a:t>
            </a:r>
          </a:p>
          <a:p>
            <a:pPr marL="0" indent="0">
              <a:buNone/>
            </a:pPr>
            <a:r>
              <a:rPr lang="en-US" sz="2200" b="1" dirty="0">
                <a:solidFill>
                  <a:schemeClr val="accent1">
                    <a:lumMod val="50000"/>
                  </a:schemeClr>
                </a:solidFill>
                <a:effectLst>
                  <a:outerShdw blurRad="38100" dist="38100" dir="2700000" algn="tl">
                    <a:srgbClr val="000000">
                      <a:alpha val="43137"/>
                    </a:srgbClr>
                  </a:outerShdw>
                </a:effectLst>
              </a:rPr>
              <a:t> </a:t>
            </a:r>
            <a:r>
              <a:rPr lang="en-US" sz="2200" b="1" dirty="0" smtClean="0">
                <a:solidFill>
                  <a:schemeClr val="accent1">
                    <a:lumMod val="50000"/>
                  </a:schemeClr>
                </a:solidFill>
                <a:effectLst>
                  <a:outerShdw blurRad="38100" dist="38100" dir="2700000" algn="tl">
                    <a:srgbClr val="000000">
                      <a:alpha val="43137"/>
                    </a:srgbClr>
                  </a:outerShdw>
                </a:effectLst>
              </a:rPr>
              <a:t>     teaching </a:t>
            </a:r>
            <a:r>
              <a:rPr lang="en-US" sz="2200" b="1" dirty="0">
                <a:solidFill>
                  <a:schemeClr val="accent1">
                    <a:lumMod val="50000"/>
                  </a:schemeClr>
                </a:solidFill>
                <a:effectLst>
                  <a:outerShdw blurRad="38100" dist="38100" dir="2700000" algn="tl">
                    <a:srgbClr val="000000">
                      <a:alpha val="43137"/>
                    </a:srgbClr>
                  </a:outerShdw>
                </a:effectLst>
              </a:rPr>
              <a:t>through </a:t>
            </a:r>
            <a:r>
              <a:rPr lang="en-US" sz="2200" b="1" i="1" dirty="0">
                <a:solidFill>
                  <a:schemeClr val="accent1">
                    <a:lumMod val="50000"/>
                  </a:schemeClr>
                </a:solidFill>
                <a:effectLst>
                  <a:outerShdw blurRad="38100" dist="38100" dir="2700000" algn="tl">
                    <a:srgbClr val="000000">
                      <a:alpha val="43137"/>
                    </a:srgbClr>
                  </a:outerShdw>
                </a:effectLst>
              </a:rPr>
              <a:t>modeling </a:t>
            </a:r>
            <a:r>
              <a:rPr lang="en-US" sz="2200" b="1" dirty="0">
                <a:solidFill>
                  <a:schemeClr val="accent1">
                    <a:lumMod val="50000"/>
                  </a:schemeClr>
                </a:solidFill>
                <a:effectLst>
                  <a:outerShdw blurRad="38100" dist="38100" dir="2700000" algn="tl">
                    <a:srgbClr val="000000">
                      <a:alpha val="43137"/>
                    </a:srgbClr>
                  </a:outerShdw>
                </a:effectLst>
              </a:rPr>
              <a:t>as being useful? </a:t>
            </a:r>
          </a:p>
          <a:p>
            <a:pPr marL="514350" indent="-514350">
              <a:buFont typeface="+mj-lt"/>
              <a:buAutoNum type="arabicPeriod"/>
            </a:pPr>
            <a:endParaRPr lang="en-US" sz="2200" b="1" i="1" dirty="0">
              <a:solidFill>
                <a:schemeClr val="accent1">
                  <a:lumMod val="50000"/>
                </a:schemeClr>
              </a:solidFill>
              <a:effectLst>
                <a:outerShdw blurRad="38100" dist="38100" dir="2700000" algn="tl">
                  <a:srgbClr val="000000">
                    <a:alpha val="43137"/>
                  </a:srgbClr>
                </a:outerShdw>
              </a:effectLst>
            </a:endParaRPr>
          </a:p>
          <a:p>
            <a:pPr marL="457200" indent="-457200">
              <a:buAutoNum type="arabicPeriod" startAt="6"/>
            </a:pPr>
            <a:r>
              <a:rPr lang="en-US" sz="2200" b="1" dirty="0" smtClean="0">
                <a:solidFill>
                  <a:schemeClr val="accent1">
                    <a:lumMod val="50000"/>
                  </a:schemeClr>
                </a:solidFill>
                <a:effectLst>
                  <a:outerShdw blurRad="38100" dist="38100" dir="2700000" algn="tl">
                    <a:srgbClr val="000000">
                      <a:alpha val="43137"/>
                    </a:srgbClr>
                  </a:outerShdw>
                </a:effectLst>
              </a:rPr>
              <a:t>Describe </a:t>
            </a:r>
            <a:r>
              <a:rPr lang="en-US" sz="2200" b="1" dirty="0">
                <a:solidFill>
                  <a:schemeClr val="accent1">
                    <a:lumMod val="50000"/>
                  </a:schemeClr>
                </a:solidFill>
                <a:effectLst>
                  <a:outerShdw blurRad="38100" dist="38100" dir="2700000" algn="tl">
                    <a:srgbClr val="000000">
                      <a:alpha val="43137"/>
                    </a:srgbClr>
                  </a:outerShdw>
                </a:effectLst>
              </a:rPr>
              <a:t>a transformational learning experience </a:t>
            </a:r>
            <a:r>
              <a:rPr lang="en-US" sz="2200" b="1" dirty="0" smtClean="0">
                <a:solidFill>
                  <a:schemeClr val="accent1">
                    <a:lumMod val="50000"/>
                  </a:schemeClr>
                </a:solidFill>
                <a:effectLst>
                  <a:outerShdw blurRad="38100" dist="38100" dir="2700000" algn="tl">
                    <a:srgbClr val="000000">
                      <a:alpha val="43137"/>
                    </a:srgbClr>
                  </a:outerShdw>
                </a:effectLst>
              </a:rPr>
              <a:t>that </a:t>
            </a:r>
            <a:r>
              <a:rPr lang="en-US" sz="2200" b="1" dirty="0">
                <a:solidFill>
                  <a:schemeClr val="accent1">
                    <a:lumMod val="50000"/>
                  </a:schemeClr>
                </a:solidFill>
                <a:effectLst>
                  <a:outerShdw blurRad="38100" dist="38100" dir="2700000" algn="tl">
                    <a:srgbClr val="000000">
                      <a:alpha val="43137"/>
                    </a:srgbClr>
                  </a:outerShdw>
                </a:effectLst>
              </a:rPr>
              <a:t>you </a:t>
            </a:r>
            <a:r>
              <a:rPr lang="en-US" sz="2200" b="1" dirty="0" smtClean="0">
                <a:solidFill>
                  <a:schemeClr val="accent1">
                    <a:lumMod val="50000"/>
                  </a:schemeClr>
                </a:solidFill>
                <a:effectLst>
                  <a:outerShdw blurRad="38100" dist="38100" dir="2700000" algn="tl">
                    <a:srgbClr val="000000">
                      <a:alpha val="43137"/>
                    </a:srgbClr>
                  </a:outerShdw>
                </a:effectLst>
              </a:rPr>
              <a:t>or </a:t>
            </a:r>
            <a:r>
              <a:rPr lang="en-US" sz="2200" b="1" dirty="0">
                <a:solidFill>
                  <a:schemeClr val="accent1">
                    <a:lumMod val="50000"/>
                  </a:schemeClr>
                </a:solidFill>
                <a:effectLst>
                  <a:outerShdw blurRad="38100" dist="38100" dir="2700000" algn="tl">
                    <a:srgbClr val="000000">
                      <a:alpha val="43137"/>
                    </a:srgbClr>
                  </a:outerShdw>
                </a:effectLst>
              </a:rPr>
              <a:t>someone you know has gone through. </a:t>
            </a:r>
          </a:p>
          <a:p>
            <a:endParaRPr lang="en-US" dirty="0"/>
          </a:p>
          <a:p>
            <a:endParaRPr lang="en-US" dirty="0"/>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6D3408DE-22B0-49C5-AD41-3C87672549B3}" type="slidenum">
              <a:rPr lang="en-US" smtClean="0"/>
              <a:pPr/>
              <a:t>27</a:t>
            </a:fld>
            <a:endParaRPr lang="en-US"/>
          </a:p>
        </p:txBody>
      </p:sp>
    </p:spTree>
    <p:extLst>
      <p:ext uri="{BB962C8B-B14F-4D97-AF65-F5344CB8AC3E}">
        <p14:creationId xmlns:p14="http://schemas.microsoft.com/office/powerpoint/2010/main" val="3799914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r>
              <a:rPr lang="en-US" b="1" baseline="0" dirty="0" smtClean="0">
                <a:effectLst>
                  <a:outerShdw blurRad="38100" dist="38100" dir="2700000" algn="tl">
                    <a:srgbClr val="000000">
                      <a:alpha val="43137"/>
                    </a:srgbClr>
                  </a:outerShdw>
                  <a:reflection blurRad="12700" stA="48000" endA="300" endPos="55000" dir="5400000" sy="-90000" algn="bl" rotWithShape="0"/>
                </a:effectLst>
              </a:rPr>
              <a:t>Learning Principles from Stimulus Response Theory</a:t>
            </a:r>
            <a:endParaRPr lang="en-US"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8084066"/>
              </p:ext>
            </p:extLst>
          </p:nvPr>
        </p:nvGraphicFramePr>
        <p:xfrm>
          <a:off x="114300" y="1600200"/>
          <a:ext cx="8915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3</a:t>
            </a:fld>
            <a:endParaRPr lang="en-US" dirty="0"/>
          </a:p>
        </p:txBody>
      </p:sp>
    </p:spTree>
    <p:extLst>
      <p:ext uri="{BB962C8B-B14F-4D97-AF65-F5344CB8AC3E}">
        <p14:creationId xmlns:p14="http://schemas.microsoft.com/office/powerpoint/2010/main" val="1904546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fontScale="90000"/>
          </a:bodyPr>
          <a:lstStyle/>
          <a:p>
            <a:r>
              <a:rPr lang="en-US" b="1" dirty="0">
                <a:effectLst>
                  <a:outerShdw blurRad="38100" dist="38100" dir="2700000" algn="tl">
                    <a:srgbClr val="000000">
                      <a:alpha val="43137"/>
                    </a:srgbClr>
                  </a:outerShdw>
                  <a:reflection blurRad="12700" stA="48000" endA="300" endPos="55000" dir="5400000" sy="-90000" algn="bl" rotWithShape="0"/>
                </a:effectLst>
              </a:rPr>
              <a:t>Learning Principles from Stimulus Response </a:t>
            </a:r>
            <a:r>
              <a:rPr lang="en-US" b="1" dirty="0" smtClean="0">
                <a:effectLst>
                  <a:outerShdw blurRad="38100" dist="38100" dir="2700000" algn="tl">
                    <a:srgbClr val="000000">
                      <a:alpha val="43137"/>
                    </a:srgbClr>
                  </a:outerShdw>
                  <a:reflection blurRad="12700" stA="48000" endA="300" endPos="55000" dir="5400000" sy="-90000" algn="bl" rotWithShape="0"/>
                </a:effectLst>
              </a:rPr>
              <a:t>Theory (cont.)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58855729"/>
              </p:ext>
            </p:extLst>
          </p:nvPr>
        </p:nvGraphicFramePr>
        <p:xfrm>
          <a:off x="228600" y="1798637"/>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4</a:t>
            </a:fld>
            <a:endParaRPr lang="en-US" dirty="0"/>
          </a:p>
        </p:txBody>
      </p:sp>
    </p:spTree>
    <p:extLst>
      <p:ext uri="{BB962C8B-B14F-4D97-AF65-F5344CB8AC3E}">
        <p14:creationId xmlns:p14="http://schemas.microsoft.com/office/powerpoint/2010/main" val="3601538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noAutofit/>
          </a:bodyPr>
          <a:lstStyle/>
          <a:p>
            <a:pPr lvl="0"/>
            <a:r>
              <a:rPr lang="en-US" sz="3200" b="1" kern="1200" baseline="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Learning Principles - </a:t>
            </a:r>
            <a:r>
              <a:rPr lang="en-US" sz="3200" b="1" kern="1200" baseline="0" dirty="0" smtClean="0">
                <a:solidFill>
                  <a:schemeClr val="accent2"/>
                </a:solidFill>
                <a:effectLst>
                  <a:outerShdw blurRad="38100" dist="38100" dir="2700000" algn="tl">
                    <a:srgbClr val="000000">
                      <a:alpha val="43137"/>
                    </a:srgbClr>
                  </a:outerShdw>
                  <a:reflection blurRad="12700" stA="48000" endA="300" endPos="55000" dir="5400000" sy="-90000" algn="bl" rotWithShape="0"/>
                </a:effectLst>
              </a:rPr>
              <a:t>C</a:t>
            </a:r>
            <a:r>
              <a:rPr lang="en-US" sz="3200" b="1" baseline="0" dirty="0" smtClean="0">
                <a:effectLst>
                  <a:outerShdw blurRad="38100" dist="38100" dir="2700000" algn="tl">
                    <a:srgbClr val="000000">
                      <a:alpha val="43137"/>
                    </a:srgbClr>
                  </a:outerShdw>
                  <a:reflection blurRad="12700" stA="48000" endA="300" endPos="55000" dir="5400000" sy="-90000" algn="bl" rotWithShape="0"/>
                </a:effectLst>
              </a:rPr>
              <a:t>ognitive Theory</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9785307"/>
              </p:ext>
            </p:extLst>
          </p:nvPr>
        </p:nvGraphicFramePr>
        <p:xfrm>
          <a:off x="76200" y="1295400"/>
          <a:ext cx="89535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5</a:t>
            </a:fld>
            <a:endParaRPr lang="en-US" dirty="0"/>
          </a:p>
        </p:txBody>
      </p:sp>
    </p:spTree>
    <p:extLst>
      <p:ext uri="{BB962C8B-B14F-4D97-AF65-F5344CB8AC3E}">
        <p14:creationId xmlns:p14="http://schemas.microsoft.com/office/powerpoint/2010/main" val="364856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Autofit/>
          </a:bodyPr>
          <a:lstStyle/>
          <a:p>
            <a:pPr lvl="0"/>
            <a:r>
              <a:rPr lang="en-US" sz="3200" b="1" kern="1200" baseline="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Learning Principles from </a:t>
            </a:r>
            <a:r>
              <a:rPr lang="en-US" sz="3200" b="1" kern="1200" baseline="0" dirty="0" smtClean="0">
                <a:solidFill>
                  <a:schemeClr val="accent2"/>
                </a:solidFill>
                <a:effectLst>
                  <a:outerShdw blurRad="38100" dist="38100" dir="2700000" algn="tl">
                    <a:srgbClr val="000000">
                      <a:alpha val="43137"/>
                    </a:srgbClr>
                  </a:outerShdw>
                  <a:reflection blurRad="12700" stA="48000" endA="300" endPos="55000" dir="5400000" sy="-90000" algn="bl" rotWithShape="0"/>
                </a:effectLst>
              </a:rPr>
              <a:t>M</a:t>
            </a:r>
            <a:r>
              <a:rPr lang="en-US" sz="3200" b="1" baseline="0" dirty="0" smtClean="0">
                <a:effectLst>
                  <a:outerShdw blurRad="38100" dist="38100" dir="2700000" algn="tl">
                    <a:srgbClr val="000000">
                      <a:alpha val="43137"/>
                    </a:srgbClr>
                  </a:outerShdw>
                  <a:reflection blurRad="12700" stA="48000" endA="300" endPos="55000" dir="5400000" sy="-90000" algn="bl" rotWithShape="0"/>
                </a:effectLst>
              </a:rPr>
              <a:t>otivation &amp; Personal Theory</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98967514"/>
              </p:ext>
            </p:extLst>
          </p:nvPr>
        </p:nvGraphicFramePr>
        <p:xfrm>
          <a:off x="304800" y="1600200"/>
          <a:ext cx="4191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71627906"/>
              </p:ext>
            </p:extLst>
          </p:nvPr>
        </p:nvGraphicFramePr>
        <p:xfrm>
          <a:off x="4724400" y="1752600"/>
          <a:ext cx="43434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4294967295"/>
          </p:nvPr>
        </p:nvSpPr>
        <p:spPr>
          <a:xfrm>
            <a:off x="8382000" y="6477000"/>
            <a:ext cx="762000" cy="244475"/>
          </a:xfrm>
          <a:prstGeom prst="rect">
            <a:avLst/>
          </a:prstGeom>
        </p:spPr>
        <p:txBody>
          <a:bodyPr/>
          <a:lstStyle/>
          <a:p>
            <a:fld id="{1EDAD88E-4493-42DB-A110-CF194E0C6C4F}" type="slidenum">
              <a:rPr lang="en-US" smtClean="0"/>
              <a:pPr/>
              <a:t>6</a:t>
            </a:fld>
            <a:endParaRPr lang="en-US" dirty="0"/>
          </a:p>
        </p:txBody>
      </p:sp>
    </p:spTree>
    <p:extLst>
      <p:ext uri="{BB962C8B-B14F-4D97-AF65-F5344CB8AC3E}">
        <p14:creationId xmlns:p14="http://schemas.microsoft.com/office/powerpoint/2010/main" val="9786929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838200"/>
          </a:xfrm>
        </p:spPr>
        <p:txBody>
          <a:bodyPr>
            <a:noAutofit/>
          </a:bodyPr>
          <a:lstStyle/>
          <a:p>
            <a:r>
              <a:rPr lang="en-US" sz="3200" b="1" dirty="0" smtClean="0">
                <a:effectLst>
                  <a:outerShdw blurRad="38100" dist="38100" dir="2700000" algn="tl">
                    <a:srgbClr val="000000">
                      <a:alpha val="43137"/>
                    </a:srgbClr>
                  </a:outerShdw>
                  <a:reflection blurRad="12700" stA="48000" endA="300" endPos="55000" dir="5400000" sy="-90000" algn="bl" rotWithShape="0"/>
                </a:effectLst>
              </a:rPr>
              <a:t>Learning Theories about A</a:t>
            </a:r>
            <a:r>
              <a:rPr lang="en-US" sz="3200" b="1" baseline="0" dirty="0" smtClean="0">
                <a:effectLst>
                  <a:outerShdw blurRad="38100" dist="38100" dir="2700000" algn="tl">
                    <a:srgbClr val="000000">
                      <a:alpha val="43137"/>
                    </a:srgbClr>
                  </a:outerShdw>
                  <a:reflection blurRad="12700" stA="48000" endA="300" endPos="55000" dir="5400000" sy="-90000" algn="bl" rotWithShape="0"/>
                </a:effectLst>
              </a:rPr>
              <a:t>nimals &amp; Children</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5019743"/>
              </p:ext>
            </p:extLst>
          </p:nvPr>
        </p:nvGraphicFramePr>
        <p:xfrm>
          <a:off x="406400" y="1557338"/>
          <a:ext cx="8205788" cy="423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7</a:t>
            </a:fld>
            <a:endParaRPr lang="en-US" dirty="0"/>
          </a:p>
        </p:txBody>
      </p:sp>
    </p:spTree>
    <p:extLst>
      <p:ext uri="{BB962C8B-B14F-4D97-AF65-F5344CB8AC3E}">
        <p14:creationId xmlns:p14="http://schemas.microsoft.com/office/powerpoint/2010/main" val="1527167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3200" b="1" kern="1200" baseline="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latin typeface="+mj-lt"/>
                <a:ea typeface="+mj-ea"/>
                <a:cs typeface="+mj-cs"/>
              </a:rPr>
              <a:t>Thorndike’s Learning Theory</a:t>
            </a:r>
          </a:p>
        </p:txBody>
      </p:sp>
      <p:sp>
        <p:nvSpPr>
          <p:cNvPr id="3" name="Content Placeholder 2"/>
          <p:cNvSpPr>
            <a:spLocks noGrp="1"/>
          </p:cNvSpPr>
          <p:nvPr>
            <p:ph idx="1"/>
          </p:nvPr>
        </p:nvSpPr>
        <p:spPr/>
        <p:txBody>
          <a:bodyPr>
            <a:normAutofit fontScale="92500" lnSpcReduction="10000"/>
          </a:bodyPr>
          <a:lstStyle/>
          <a:p>
            <a:pPr>
              <a:buFont typeface="Wingdings" charset="2"/>
              <a:buChar char="v"/>
            </a:pPr>
            <a:r>
              <a:rPr lang="en-US" sz="3000" b="1" dirty="0" smtClean="0">
                <a:solidFill>
                  <a:schemeClr val="accent1">
                    <a:lumMod val="50000"/>
                  </a:schemeClr>
                </a:solidFill>
                <a:effectLst>
                  <a:outerShdw blurRad="38100" dist="38100" dir="2700000" algn="tl">
                    <a:srgbClr val="000000">
                      <a:alpha val="43137"/>
                    </a:srgbClr>
                  </a:outerShdw>
                </a:effectLst>
              </a:rPr>
              <a:t>Teaching</a:t>
            </a:r>
            <a:endParaRPr lang="en-US" b="1" dirty="0">
              <a:effectLst>
                <a:outerShdw blurRad="38100" dist="38100" dir="2700000" algn="tl">
                  <a:srgbClr val="000000">
                    <a:alpha val="43137"/>
                  </a:srgbClr>
                </a:outerShdw>
              </a:effectLst>
            </a:endParaRPr>
          </a:p>
          <a:p>
            <a:pPr lvl="1"/>
            <a:r>
              <a:rPr lang="en-US" sz="2800" kern="1200" baseline="0" dirty="0" smtClean="0">
                <a:solidFill>
                  <a:schemeClr val="tx1"/>
                </a:solidFill>
                <a:latin typeface="+mn-lt"/>
                <a:ea typeface="+mn-ea"/>
                <a:cs typeface="+mn-cs"/>
              </a:rPr>
              <a:t>The control of learning by the management of reward</a:t>
            </a:r>
          </a:p>
          <a:p>
            <a:pPr>
              <a:buFont typeface="Wingdings" charset="2"/>
              <a:buChar char="v"/>
            </a:pPr>
            <a:r>
              <a:rPr lang="en-US" sz="3000" b="1" dirty="0">
                <a:solidFill>
                  <a:schemeClr val="accent1">
                    <a:lumMod val="50000"/>
                  </a:schemeClr>
                </a:solidFill>
                <a:effectLst>
                  <a:outerShdw blurRad="38100" dist="38100" dir="2700000" algn="tl">
                    <a:srgbClr val="000000">
                      <a:alpha val="43137"/>
                    </a:srgbClr>
                  </a:outerShdw>
                </a:effectLst>
              </a:rPr>
              <a:t>Teacher’s role</a:t>
            </a:r>
          </a:p>
          <a:p>
            <a:pPr lvl="1"/>
            <a:r>
              <a:rPr lang="en-US" dirty="0">
                <a:solidFill>
                  <a:schemeClr val="tx1"/>
                </a:solidFill>
              </a:rPr>
              <a:t>Cause appropriate stimulus-response bonds to be built up in the learner’s behavior repertoire</a:t>
            </a:r>
          </a:p>
          <a:p>
            <a:pPr lvl="1"/>
            <a:r>
              <a:rPr lang="en-US" dirty="0">
                <a:solidFill>
                  <a:schemeClr val="tx1"/>
                </a:solidFill>
              </a:rPr>
              <a:t>Manipulate the learning situation (by using rewards) so that the learner will be</a:t>
            </a:r>
          </a:p>
          <a:p>
            <a:pPr lvl="2">
              <a:buFont typeface="Wingdings" charset="2"/>
              <a:buChar char="ü"/>
            </a:pPr>
            <a:r>
              <a:rPr lang="en-US" sz="2600" kern="1200" baseline="0" dirty="0" smtClean="0">
                <a:solidFill>
                  <a:schemeClr val="tx1"/>
                </a:solidFill>
                <a:latin typeface="+mn-lt"/>
                <a:ea typeface="+mn-ea"/>
                <a:cs typeface="+mn-cs"/>
              </a:rPr>
              <a:t>Interested</a:t>
            </a:r>
          </a:p>
          <a:p>
            <a:pPr lvl="2">
              <a:buFont typeface="Wingdings" charset="2"/>
              <a:buChar char="ü"/>
            </a:pPr>
            <a:r>
              <a:rPr lang="en-US" sz="2600" kern="1200" baseline="0" dirty="0" smtClean="0">
                <a:solidFill>
                  <a:schemeClr val="tx1"/>
                </a:solidFill>
                <a:latin typeface="+mn-lt"/>
                <a:ea typeface="+mn-ea"/>
                <a:cs typeface="+mn-cs"/>
              </a:rPr>
              <a:t>Problem-oriented</a:t>
            </a:r>
          </a:p>
          <a:p>
            <a:pPr lvl="2">
              <a:buFont typeface="Wingdings" charset="2"/>
              <a:buChar char="ü"/>
            </a:pPr>
            <a:r>
              <a:rPr lang="en-US" sz="2600" kern="1200" baseline="0" dirty="0" smtClean="0">
                <a:solidFill>
                  <a:schemeClr val="tx1"/>
                </a:solidFill>
                <a:latin typeface="+mn-lt"/>
                <a:ea typeface="+mn-ea"/>
                <a:cs typeface="+mn-cs"/>
              </a:rPr>
              <a:t>Attentive</a:t>
            </a:r>
          </a:p>
        </p:txBody>
      </p:sp>
      <p:sp>
        <p:nvSpPr>
          <p:cNvPr id="4" name="Slide Number Placeholder 3"/>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8</a:t>
            </a:fld>
            <a:endParaRPr lang="en-US" dirty="0"/>
          </a:p>
        </p:txBody>
      </p:sp>
      <p:pic>
        <p:nvPicPr>
          <p:cNvPr id="1026" name="Picture 2" descr="C:\Documents and Settings\J\Local Settings\Temporary Internet Files\Content.IE5\RWDFL1S9\MC9003356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724030"/>
            <a:ext cx="2644366" cy="1752970"/>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111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Autofit/>
          </a:bodyPr>
          <a:lstStyle/>
          <a:p>
            <a:r>
              <a:rPr lang="en-US" sz="3200" b="1" kern="1200" baseline="0"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rPr>
              <a:t>Guthrie’s Suggestions for Teaching</a:t>
            </a:r>
            <a:endParaRPr lang="en-US" sz="3200" b="1" dirty="0">
              <a:effectLst>
                <a:outerShdw blurRad="38100" dist="38100" dir="2700000" algn="tl">
                  <a:srgbClr val="000000">
                    <a:alpha val="43137"/>
                  </a:srgbClr>
                </a:outerShdw>
                <a:reflection blurRad="12700" stA="48000" endA="300" endPos="55000" dir="5400000" sy="-9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186424"/>
              </p:ext>
            </p:extLst>
          </p:nvPr>
        </p:nvGraphicFramePr>
        <p:xfrm>
          <a:off x="304800" y="1066800"/>
          <a:ext cx="8686800" cy="530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8385175" y="6473825"/>
            <a:ext cx="758825" cy="247650"/>
          </a:xfrm>
          <a:prstGeom prst="rect">
            <a:avLst/>
          </a:prstGeom>
        </p:spPr>
        <p:txBody>
          <a:bodyPr/>
          <a:lstStyle/>
          <a:p>
            <a:fld id="{1EDAD88E-4493-42DB-A110-CF194E0C6C4F}" type="slidenum">
              <a:rPr lang="en-US" smtClean="0"/>
              <a:pPr/>
              <a:t>9</a:t>
            </a:fld>
            <a:endParaRPr lang="en-US" dirty="0"/>
          </a:p>
        </p:txBody>
      </p:sp>
    </p:spTree>
    <p:extLst>
      <p:ext uri="{BB962C8B-B14F-4D97-AF65-F5344CB8AC3E}">
        <p14:creationId xmlns:p14="http://schemas.microsoft.com/office/powerpoint/2010/main" val="29009894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11147D"/>
      </a:dk2>
      <a:lt2>
        <a:srgbClr val="9DBCDB"/>
      </a:lt2>
      <a:accent1>
        <a:srgbClr val="DEF0FC"/>
      </a:accent1>
      <a:accent2>
        <a:srgbClr val="11147D"/>
      </a:accent2>
      <a:accent3>
        <a:srgbClr val="FFFFFF"/>
      </a:accent3>
      <a:accent4>
        <a:srgbClr val="000000"/>
      </a:accent4>
      <a:accent5>
        <a:srgbClr val="ECF6FD"/>
      </a:accent5>
      <a:accent6>
        <a:srgbClr val="0E1171"/>
      </a:accent6>
      <a:hlink>
        <a:srgbClr val="ADDAF7"/>
      </a:hlink>
      <a:folHlink>
        <a:srgbClr val="3E7AB8"/>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Times"/>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TotalTime>
  <Words>2125</Words>
  <Application>Microsoft Macintosh PowerPoint</Application>
  <PresentationFormat>On-screen Show (4:3)</PresentationFormat>
  <Paragraphs>255</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Part 2: The Backdrop of Learning and Teaching Theories </vt:lpstr>
      <vt:lpstr>Chapter 7: Theories of Teaching</vt:lpstr>
      <vt:lpstr>Learning Principles from Stimulus Response Theory</vt:lpstr>
      <vt:lpstr>Learning Principles from Stimulus Response Theory (cont.)</vt:lpstr>
      <vt:lpstr>Learning Principles - Cognitive Theory</vt:lpstr>
      <vt:lpstr>Learning Principles from Motivation &amp; Personal Theory</vt:lpstr>
      <vt:lpstr>Learning Theories about Animals &amp; Children</vt:lpstr>
      <vt:lpstr>Thorndike’s Learning Theory</vt:lpstr>
      <vt:lpstr>Guthrie’s Suggestions for Teaching</vt:lpstr>
      <vt:lpstr>Skinner’s View of Teaching</vt:lpstr>
      <vt:lpstr>Laboratory Studies of Learning</vt:lpstr>
      <vt:lpstr>8 Types of Learning (Gagne)</vt:lpstr>
      <vt:lpstr>8 Types of Learning (Gagne) (cont.)</vt:lpstr>
      <vt:lpstr>8 Ways a teacher must manage the learner’s environment (Gagne)</vt:lpstr>
      <vt:lpstr>Teaching Concepts from Adult Learning Theories: Carl Rogers</vt:lpstr>
      <vt:lpstr>Rogers’ Guidelines for Learning Facilitators</vt:lpstr>
      <vt:lpstr>Watson’s Guidelines for Learning Facilitation</vt:lpstr>
      <vt:lpstr>Watson’s Guidelines for Learning Facilitation (cont.)</vt:lpstr>
      <vt:lpstr>Watson’s Guidelines for Learning Facilitation (cont.)</vt:lpstr>
      <vt:lpstr>7 Assumptions of Houle’s “Fundamental System” of Education</vt:lpstr>
      <vt:lpstr>“Fundamental System” Components Managed by Educators</vt:lpstr>
      <vt:lpstr>Tough’s Characteristics of the “Ideal helper”</vt:lpstr>
      <vt:lpstr>Dewey’s Concepts</vt:lpstr>
      <vt:lpstr>Identification/Modeling Teaching Concepts</vt:lpstr>
      <vt:lpstr>New Systems of Thought</vt:lpstr>
      <vt:lpstr>Reflection Questions</vt:lpstr>
      <vt:lpstr>Reflection Questions (cont.) </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Theories of Learning</dc:title>
  <dc:creator>Lindsey Eason All</dc:creator>
  <cp:lastModifiedBy>Patti Wilkins</cp:lastModifiedBy>
  <cp:revision>98</cp:revision>
  <dcterms:created xsi:type="dcterms:W3CDTF">2010-02-18T23:51:12Z</dcterms:created>
  <dcterms:modified xsi:type="dcterms:W3CDTF">2015-07-30T18:05:07Z</dcterms:modified>
</cp:coreProperties>
</file>