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360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523" autoAdjust="0"/>
  </p:normalViewPr>
  <p:slideViewPr>
    <p:cSldViewPr>
      <p:cViewPr varScale="1">
        <p:scale>
          <a:sx n="125" d="100"/>
          <a:sy n="125" d="100"/>
        </p:scale>
        <p:origin x="-96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28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9B759-F882-4DF7-8F15-536CD30ACDC8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F26D0D1-D877-4877-BBE6-8957FB032D8F}">
      <dgm:prSet/>
      <dgm:spPr/>
      <dgm:t>
        <a:bodyPr/>
        <a:lstStyle/>
        <a:p>
          <a:pPr rtl="0"/>
          <a:r>
            <a:rPr lang="en-US" b="1" smtClean="0"/>
            <a:t>Situational differences</a:t>
          </a:r>
          <a:endParaRPr lang="en-US"/>
        </a:p>
      </dgm:t>
    </dgm:pt>
    <dgm:pt modelId="{313B34DD-0AA4-4C1F-89E8-A91D42E6957C}" type="parTrans" cxnId="{7729FE62-BC73-431E-A70D-1976AC3921C0}">
      <dgm:prSet/>
      <dgm:spPr/>
      <dgm:t>
        <a:bodyPr/>
        <a:lstStyle/>
        <a:p>
          <a:endParaRPr lang="en-US"/>
        </a:p>
      </dgm:t>
    </dgm:pt>
    <dgm:pt modelId="{0FB5633B-41D9-40F1-A87E-90695AE9CA3D}" type="sibTrans" cxnId="{7729FE62-BC73-431E-A70D-1976AC3921C0}">
      <dgm:prSet/>
      <dgm:spPr/>
      <dgm:t>
        <a:bodyPr/>
        <a:lstStyle/>
        <a:p>
          <a:endParaRPr lang="en-US"/>
        </a:p>
      </dgm:t>
    </dgm:pt>
    <dgm:pt modelId="{CD587BC0-A8F8-4CCE-9D37-350941C6670C}">
      <dgm:prSet/>
      <dgm:spPr/>
      <dgm:t>
        <a:bodyPr/>
        <a:lstStyle/>
        <a:p>
          <a:pPr rtl="0"/>
          <a:r>
            <a:rPr lang="en-US" b="1" smtClean="0"/>
            <a:t>Individual differences</a:t>
          </a:r>
          <a:endParaRPr lang="en-US"/>
        </a:p>
      </dgm:t>
    </dgm:pt>
    <dgm:pt modelId="{4B184690-793F-45BA-862D-3909A6672BA0}" type="parTrans" cxnId="{D532F165-5721-4D7A-95C0-6571FA54D356}">
      <dgm:prSet/>
      <dgm:spPr/>
      <dgm:t>
        <a:bodyPr/>
        <a:lstStyle/>
        <a:p>
          <a:endParaRPr lang="en-US"/>
        </a:p>
      </dgm:t>
    </dgm:pt>
    <dgm:pt modelId="{9488D4E9-5357-4432-8B1A-E3A4560B8358}" type="sibTrans" cxnId="{D532F165-5721-4D7A-95C0-6571FA54D356}">
      <dgm:prSet/>
      <dgm:spPr/>
      <dgm:t>
        <a:bodyPr/>
        <a:lstStyle/>
        <a:p>
          <a:endParaRPr lang="en-US"/>
        </a:p>
      </dgm:t>
    </dgm:pt>
    <dgm:pt modelId="{98D92EF0-3314-4B3A-A8CF-4E0BDBE63258}">
      <dgm:prSet/>
      <dgm:spPr/>
      <dgm:t>
        <a:bodyPr/>
        <a:lstStyle/>
        <a:p>
          <a:pPr rtl="0"/>
          <a:r>
            <a:rPr lang="en-US" b="1" dirty="0" smtClean="0"/>
            <a:t>Subject-matter differences</a:t>
          </a:r>
          <a:endParaRPr lang="en-US" dirty="0"/>
        </a:p>
      </dgm:t>
    </dgm:pt>
    <dgm:pt modelId="{2576C80D-FAEA-4C3D-9B3D-91B47D79621B}" type="parTrans" cxnId="{A0AEF81D-3B73-4446-B4CE-DFC2BE38F16C}">
      <dgm:prSet/>
      <dgm:spPr/>
      <dgm:t>
        <a:bodyPr/>
        <a:lstStyle/>
        <a:p>
          <a:endParaRPr lang="en-US"/>
        </a:p>
      </dgm:t>
    </dgm:pt>
    <dgm:pt modelId="{0AC3E44C-19E6-4DFA-882D-30F9E499E238}" type="sibTrans" cxnId="{A0AEF81D-3B73-4446-B4CE-DFC2BE38F16C}">
      <dgm:prSet/>
      <dgm:spPr/>
      <dgm:t>
        <a:bodyPr/>
        <a:lstStyle/>
        <a:p>
          <a:endParaRPr lang="en-US"/>
        </a:p>
      </dgm:t>
    </dgm:pt>
    <dgm:pt modelId="{16BF8DD4-6C32-4CD8-9C92-D5E7AD104B8C}" type="pres">
      <dgm:prSet presAssocID="{AAA9B759-F882-4DF7-8F15-536CD30ACDC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CB6AC7B9-CD17-4F61-8F1A-D84706960781}" type="pres">
      <dgm:prSet presAssocID="{98D92EF0-3314-4B3A-A8CF-4E0BDBE63258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79140-3059-45B3-8118-0A9155879C12}" type="pres">
      <dgm:prSet presAssocID="{98D92EF0-3314-4B3A-A8CF-4E0BDBE63258}" presName="image_accent_1" presStyleCnt="0"/>
      <dgm:spPr/>
      <dgm:t>
        <a:bodyPr/>
        <a:lstStyle/>
        <a:p>
          <a:endParaRPr lang="en-US"/>
        </a:p>
      </dgm:t>
    </dgm:pt>
    <dgm:pt modelId="{E6CEBC0C-8284-43F4-88FD-F569F43AABE2}" type="pres">
      <dgm:prSet presAssocID="{98D92EF0-3314-4B3A-A8CF-4E0BDBE63258}" presName="imageAccentRepeatNode" presStyleLbl="alignNode1" presStyleIdx="0" presStyleCnt="6"/>
      <dgm:spPr/>
      <dgm:t>
        <a:bodyPr/>
        <a:lstStyle/>
        <a:p>
          <a:endParaRPr lang="en-US"/>
        </a:p>
      </dgm:t>
    </dgm:pt>
    <dgm:pt modelId="{B8C15F6C-B777-4065-9CF0-02B0A100A6FF}" type="pres">
      <dgm:prSet presAssocID="{98D92EF0-3314-4B3A-A8CF-4E0BDBE63258}" presName="accent_1" presStyleLbl="alignNode1" presStyleIdx="1" presStyleCnt="6"/>
      <dgm:spPr/>
      <dgm:t>
        <a:bodyPr/>
        <a:lstStyle/>
        <a:p>
          <a:endParaRPr lang="en-US"/>
        </a:p>
      </dgm:t>
    </dgm:pt>
    <dgm:pt modelId="{9A08389E-09C7-4FE6-993C-747CC1DF3851}" type="pres">
      <dgm:prSet presAssocID="{0AC3E44C-19E6-4DFA-882D-30F9E499E238}" presName="image_1" presStyleCnt="0"/>
      <dgm:spPr/>
      <dgm:t>
        <a:bodyPr/>
        <a:lstStyle/>
        <a:p>
          <a:endParaRPr lang="en-US"/>
        </a:p>
      </dgm:t>
    </dgm:pt>
    <dgm:pt modelId="{40B559E9-4212-4EF0-8E25-2F4F84B323EF}" type="pres">
      <dgm:prSet presAssocID="{0AC3E44C-19E6-4DFA-882D-30F9E499E238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C8179CA8-09FA-44DB-8DBF-62324DB6EC09}" type="pres">
      <dgm:prSet presAssocID="{3F26D0D1-D877-4877-BBE6-8957FB032D8F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3C92C-A906-4383-B5B7-812FAD0A9532}" type="pres">
      <dgm:prSet presAssocID="{3F26D0D1-D877-4877-BBE6-8957FB032D8F}" presName="image_accent_2" presStyleCnt="0"/>
      <dgm:spPr/>
      <dgm:t>
        <a:bodyPr/>
        <a:lstStyle/>
        <a:p>
          <a:endParaRPr lang="en-US"/>
        </a:p>
      </dgm:t>
    </dgm:pt>
    <dgm:pt modelId="{EA854829-D182-4D82-BE2D-FD75A1B29040}" type="pres">
      <dgm:prSet presAssocID="{3F26D0D1-D877-4877-BBE6-8957FB032D8F}" presName="imageAccentRepeatNode" presStyleLbl="alignNode1" presStyleIdx="2" presStyleCnt="6"/>
      <dgm:spPr/>
      <dgm:t>
        <a:bodyPr/>
        <a:lstStyle/>
        <a:p>
          <a:endParaRPr lang="en-US"/>
        </a:p>
      </dgm:t>
    </dgm:pt>
    <dgm:pt modelId="{DB86215E-9D0D-41C8-93F4-FD5EC9BF95A0}" type="pres">
      <dgm:prSet presAssocID="{0FB5633B-41D9-40F1-A87E-90695AE9CA3D}" presName="image_2" presStyleCnt="0"/>
      <dgm:spPr/>
      <dgm:t>
        <a:bodyPr/>
        <a:lstStyle/>
        <a:p>
          <a:endParaRPr lang="en-US"/>
        </a:p>
      </dgm:t>
    </dgm:pt>
    <dgm:pt modelId="{5162ACED-9BAB-40F3-B60B-D3C910956BAC}" type="pres">
      <dgm:prSet presAssocID="{0FB5633B-41D9-40F1-A87E-90695AE9CA3D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DBEADE71-CA79-4B2D-A53F-DA7FCC33BC07}" type="pres">
      <dgm:prSet presAssocID="{CD587BC0-A8F8-4CCE-9D37-350941C6670C}" presName="image_accent_3" presStyleCnt="0"/>
      <dgm:spPr/>
      <dgm:t>
        <a:bodyPr/>
        <a:lstStyle/>
        <a:p>
          <a:endParaRPr lang="en-US"/>
        </a:p>
      </dgm:t>
    </dgm:pt>
    <dgm:pt modelId="{4331AFEC-EC7B-4DDB-ADB8-3ED67B2ABCB5}" type="pres">
      <dgm:prSet presAssocID="{CD587BC0-A8F8-4CCE-9D37-350941C6670C}" presName="imageAccentRepeatNode" presStyleLbl="alignNode1" presStyleIdx="3" presStyleCnt="6"/>
      <dgm:spPr/>
      <dgm:t>
        <a:bodyPr/>
        <a:lstStyle/>
        <a:p>
          <a:endParaRPr lang="en-US"/>
        </a:p>
      </dgm:t>
    </dgm:pt>
    <dgm:pt modelId="{7335736F-B8C7-4538-9786-0493C650C9BB}" type="pres">
      <dgm:prSet presAssocID="{CD587BC0-A8F8-4CCE-9D37-350941C6670C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C136B-47A9-4B88-B69D-68AEB1EF5350}" type="pres">
      <dgm:prSet presAssocID="{CD587BC0-A8F8-4CCE-9D37-350941C6670C}" presName="accent_2" presStyleLbl="alignNode1" presStyleIdx="4" presStyleCnt="6"/>
      <dgm:spPr/>
      <dgm:t>
        <a:bodyPr/>
        <a:lstStyle/>
        <a:p>
          <a:endParaRPr lang="en-US"/>
        </a:p>
      </dgm:t>
    </dgm:pt>
    <dgm:pt modelId="{624B2910-4A9E-47CF-B46B-EB71A9126B8D}" type="pres">
      <dgm:prSet presAssocID="{CD587BC0-A8F8-4CCE-9D37-350941C6670C}" presName="accent_3" presStyleLbl="alignNode1" presStyleIdx="5" presStyleCnt="6"/>
      <dgm:spPr/>
      <dgm:t>
        <a:bodyPr/>
        <a:lstStyle/>
        <a:p>
          <a:endParaRPr lang="en-US"/>
        </a:p>
      </dgm:t>
    </dgm:pt>
    <dgm:pt modelId="{9E7EE924-337B-4D0A-88DF-4C34108FF79B}" type="pres">
      <dgm:prSet presAssocID="{9488D4E9-5357-4432-8B1A-E3A4560B8358}" presName="image_3" presStyleCnt="0"/>
      <dgm:spPr/>
      <dgm:t>
        <a:bodyPr/>
        <a:lstStyle/>
        <a:p>
          <a:endParaRPr lang="en-US"/>
        </a:p>
      </dgm:t>
    </dgm:pt>
    <dgm:pt modelId="{6B0245A6-BBEB-402D-88A2-F691E4C7D816}" type="pres">
      <dgm:prSet presAssocID="{9488D4E9-5357-4432-8B1A-E3A4560B8358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7729FE62-BC73-431E-A70D-1976AC3921C0}" srcId="{AAA9B759-F882-4DF7-8F15-536CD30ACDC8}" destId="{3F26D0D1-D877-4877-BBE6-8957FB032D8F}" srcOrd="1" destOrd="0" parTransId="{313B34DD-0AA4-4C1F-89E8-A91D42E6957C}" sibTransId="{0FB5633B-41D9-40F1-A87E-90695AE9CA3D}"/>
    <dgm:cxn modelId="{C7D3C5F5-84E2-974F-93E3-72B0F82A550D}" type="presOf" srcId="{CD587BC0-A8F8-4CCE-9D37-350941C6670C}" destId="{7335736F-B8C7-4538-9786-0493C650C9BB}" srcOrd="0" destOrd="0" presId="urn:microsoft.com/office/officeart/2008/layout/BubblePictureList"/>
    <dgm:cxn modelId="{D532F165-5721-4D7A-95C0-6571FA54D356}" srcId="{AAA9B759-F882-4DF7-8F15-536CD30ACDC8}" destId="{CD587BC0-A8F8-4CCE-9D37-350941C6670C}" srcOrd="2" destOrd="0" parTransId="{4B184690-793F-45BA-862D-3909A6672BA0}" sibTransId="{9488D4E9-5357-4432-8B1A-E3A4560B8358}"/>
    <dgm:cxn modelId="{ED7FF1D5-9904-F544-BEA1-0803662446DF}" type="presOf" srcId="{3F26D0D1-D877-4877-BBE6-8957FB032D8F}" destId="{C8179CA8-09FA-44DB-8DBF-62324DB6EC09}" srcOrd="0" destOrd="0" presId="urn:microsoft.com/office/officeart/2008/layout/BubblePictureList"/>
    <dgm:cxn modelId="{A0AEF81D-3B73-4446-B4CE-DFC2BE38F16C}" srcId="{AAA9B759-F882-4DF7-8F15-536CD30ACDC8}" destId="{98D92EF0-3314-4B3A-A8CF-4E0BDBE63258}" srcOrd="0" destOrd="0" parTransId="{2576C80D-FAEA-4C3D-9B3D-91B47D79621B}" sibTransId="{0AC3E44C-19E6-4DFA-882D-30F9E499E238}"/>
    <dgm:cxn modelId="{78C19A5D-28D9-734D-B3A9-4D499807553F}" type="presOf" srcId="{0AC3E44C-19E6-4DFA-882D-30F9E499E238}" destId="{40B559E9-4212-4EF0-8E25-2F4F84B323EF}" srcOrd="0" destOrd="0" presId="urn:microsoft.com/office/officeart/2008/layout/BubblePictureList"/>
    <dgm:cxn modelId="{D7EBAD7B-1816-F74E-9D24-0BB926A5CEA0}" type="presOf" srcId="{0FB5633B-41D9-40F1-A87E-90695AE9CA3D}" destId="{5162ACED-9BAB-40F3-B60B-D3C910956BAC}" srcOrd="0" destOrd="0" presId="urn:microsoft.com/office/officeart/2008/layout/BubblePictureList"/>
    <dgm:cxn modelId="{7AE702D6-2398-5544-9AC4-20C5CA75EAAC}" type="presOf" srcId="{98D92EF0-3314-4B3A-A8CF-4E0BDBE63258}" destId="{CB6AC7B9-CD17-4F61-8F1A-D84706960781}" srcOrd="0" destOrd="0" presId="urn:microsoft.com/office/officeart/2008/layout/BubblePictureList"/>
    <dgm:cxn modelId="{4CC84B4A-A87C-8F4C-822E-A583012EEB35}" type="presOf" srcId="{AAA9B759-F882-4DF7-8F15-536CD30ACDC8}" destId="{16BF8DD4-6C32-4CD8-9C92-D5E7AD104B8C}" srcOrd="0" destOrd="0" presId="urn:microsoft.com/office/officeart/2008/layout/BubblePictureList"/>
    <dgm:cxn modelId="{545A9985-2D3C-D249-A090-D2AF0436F9BD}" type="presOf" srcId="{9488D4E9-5357-4432-8B1A-E3A4560B8358}" destId="{6B0245A6-BBEB-402D-88A2-F691E4C7D816}" srcOrd="0" destOrd="0" presId="urn:microsoft.com/office/officeart/2008/layout/BubblePictureList"/>
    <dgm:cxn modelId="{B662A476-B884-974F-9FB9-E8657A78D197}" type="presParOf" srcId="{16BF8DD4-6C32-4CD8-9C92-D5E7AD104B8C}" destId="{CB6AC7B9-CD17-4F61-8F1A-D84706960781}" srcOrd="0" destOrd="0" presId="urn:microsoft.com/office/officeart/2008/layout/BubblePictureList"/>
    <dgm:cxn modelId="{E6CCCD11-A892-764E-8FD9-6D6BEE683173}" type="presParOf" srcId="{16BF8DD4-6C32-4CD8-9C92-D5E7AD104B8C}" destId="{A0679140-3059-45B3-8118-0A9155879C12}" srcOrd="1" destOrd="0" presId="urn:microsoft.com/office/officeart/2008/layout/BubblePictureList"/>
    <dgm:cxn modelId="{59FAED59-4C26-5C42-885C-E378FCE2FDB3}" type="presParOf" srcId="{A0679140-3059-45B3-8118-0A9155879C12}" destId="{E6CEBC0C-8284-43F4-88FD-F569F43AABE2}" srcOrd="0" destOrd="0" presId="urn:microsoft.com/office/officeart/2008/layout/BubblePictureList"/>
    <dgm:cxn modelId="{4A358C2D-CCA5-7F46-90DD-07F015F3304B}" type="presParOf" srcId="{16BF8DD4-6C32-4CD8-9C92-D5E7AD104B8C}" destId="{B8C15F6C-B777-4065-9CF0-02B0A100A6FF}" srcOrd="2" destOrd="0" presId="urn:microsoft.com/office/officeart/2008/layout/BubblePictureList"/>
    <dgm:cxn modelId="{2C75F09E-21C8-DD4B-98EC-661DC085A416}" type="presParOf" srcId="{16BF8DD4-6C32-4CD8-9C92-D5E7AD104B8C}" destId="{9A08389E-09C7-4FE6-993C-747CC1DF3851}" srcOrd="3" destOrd="0" presId="urn:microsoft.com/office/officeart/2008/layout/BubblePictureList"/>
    <dgm:cxn modelId="{C392E17F-6566-2F44-9DCA-B1C2AAD121B4}" type="presParOf" srcId="{9A08389E-09C7-4FE6-993C-747CC1DF3851}" destId="{40B559E9-4212-4EF0-8E25-2F4F84B323EF}" srcOrd="0" destOrd="0" presId="urn:microsoft.com/office/officeart/2008/layout/BubblePictureList"/>
    <dgm:cxn modelId="{38E09E60-1FF1-CE4D-A048-EBA8FA858406}" type="presParOf" srcId="{16BF8DD4-6C32-4CD8-9C92-D5E7AD104B8C}" destId="{C8179CA8-09FA-44DB-8DBF-62324DB6EC09}" srcOrd="4" destOrd="0" presId="urn:microsoft.com/office/officeart/2008/layout/BubblePictureList"/>
    <dgm:cxn modelId="{74118A7A-E92E-6A40-8336-28DADCDB9C83}" type="presParOf" srcId="{16BF8DD4-6C32-4CD8-9C92-D5E7AD104B8C}" destId="{CBB3C92C-A906-4383-B5B7-812FAD0A9532}" srcOrd="5" destOrd="0" presId="urn:microsoft.com/office/officeart/2008/layout/BubblePictureList"/>
    <dgm:cxn modelId="{F009E271-9D07-914E-BDBE-5A14413C3245}" type="presParOf" srcId="{CBB3C92C-A906-4383-B5B7-812FAD0A9532}" destId="{EA854829-D182-4D82-BE2D-FD75A1B29040}" srcOrd="0" destOrd="0" presId="urn:microsoft.com/office/officeart/2008/layout/BubblePictureList"/>
    <dgm:cxn modelId="{D2016DF9-4CF8-7644-847D-1BCCE4011E37}" type="presParOf" srcId="{16BF8DD4-6C32-4CD8-9C92-D5E7AD104B8C}" destId="{DB86215E-9D0D-41C8-93F4-FD5EC9BF95A0}" srcOrd="6" destOrd="0" presId="urn:microsoft.com/office/officeart/2008/layout/BubblePictureList"/>
    <dgm:cxn modelId="{95858B5D-2BA2-F541-9E61-CF252107B8B5}" type="presParOf" srcId="{DB86215E-9D0D-41C8-93F4-FD5EC9BF95A0}" destId="{5162ACED-9BAB-40F3-B60B-D3C910956BAC}" srcOrd="0" destOrd="0" presId="urn:microsoft.com/office/officeart/2008/layout/BubblePictureList"/>
    <dgm:cxn modelId="{5469F509-61A6-694B-B58E-872A1C95C411}" type="presParOf" srcId="{16BF8DD4-6C32-4CD8-9C92-D5E7AD104B8C}" destId="{DBEADE71-CA79-4B2D-A53F-DA7FCC33BC07}" srcOrd="7" destOrd="0" presId="urn:microsoft.com/office/officeart/2008/layout/BubblePictureList"/>
    <dgm:cxn modelId="{0FC0BFFB-F41C-E443-A639-E271B19B2B3D}" type="presParOf" srcId="{DBEADE71-CA79-4B2D-A53F-DA7FCC33BC07}" destId="{4331AFEC-EC7B-4DDB-ADB8-3ED67B2ABCB5}" srcOrd="0" destOrd="0" presId="urn:microsoft.com/office/officeart/2008/layout/BubblePictureList"/>
    <dgm:cxn modelId="{84097CE7-4276-004A-B3A8-450BC8F49618}" type="presParOf" srcId="{16BF8DD4-6C32-4CD8-9C92-D5E7AD104B8C}" destId="{7335736F-B8C7-4538-9786-0493C650C9BB}" srcOrd="8" destOrd="0" presId="urn:microsoft.com/office/officeart/2008/layout/BubblePictureList"/>
    <dgm:cxn modelId="{FED82F21-C8DF-704B-9E14-BA2DD24F2C8E}" type="presParOf" srcId="{16BF8DD4-6C32-4CD8-9C92-D5E7AD104B8C}" destId="{F22C136B-47A9-4B88-B69D-68AEB1EF5350}" srcOrd="9" destOrd="0" presId="urn:microsoft.com/office/officeart/2008/layout/BubblePictureList"/>
    <dgm:cxn modelId="{C92BC544-F092-2244-BB09-D0B152199F73}" type="presParOf" srcId="{16BF8DD4-6C32-4CD8-9C92-D5E7AD104B8C}" destId="{624B2910-4A9E-47CF-B46B-EB71A9126B8D}" srcOrd="10" destOrd="0" presId="urn:microsoft.com/office/officeart/2008/layout/BubblePictureList"/>
    <dgm:cxn modelId="{BE34C866-AB76-344D-A1C0-E640DD9A8D04}" type="presParOf" srcId="{16BF8DD4-6C32-4CD8-9C92-D5E7AD104B8C}" destId="{9E7EE924-337B-4D0A-88DF-4C34108FF79B}" srcOrd="11" destOrd="0" presId="urn:microsoft.com/office/officeart/2008/layout/BubblePictureList"/>
    <dgm:cxn modelId="{98B7732B-9C91-574A-BD57-12B7A7CF7D78}" type="presParOf" srcId="{9E7EE924-337B-4D0A-88DF-4C34108FF79B}" destId="{6B0245A6-BBEB-402D-88A2-F691E4C7D81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624D3-6F4B-4757-A81F-6D3AC6E143AC}" type="doc">
      <dgm:prSet loTypeId="urn:microsoft.com/office/officeart/2005/8/layout/matrix3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E1F690-AED2-41BC-AB49-9BFB254A2F4D}">
      <dgm:prSet custT="1"/>
      <dgm:spPr/>
      <dgm:t>
        <a:bodyPr/>
        <a:lstStyle/>
        <a:p>
          <a:pPr rtl="0"/>
          <a:r>
            <a:rPr lang="en-US" sz="1100" b="1" dirty="0" smtClean="0"/>
            <a:t>Micro-level differences</a:t>
          </a:r>
          <a:endParaRPr lang="en-US" sz="1100" b="1" dirty="0"/>
        </a:p>
      </dgm:t>
    </dgm:pt>
    <dgm:pt modelId="{5CFF84F1-9B94-4201-9420-AD08A0BB2A72}" type="parTrans" cxnId="{7F91FBB1-3B36-4361-95B2-FC9299AC449E}">
      <dgm:prSet/>
      <dgm:spPr/>
      <dgm:t>
        <a:bodyPr/>
        <a:lstStyle/>
        <a:p>
          <a:endParaRPr lang="en-US" sz="2000"/>
        </a:p>
      </dgm:t>
    </dgm:pt>
    <dgm:pt modelId="{D0AF0302-6942-4DAD-8ED1-E9552E7573B5}" type="sibTrans" cxnId="{7F91FBB1-3B36-4361-95B2-FC9299AC449E}">
      <dgm:prSet/>
      <dgm:spPr/>
      <dgm:t>
        <a:bodyPr/>
        <a:lstStyle/>
        <a:p>
          <a:endParaRPr lang="en-US" sz="2000"/>
        </a:p>
      </dgm:t>
    </dgm:pt>
    <dgm:pt modelId="{E588E0D1-0432-43C0-A53B-4FD9AFCF4035}">
      <dgm:prSet custT="1"/>
      <dgm:spPr/>
      <dgm:t>
        <a:bodyPr/>
        <a:lstStyle/>
        <a:p>
          <a:pPr rtl="0"/>
          <a:r>
            <a:rPr lang="en-US" sz="900" dirty="0" smtClean="0"/>
            <a:t>Local situations dictate different learning/ teaching strategies</a:t>
          </a:r>
          <a:endParaRPr lang="en-US" sz="900" dirty="0"/>
        </a:p>
      </dgm:t>
    </dgm:pt>
    <dgm:pt modelId="{50D6101D-C802-4FCB-9615-A298D7A20E9A}" type="parTrans" cxnId="{633B3A13-1600-45F3-BD01-FECAFD64D052}">
      <dgm:prSet/>
      <dgm:spPr/>
      <dgm:t>
        <a:bodyPr/>
        <a:lstStyle/>
        <a:p>
          <a:endParaRPr lang="en-US" sz="2000"/>
        </a:p>
      </dgm:t>
    </dgm:pt>
    <dgm:pt modelId="{B8D8E899-0833-4C85-A99A-9B73DA1FA2B4}" type="sibTrans" cxnId="{633B3A13-1600-45F3-BD01-FECAFD64D052}">
      <dgm:prSet/>
      <dgm:spPr/>
      <dgm:t>
        <a:bodyPr/>
        <a:lstStyle/>
        <a:p>
          <a:endParaRPr lang="en-US" sz="2000"/>
        </a:p>
      </dgm:t>
    </dgm:pt>
    <dgm:pt modelId="{C863A44B-BBF1-4602-882B-B366467F3808}">
      <dgm:prSet custT="1"/>
      <dgm:spPr/>
      <dgm:t>
        <a:bodyPr/>
        <a:lstStyle/>
        <a:p>
          <a:pPr rtl="0"/>
          <a:r>
            <a:rPr lang="en-US" sz="1100" b="1" dirty="0" smtClean="0"/>
            <a:t>Broader level differences</a:t>
          </a:r>
          <a:endParaRPr lang="en-US" sz="1100" b="1" dirty="0"/>
        </a:p>
      </dgm:t>
    </dgm:pt>
    <dgm:pt modelId="{56B23907-E6E0-4A6C-99D1-B9E4FEFB691A}" type="parTrans" cxnId="{9E6FF862-B22D-497E-B971-5503B91008DA}">
      <dgm:prSet/>
      <dgm:spPr/>
      <dgm:t>
        <a:bodyPr/>
        <a:lstStyle/>
        <a:p>
          <a:endParaRPr lang="en-US" sz="2000"/>
        </a:p>
      </dgm:t>
    </dgm:pt>
    <dgm:pt modelId="{87356E17-34AA-404A-8FE1-5FDB0CB9BD6B}" type="sibTrans" cxnId="{9E6FF862-B22D-497E-B971-5503B91008DA}">
      <dgm:prSet/>
      <dgm:spPr/>
      <dgm:t>
        <a:bodyPr/>
        <a:lstStyle/>
        <a:p>
          <a:endParaRPr lang="en-US" sz="2000"/>
        </a:p>
      </dgm:t>
    </dgm:pt>
    <dgm:pt modelId="{3C4D7C07-AB4B-4495-A281-03940FF85E0A}">
      <dgm:prSet custT="1"/>
      <dgm:spPr/>
      <dgm:t>
        <a:bodyPr/>
        <a:lstStyle/>
        <a:p>
          <a:pPr rtl="0"/>
          <a:r>
            <a:rPr lang="en-US" sz="900" smtClean="0"/>
            <a:t>Connects andragogy with socio-cultural influences of each situation</a:t>
          </a:r>
          <a:endParaRPr lang="en-US" sz="900"/>
        </a:p>
      </dgm:t>
    </dgm:pt>
    <dgm:pt modelId="{FE2C66F8-B68E-4D8F-A45F-733291455888}" type="parTrans" cxnId="{28F10869-F116-4637-8749-601C0FE8E39D}">
      <dgm:prSet/>
      <dgm:spPr/>
      <dgm:t>
        <a:bodyPr/>
        <a:lstStyle/>
        <a:p>
          <a:endParaRPr lang="en-US" sz="2000"/>
        </a:p>
      </dgm:t>
    </dgm:pt>
    <dgm:pt modelId="{1CA2256C-5DC4-47CD-B411-8B39629173FA}" type="sibTrans" cxnId="{28F10869-F116-4637-8749-601C0FE8E39D}">
      <dgm:prSet/>
      <dgm:spPr/>
      <dgm:t>
        <a:bodyPr/>
        <a:lstStyle/>
        <a:p>
          <a:endParaRPr lang="en-US" sz="2000"/>
        </a:p>
      </dgm:t>
    </dgm:pt>
    <dgm:pt modelId="{541D89E4-820B-4B9B-ADBB-605C2EAC5DF3}">
      <dgm:prSet custT="1"/>
      <dgm:spPr/>
      <dgm:t>
        <a:bodyPr/>
        <a:lstStyle/>
        <a:p>
          <a:pPr rtl="0"/>
          <a:r>
            <a:rPr lang="en-US" sz="1100" b="1" dirty="0" smtClean="0"/>
            <a:t>Situational influences before learning</a:t>
          </a:r>
          <a:endParaRPr lang="en-US" sz="1100" b="1" dirty="0"/>
        </a:p>
      </dgm:t>
    </dgm:pt>
    <dgm:pt modelId="{563106BF-485C-4131-A8C8-3C50B3D7D825}" type="parTrans" cxnId="{E5FA12E6-16DD-438B-9A63-AF4AC43AFA0F}">
      <dgm:prSet/>
      <dgm:spPr/>
      <dgm:t>
        <a:bodyPr/>
        <a:lstStyle/>
        <a:p>
          <a:endParaRPr lang="en-US" sz="2000"/>
        </a:p>
      </dgm:t>
    </dgm:pt>
    <dgm:pt modelId="{7C895BD3-A23A-43D4-845B-4D2C37FB660C}" type="sibTrans" cxnId="{E5FA12E6-16DD-438B-9A63-AF4AC43AFA0F}">
      <dgm:prSet/>
      <dgm:spPr/>
      <dgm:t>
        <a:bodyPr/>
        <a:lstStyle/>
        <a:p>
          <a:endParaRPr lang="en-US" sz="2000"/>
        </a:p>
      </dgm:t>
    </dgm:pt>
    <dgm:pt modelId="{D115B914-FF85-41DD-8332-FC935306E29F}">
      <dgm:prSet custT="1"/>
      <dgm:spPr/>
      <dgm:t>
        <a:bodyPr/>
        <a:lstStyle/>
        <a:p>
          <a:pPr rtl="0"/>
          <a:r>
            <a:rPr lang="en-US" sz="900" smtClean="0"/>
            <a:t>Cultural differences, learning history, etc.</a:t>
          </a:r>
          <a:endParaRPr lang="en-US" sz="900"/>
        </a:p>
      </dgm:t>
    </dgm:pt>
    <dgm:pt modelId="{062777A5-9F17-4DC2-9ED8-3B32833B2042}" type="parTrans" cxnId="{125F8CD9-9FEC-430C-89D9-AEE2A86FF85B}">
      <dgm:prSet/>
      <dgm:spPr/>
      <dgm:t>
        <a:bodyPr/>
        <a:lstStyle/>
        <a:p>
          <a:endParaRPr lang="en-US" sz="2000"/>
        </a:p>
      </dgm:t>
    </dgm:pt>
    <dgm:pt modelId="{B8B9053C-56F4-495A-91B1-6E4238526BE6}" type="sibTrans" cxnId="{125F8CD9-9FEC-430C-89D9-AEE2A86FF85B}">
      <dgm:prSet/>
      <dgm:spPr/>
      <dgm:t>
        <a:bodyPr/>
        <a:lstStyle/>
        <a:p>
          <a:endParaRPr lang="en-US" sz="2000"/>
        </a:p>
      </dgm:t>
    </dgm:pt>
    <dgm:pt modelId="{B92AB262-9B40-4C58-B6F2-C9804B370300}">
      <dgm:prSet custT="1"/>
      <dgm:spPr/>
      <dgm:t>
        <a:bodyPr/>
        <a:lstStyle/>
        <a:p>
          <a:pPr rtl="0"/>
          <a:r>
            <a:rPr lang="en-US" sz="1100" b="1" dirty="0" smtClean="0"/>
            <a:t>Situational influences during learning</a:t>
          </a:r>
          <a:endParaRPr lang="en-US" sz="1100" b="1" dirty="0"/>
        </a:p>
      </dgm:t>
    </dgm:pt>
    <dgm:pt modelId="{AFFEF2EF-EE67-40CC-A1EC-3EBD0426D577}" type="parTrans" cxnId="{34DF8E83-6065-4BC6-AE2B-19935B932EEF}">
      <dgm:prSet/>
      <dgm:spPr/>
      <dgm:t>
        <a:bodyPr/>
        <a:lstStyle/>
        <a:p>
          <a:endParaRPr lang="en-US" sz="2000"/>
        </a:p>
      </dgm:t>
    </dgm:pt>
    <dgm:pt modelId="{AA4EF115-F6F0-4734-A9F7-0D2BEACAD414}" type="sibTrans" cxnId="{34DF8E83-6065-4BC6-AE2B-19935B932EEF}">
      <dgm:prSet/>
      <dgm:spPr/>
      <dgm:t>
        <a:bodyPr/>
        <a:lstStyle/>
        <a:p>
          <a:endParaRPr lang="en-US" sz="2000"/>
        </a:p>
      </dgm:t>
    </dgm:pt>
    <dgm:pt modelId="{D07EE9AF-4845-4ED7-A44B-11E2059E5825}">
      <dgm:prSet custT="1"/>
      <dgm:spPr/>
      <dgm:t>
        <a:bodyPr/>
        <a:lstStyle/>
        <a:p>
          <a:pPr rtl="0"/>
          <a:r>
            <a:rPr lang="en-US" sz="900" smtClean="0"/>
            <a:t>Social, cultural, and situation-specific factors that may alter the learning transaction</a:t>
          </a:r>
          <a:endParaRPr lang="en-US" sz="900"/>
        </a:p>
      </dgm:t>
    </dgm:pt>
    <dgm:pt modelId="{4F7B7447-65A4-4D28-BF8B-A0C792F52BFC}" type="parTrans" cxnId="{A45967B0-1874-4B25-9667-AFF608525D74}">
      <dgm:prSet/>
      <dgm:spPr/>
      <dgm:t>
        <a:bodyPr/>
        <a:lstStyle/>
        <a:p>
          <a:endParaRPr lang="en-US" sz="2000"/>
        </a:p>
      </dgm:t>
    </dgm:pt>
    <dgm:pt modelId="{4F1746F2-8381-4121-A4B5-FAC6B3D19624}" type="sibTrans" cxnId="{A45967B0-1874-4B25-9667-AFF608525D74}">
      <dgm:prSet/>
      <dgm:spPr/>
      <dgm:t>
        <a:bodyPr/>
        <a:lstStyle/>
        <a:p>
          <a:endParaRPr lang="en-US" sz="2000"/>
        </a:p>
      </dgm:t>
    </dgm:pt>
    <dgm:pt modelId="{B2A3D610-7057-402F-A1F6-E76DC523B7C4}" type="pres">
      <dgm:prSet presAssocID="{D70624D3-6F4B-4757-A81F-6D3AC6E143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98E9A-83BE-4520-81B4-27B86C58FE6C}" type="pres">
      <dgm:prSet presAssocID="{D70624D3-6F4B-4757-A81F-6D3AC6E143AC}" presName="diamond" presStyleLbl="bgShp" presStyleIdx="0" presStyleCnt="1"/>
      <dgm:spPr/>
      <dgm:t>
        <a:bodyPr/>
        <a:lstStyle/>
        <a:p>
          <a:endParaRPr lang="en-US"/>
        </a:p>
      </dgm:t>
    </dgm:pt>
    <dgm:pt modelId="{608D1A7E-AAA8-4F2B-946C-CE094AF41BC2}" type="pres">
      <dgm:prSet presAssocID="{D70624D3-6F4B-4757-A81F-6D3AC6E143A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0B2FE-7099-4529-B691-046DECB398E6}" type="pres">
      <dgm:prSet presAssocID="{D70624D3-6F4B-4757-A81F-6D3AC6E143A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354EA-F0FF-4D65-9AA2-9E8075EF8E78}" type="pres">
      <dgm:prSet presAssocID="{D70624D3-6F4B-4757-A81F-6D3AC6E143A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86F1-81D8-4E3C-A778-FA65F3AA0715}" type="pres">
      <dgm:prSet presAssocID="{D70624D3-6F4B-4757-A81F-6D3AC6E143A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F8CD9-9FEC-430C-89D9-AEE2A86FF85B}" srcId="{541D89E4-820B-4B9B-ADBB-605C2EAC5DF3}" destId="{D115B914-FF85-41DD-8332-FC935306E29F}" srcOrd="0" destOrd="0" parTransId="{062777A5-9F17-4DC2-9ED8-3B32833B2042}" sibTransId="{B8B9053C-56F4-495A-91B1-6E4238526BE6}"/>
    <dgm:cxn modelId="{28F10869-F116-4637-8749-601C0FE8E39D}" srcId="{C863A44B-BBF1-4602-882B-B366467F3808}" destId="{3C4D7C07-AB4B-4495-A281-03940FF85E0A}" srcOrd="0" destOrd="0" parTransId="{FE2C66F8-B68E-4D8F-A45F-733291455888}" sibTransId="{1CA2256C-5DC4-47CD-B411-8B39629173FA}"/>
    <dgm:cxn modelId="{A45967B0-1874-4B25-9667-AFF608525D74}" srcId="{B92AB262-9B40-4C58-B6F2-C9804B370300}" destId="{D07EE9AF-4845-4ED7-A44B-11E2059E5825}" srcOrd="0" destOrd="0" parTransId="{4F7B7447-65A4-4D28-BF8B-A0C792F52BFC}" sibTransId="{4F1746F2-8381-4121-A4B5-FAC6B3D19624}"/>
    <dgm:cxn modelId="{41399C5D-C265-784B-BE63-95CBACF82A43}" type="presOf" srcId="{E588E0D1-0432-43C0-A53B-4FD9AFCF4035}" destId="{608D1A7E-AAA8-4F2B-946C-CE094AF41BC2}" srcOrd="0" destOrd="1" presId="urn:microsoft.com/office/officeart/2005/8/layout/matrix3"/>
    <dgm:cxn modelId="{E5FA12E6-16DD-438B-9A63-AF4AC43AFA0F}" srcId="{D70624D3-6F4B-4757-A81F-6D3AC6E143AC}" destId="{541D89E4-820B-4B9B-ADBB-605C2EAC5DF3}" srcOrd="2" destOrd="0" parTransId="{563106BF-485C-4131-A8C8-3C50B3D7D825}" sibTransId="{7C895BD3-A23A-43D4-845B-4D2C37FB660C}"/>
    <dgm:cxn modelId="{AF928233-724F-1D42-99A0-F0E62584AFB7}" type="presOf" srcId="{3C4D7C07-AB4B-4495-A281-03940FF85E0A}" destId="{EF70B2FE-7099-4529-B691-046DECB398E6}" srcOrd="0" destOrd="1" presId="urn:microsoft.com/office/officeart/2005/8/layout/matrix3"/>
    <dgm:cxn modelId="{7F91FBB1-3B36-4361-95B2-FC9299AC449E}" srcId="{D70624D3-6F4B-4757-A81F-6D3AC6E143AC}" destId="{C9E1F690-AED2-41BC-AB49-9BFB254A2F4D}" srcOrd="0" destOrd="0" parTransId="{5CFF84F1-9B94-4201-9420-AD08A0BB2A72}" sibTransId="{D0AF0302-6942-4DAD-8ED1-E9552E7573B5}"/>
    <dgm:cxn modelId="{A60443AD-817E-AF4B-995C-68B4B42F9218}" type="presOf" srcId="{D07EE9AF-4845-4ED7-A44B-11E2059E5825}" destId="{510486F1-81D8-4E3C-A778-FA65F3AA0715}" srcOrd="0" destOrd="1" presId="urn:microsoft.com/office/officeart/2005/8/layout/matrix3"/>
    <dgm:cxn modelId="{34DF8E83-6065-4BC6-AE2B-19935B932EEF}" srcId="{D70624D3-6F4B-4757-A81F-6D3AC6E143AC}" destId="{B92AB262-9B40-4C58-B6F2-C9804B370300}" srcOrd="3" destOrd="0" parTransId="{AFFEF2EF-EE67-40CC-A1EC-3EBD0426D577}" sibTransId="{AA4EF115-F6F0-4734-A9F7-0D2BEACAD414}"/>
    <dgm:cxn modelId="{099CF85F-6512-4E43-9E50-AE1CAD2F2B90}" type="presOf" srcId="{541D89E4-820B-4B9B-ADBB-605C2EAC5DF3}" destId="{3B6354EA-F0FF-4D65-9AA2-9E8075EF8E78}" srcOrd="0" destOrd="0" presId="urn:microsoft.com/office/officeart/2005/8/layout/matrix3"/>
    <dgm:cxn modelId="{9E6FF862-B22D-497E-B971-5503B91008DA}" srcId="{D70624D3-6F4B-4757-A81F-6D3AC6E143AC}" destId="{C863A44B-BBF1-4602-882B-B366467F3808}" srcOrd="1" destOrd="0" parTransId="{56B23907-E6E0-4A6C-99D1-B9E4FEFB691A}" sibTransId="{87356E17-34AA-404A-8FE1-5FDB0CB9BD6B}"/>
    <dgm:cxn modelId="{78E903EB-5E29-1A46-A0FF-E44749B5894F}" type="presOf" srcId="{B92AB262-9B40-4C58-B6F2-C9804B370300}" destId="{510486F1-81D8-4E3C-A778-FA65F3AA0715}" srcOrd="0" destOrd="0" presId="urn:microsoft.com/office/officeart/2005/8/layout/matrix3"/>
    <dgm:cxn modelId="{FD46D052-1F2E-2041-AD70-4346D65D7807}" type="presOf" srcId="{C863A44B-BBF1-4602-882B-B366467F3808}" destId="{EF70B2FE-7099-4529-B691-046DECB398E6}" srcOrd="0" destOrd="0" presId="urn:microsoft.com/office/officeart/2005/8/layout/matrix3"/>
    <dgm:cxn modelId="{DC9B2A09-C0B4-C048-B244-939BC3C30275}" type="presOf" srcId="{D70624D3-6F4B-4757-A81F-6D3AC6E143AC}" destId="{B2A3D610-7057-402F-A1F6-E76DC523B7C4}" srcOrd="0" destOrd="0" presId="urn:microsoft.com/office/officeart/2005/8/layout/matrix3"/>
    <dgm:cxn modelId="{CAD2666E-E890-0043-AD2A-3A898B20EE41}" type="presOf" srcId="{C9E1F690-AED2-41BC-AB49-9BFB254A2F4D}" destId="{608D1A7E-AAA8-4F2B-946C-CE094AF41BC2}" srcOrd="0" destOrd="0" presId="urn:microsoft.com/office/officeart/2005/8/layout/matrix3"/>
    <dgm:cxn modelId="{633B3A13-1600-45F3-BD01-FECAFD64D052}" srcId="{C9E1F690-AED2-41BC-AB49-9BFB254A2F4D}" destId="{E588E0D1-0432-43C0-A53B-4FD9AFCF4035}" srcOrd="0" destOrd="0" parTransId="{50D6101D-C802-4FCB-9615-A298D7A20E9A}" sibTransId="{B8D8E899-0833-4C85-A99A-9B73DA1FA2B4}"/>
    <dgm:cxn modelId="{16206420-FAF4-0D4D-A458-179A52FAA8F7}" type="presOf" srcId="{D115B914-FF85-41DD-8332-FC935306E29F}" destId="{3B6354EA-F0FF-4D65-9AA2-9E8075EF8E78}" srcOrd="0" destOrd="1" presId="urn:microsoft.com/office/officeart/2005/8/layout/matrix3"/>
    <dgm:cxn modelId="{1976EFE0-AE79-4B43-95DE-71F7B05286BB}" type="presParOf" srcId="{B2A3D610-7057-402F-A1F6-E76DC523B7C4}" destId="{B0898E9A-83BE-4520-81B4-27B86C58FE6C}" srcOrd="0" destOrd="0" presId="urn:microsoft.com/office/officeart/2005/8/layout/matrix3"/>
    <dgm:cxn modelId="{A622ABD1-96CC-1B4B-AE38-9C192609D9E1}" type="presParOf" srcId="{B2A3D610-7057-402F-A1F6-E76DC523B7C4}" destId="{608D1A7E-AAA8-4F2B-946C-CE094AF41BC2}" srcOrd="1" destOrd="0" presId="urn:microsoft.com/office/officeart/2005/8/layout/matrix3"/>
    <dgm:cxn modelId="{AD617AFD-9138-1F4A-A8FD-DD0FBA0D39C1}" type="presParOf" srcId="{B2A3D610-7057-402F-A1F6-E76DC523B7C4}" destId="{EF70B2FE-7099-4529-B691-046DECB398E6}" srcOrd="2" destOrd="0" presId="urn:microsoft.com/office/officeart/2005/8/layout/matrix3"/>
    <dgm:cxn modelId="{D801B34A-65B5-8D4F-B7CB-4746CD4B332E}" type="presParOf" srcId="{B2A3D610-7057-402F-A1F6-E76DC523B7C4}" destId="{3B6354EA-F0FF-4D65-9AA2-9E8075EF8E78}" srcOrd="3" destOrd="0" presId="urn:microsoft.com/office/officeart/2005/8/layout/matrix3"/>
    <dgm:cxn modelId="{A75D3AC7-5F6E-8447-A6D0-AD6DD1DC0567}" type="presParOf" srcId="{B2A3D610-7057-402F-A1F6-E76DC523B7C4}" destId="{510486F1-81D8-4E3C-A778-FA65F3AA07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553E8-4840-4CF1-AE00-1BA26121DF25}" type="doc">
      <dgm:prSet loTypeId="urn:microsoft.com/office/officeart/2005/8/layout/rings+Icon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45FDAC-7849-43C0-8B67-858EA5DD5434}">
      <dgm:prSet/>
      <dgm:spPr/>
      <dgm:t>
        <a:bodyPr/>
        <a:lstStyle/>
        <a:p>
          <a:pPr rtl="0"/>
          <a:r>
            <a:rPr lang="en-US" dirty="0" smtClean="0"/>
            <a:t>Cognitive Differences</a:t>
          </a:r>
        </a:p>
      </dgm:t>
    </dgm:pt>
    <dgm:pt modelId="{DAC3D7C7-7667-4A4B-B115-8FA5B20A7CA6}" type="parTrans" cxnId="{61ED7AFA-633E-48E6-9280-D85807509134}">
      <dgm:prSet/>
      <dgm:spPr/>
      <dgm:t>
        <a:bodyPr/>
        <a:lstStyle/>
        <a:p>
          <a:endParaRPr lang="en-US"/>
        </a:p>
      </dgm:t>
    </dgm:pt>
    <dgm:pt modelId="{8AB5CF90-87BA-4782-9018-591AC6559A1A}" type="sibTrans" cxnId="{61ED7AFA-633E-48E6-9280-D85807509134}">
      <dgm:prSet/>
      <dgm:spPr/>
      <dgm:t>
        <a:bodyPr/>
        <a:lstStyle/>
        <a:p>
          <a:endParaRPr lang="en-US"/>
        </a:p>
      </dgm:t>
    </dgm:pt>
    <dgm:pt modelId="{C7CF5D06-00FD-4DBB-882F-66702170C555}">
      <dgm:prSet/>
      <dgm:spPr/>
      <dgm:t>
        <a:bodyPr/>
        <a:lstStyle/>
        <a:p>
          <a:pPr rtl="0"/>
          <a:r>
            <a:rPr lang="en-US" dirty="0" smtClean="0"/>
            <a:t>Personality Differences</a:t>
          </a:r>
          <a:endParaRPr lang="en-US" dirty="0"/>
        </a:p>
      </dgm:t>
    </dgm:pt>
    <dgm:pt modelId="{137E0FAA-FBFA-4244-9D51-10F8E818D483}" type="parTrans" cxnId="{281533B9-9785-47E4-819E-2021D46A1C3D}">
      <dgm:prSet/>
      <dgm:spPr/>
      <dgm:t>
        <a:bodyPr/>
        <a:lstStyle/>
        <a:p>
          <a:endParaRPr lang="en-US"/>
        </a:p>
      </dgm:t>
    </dgm:pt>
    <dgm:pt modelId="{5178EBA6-C4C3-4CD0-8B71-1E17E9AB671A}" type="sibTrans" cxnId="{281533B9-9785-47E4-819E-2021D46A1C3D}">
      <dgm:prSet/>
      <dgm:spPr/>
      <dgm:t>
        <a:bodyPr/>
        <a:lstStyle/>
        <a:p>
          <a:endParaRPr lang="en-US"/>
        </a:p>
      </dgm:t>
    </dgm:pt>
    <dgm:pt modelId="{BBE00244-C61D-4DB9-B51C-7F0F2B100F5A}">
      <dgm:prSet/>
      <dgm:spPr/>
      <dgm:t>
        <a:bodyPr/>
        <a:lstStyle/>
        <a:p>
          <a:pPr rtl="0"/>
          <a:r>
            <a:rPr lang="en-US" dirty="0" smtClean="0"/>
            <a:t>Prior Knowledge Differences</a:t>
          </a:r>
          <a:endParaRPr lang="en-US" dirty="0"/>
        </a:p>
      </dgm:t>
    </dgm:pt>
    <dgm:pt modelId="{5D57C2A4-3E16-4F0E-B4CF-F7AA16CDEC88}" type="parTrans" cxnId="{C3F55FA9-5C00-4991-9CAD-D48C50FCD309}">
      <dgm:prSet/>
      <dgm:spPr/>
      <dgm:t>
        <a:bodyPr/>
        <a:lstStyle/>
        <a:p>
          <a:endParaRPr lang="en-US"/>
        </a:p>
      </dgm:t>
    </dgm:pt>
    <dgm:pt modelId="{8CA3077D-9973-40F5-9578-A6497019B0B6}" type="sibTrans" cxnId="{C3F55FA9-5C00-4991-9CAD-D48C50FCD309}">
      <dgm:prSet/>
      <dgm:spPr/>
      <dgm:t>
        <a:bodyPr/>
        <a:lstStyle/>
        <a:p>
          <a:endParaRPr lang="en-US"/>
        </a:p>
      </dgm:t>
    </dgm:pt>
    <dgm:pt modelId="{41031674-7B25-46DA-9F48-5E9B32F9877A}" type="pres">
      <dgm:prSet presAssocID="{88D553E8-4840-4CF1-AE00-1BA26121DF25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048D5-EF1E-47B8-BCDD-905770CE39EC}" type="pres">
      <dgm:prSet presAssocID="{88D553E8-4840-4CF1-AE00-1BA26121DF25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CBD4E-A0EA-4607-B144-945D79B0505D}" type="pres">
      <dgm:prSet presAssocID="{88D553E8-4840-4CF1-AE00-1BA26121DF25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2C3AC-A382-4B61-A605-AC0DB7E78448}" type="pres">
      <dgm:prSet presAssocID="{88D553E8-4840-4CF1-AE00-1BA26121DF25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D7AFA-633E-48E6-9280-D85807509134}" srcId="{88D553E8-4840-4CF1-AE00-1BA26121DF25}" destId="{7F45FDAC-7849-43C0-8B67-858EA5DD5434}" srcOrd="0" destOrd="0" parTransId="{DAC3D7C7-7667-4A4B-B115-8FA5B20A7CA6}" sibTransId="{8AB5CF90-87BA-4782-9018-591AC6559A1A}"/>
    <dgm:cxn modelId="{EF1E572F-A97E-4640-9677-23A17F4C737B}" type="presOf" srcId="{C7CF5D06-00FD-4DBB-882F-66702170C555}" destId="{52DCBD4E-A0EA-4607-B144-945D79B0505D}" srcOrd="0" destOrd="0" presId="urn:microsoft.com/office/officeart/2005/8/layout/rings+Icon"/>
    <dgm:cxn modelId="{565E97EC-0401-C74C-BED4-35FDB4738897}" type="presOf" srcId="{88D553E8-4840-4CF1-AE00-1BA26121DF25}" destId="{41031674-7B25-46DA-9F48-5E9B32F9877A}" srcOrd="0" destOrd="0" presId="urn:microsoft.com/office/officeart/2005/8/layout/rings+Icon"/>
    <dgm:cxn modelId="{C3F55FA9-5C00-4991-9CAD-D48C50FCD309}" srcId="{88D553E8-4840-4CF1-AE00-1BA26121DF25}" destId="{BBE00244-C61D-4DB9-B51C-7F0F2B100F5A}" srcOrd="2" destOrd="0" parTransId="{5D57C2A4-3E16-4F0E-B4CF-F7AA16CDEC88}" sibTransId="{8CA3077D-9973-40F5-9578-A6497019B0B6}"/>
    <dgm:cxn modelId="{281533B9-9785-47E4-819E-2021D46A1C3D}" srcId="{88D553E8-4840-4CF1-AE00-1BA26121DF25}" destId="{C7CF5D06-00FD-4DBB-882F-66702170C555}" srcOrd="1" destOrd="0" parTransId="{137E0FAA-FBFA-4244-9D51-10F8E818D483}" sibTransId="{5178EBA6-C4C3-4CD0-8B71-1E17E9AB671A}"/>
    <dgm:cxn modelId="{E14EE793-40BB-EE40-BF8F-C388A4BFE4BA}" type="presOf" srcId="{BBE00244-C61D-4DB9-B51C-7F0F2B100F5A}" destId="{6622C3AC-A382-4B61-A605-AC0DB7E78448}" srcOrd="0" destOrd="0" presId="urn:microsoft.com/office/officeart/2005/8/layout/rings+Icon"/>
    <dgm:cxn modelId="{A5705C90-F70E-5745-868E-D20B695FF2E4}" type="presOf" srcId="{7F45FDAC-7849-43C0-8B67-858EA5DD5434}" destId="{B77048D5-EF1E-47B8-BCDD-905770CE39EC}" srcOrd="0" destOrd="0" presId="urn:microsoft.com/office/officeart/2005/8/layout/rings+Icon"/>
    <dgm:cxn modelId="{1CD692FB-C4A8-8A4F-935A-0BCF840BF3E2}" type="presParOf" srcId="{41031674-7B25-46DA-9F48-5E9B32F9877A}" destId="{B77048D5-EF1E-47B8-BCDD-905770CE39EC}" srcOrd="0" destOrd="0" presId="urn:microsoft.com/office/officeart/2005/8/layout/rings+Icon"/>
    <dgm:cxn modelId="{F5974007-A574-3F40-8633-ACCFFE179A15}" type="presParOf" srcId="{41031674-7B25-46DA-9F48-5E9B32F9877A}" destId="{52DCBD4E-A0EA-4607-B144-945D79B0505D}" srcOrd="1" destOrd="0" presId="urn:microsoft.com/office/officeart/2005/8/layout/rings+Icon"/>
    <dgm:cxn modelId="{48DA41FF-E374-7541-88FF-B87E8B2C279A}" type="presParOf" srcId="{41031674-7B25-46DA-9F48-5E9B32F9877A}" destId="{6622C3AC-A382-4B61-A605-AC0DB7E7844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EBC0C-8284-43F4-88FD-F569F43AABE2}">
      <dsp:nvSpPr>
        <dsp:cNvPr id="0" name=""/>
        <dsp:cNvSpPr/>
      </dsp:nvSpPr>
      <dsp:spPr>
        <a:xfrm>
          <a:off x="1943130" y="1857984"/>
          <a:ext cx="1964465" cy="1964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C15F6C-B777-4065-9CF0-02B0A100A6FF}">
      <dsp:nvSpPr>
        <dsp:cNvPr id="0" name=""/>
        <dsp:cNvSpPr/>
      </dsp:nvSpPr>
      <dsp:spPr>
        <a:xfrm>
          <a:off x="3196154" y="411087"/>
          <a:ext cx="583431" cy="583057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B559E9-4212-4EF0-8E25-2F4F84B323EF}">
      <dsp:nvSpPr>
        <dsp:cNvPr id="0" name=""/>
        <dsp:cNvSpPr/>
      </dsp:nvSpPr>
      <dsp:spPr>
        <a:xfrm>
          <a:off x="2018623" y="1933382"/>
          <a:ext cx="1814299" cy="181399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854829-D182-4D82-BE2D-FD75A1B29040}">
      <dsp:nvSpPr>
        <dsp:cNvPr id="0" name=""/>
        <dsp:cNvSpPr/>
      </dsp:nvSpPr>
      <dsp:spPr>
        <a:xfrm>
          <a:off x="4050376" y="2229175"/>
          <a:ext cx="1028185" cy="1027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62ACED-9BAB-40F3-B60B-D3C910956BAC}">
      <dsp:nvSpPr>
        <dsp:cNvPr id="0" name=""/>
        <dsp:cNvSpPr/>
      </dsp:nvSpPr>
      <dsp:spPr>
        <a:xfrm>
          <a:off x="4111099" y="2289903"/>
          <a:ext cx="906739" cy="906826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31AFEC-EC7B-4DDB-ADB8-3ED67B2ABCB5}">
      <dsp:nvSpPr>
        <dsp:cNvPr id="0" name=""/>
        <dsp:cNvSpPr/>
      </dsp:nvSpPr>
      <dsp:spPr>
        <a:xfrm>
          <a:off x="3648293" y="778185"/>
          <a:ext cx="1317849" cy="1318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2C136B-47A9-4B88-B69D-68AEB1EF5350}">
      <dsp:nvSpPr>
        <dsp:cNvPr id="0" name=""/>
        <dsp:cNvSpPr/>
      </dsp:nvSpPr>
      <dsp:spPr>
        <a:xfrm>
          <a:off x="4750330" y="454416"/>
          <a:ext cx="431624" cy="431919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4B2910-4A9E-47CF-B46B-EB71A9126B8D}">
      <dsp:nvSpPr>
        <dsp:cNvPr id="0" name=""/>
        <dsp:cNvSpPr/>
      </dsp:nvSpPr>
      <dsp:spPr>
        <a:xfrm>
          <a:off x="5182775" y="3261551"/>
          <a:ext cx="324128" cy="323769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0245A6-BBEB-402D-88A2-F691E4C7D816}">
      <dsp:nvSpPr>
        <dsp:cNvPr id="0" name=""/>
        <dsp:cNvSpPr/>
      </dsp:nvSpPr>
      <dsp:spPr>
        <a:xfrm>
          <a:off x="3718042" y="847783"/>
          <a:ext cx="1179171" cy="117907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6AC7B9-CD17-4F61-8F1A-D84706960781}">
      <dsp:nvSpPr>
        <dsp:cNvPr id="0" name=""/>
        <dsp:cNvSpPr/>
      </dsp:nvSpPr>
      <dsp:spPr>
        <a:xfrm>
          <a:off x="0" y="847783"/>
          <a:ext cx="2915516" cy="9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" numCol="1" spcCol="1270" anchor="b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Subject-matter differences</a:t>
          </a:r>
          <a:endParaRPr lang="en-US" sz="2600" kern="1200" dirty="0"/>
        </a:p>
      </dsp:txBody>
      <dsp:txXfrm>
        <a:off x="0" y="847783"/>
        <a:ext cx="2915516" cy="946742"/>
      </dsp:txXfrm>
    </dsp:sp>
    <dsp:sp modelId="{C8179CA8-09FA-44DB-8DBF-62324DB6EC09}">
      <dsp:nvSpPr>
        <dsp:cNvPr id="0" name=""/>
        <dsp:cNvSpPr/>
      </dsp:nvSpPr>
      <dsp:spPr>
        <a:xfrm>
          <a:off x="5290271" y="2289903"/>
          <a:ext cx="2915516" cy="90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Situational differences</a:t>
          </a:r>
          <a:endParaRPr lang="en-US" sz="2600" kern="1200"/>
        </a:p>
      </dsp:txBody>
      <dsp:txXfrm>
        <a:off x="5290271" y="2289903"/>
        <a:ext cx="2915516" cy="906826"/>
      </dsp:txXfrm>
    </dsp:sp>
    <dsp:sp modelId="{7335736F-B8C7-4538-9786-0493C650C9BB}">
      <dsp:nvSpPr>
        <dsp:cNvPr id="0" name=""/>
        <dsp:cNvSpPr/>
      </dsp:nvSpPr>
      <dsp:spPr>
        <a:xfrm>
          <a:off x="5182775" y="847783"/>
          <a:ext cx="2915516" cy="117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Individual differences</a:t>
          </a:r>
          <a:endParaRPr lang="en-US" sz="2600" kern="1200"/>
        </a:p>
      </dsp:txBody>
      <dsp:txXfrm>
        <a:off x="5182775" y="847783"/>
        <a:ext cx="2915516" cy="117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98E9A-83BE-4520-81B4-27B86C58FE6C}">
      <dsp:nvSpPr>
        <dsp:cNvPr id="0" name=""/>
        <dsp:cNvSpPr/>
      </dsp:nvSpPr>
      <dsp:spPr>
        <a:xfrm>
          <a:off x="2762250" y="0"/>
          <a:ext cx="4419600" cy="4419600"/>
        </a:xfrm>
        <a:prstGeom prst="diamond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08D1A7E-AAA8-4F2B-946C-CE094AF41BC2}">
      <dsp:nvSpPr>
        <dsp:cNvPr id="0" name=""/>
        <dsp:cNvSpPr/>
      </dsp:nvSpPr>
      <dsp:spPr>
        <a:xfrm>
          <a:off x="3182112" y="419861"/>
          <a:ext cx="1723644" cy="1723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Micro-level differences</a:t>
          </a:r>
          <a:endParaRPr lang="en-US" sz="11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Local situations dictate different learning/ teaching strategies</a:t>
          </a:r>
          <a:endParaRPr lang="en-US" sz="900" kern="1200" dirty="0"/>
        </a:p>
      </dsp:txBody>
      <dsp:txXfrm>
        <a:off x="3266253" y="504002"/>
        <a:ext cx="1555362" cy="1555362"/>
      </dsp:txXfrm>
    </dsp:sp>
    <dsp:sp modelId="{EF70B2FE-7099-4529-B691-046DECB398E6}">
      <dsp:nvSpPr>
        <dsp:cNvPr id="0" name=""/>
        <dsp:cNvSpPr/>
      </dsp:nvSpPr>
      <dsp:spPr>
        <a:xfrm>
          <a:off x="5038344" y="419861"/>
          <a:ext cx="1723644" cy="1723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Broader level differences</a:t>
          </a:r>
          <a:endParaRPr lang="en-US" sz="11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Connects andragogy with socio-cultural influences of each situation</a:t>
          </a:r>
          <a:endParaRPr lang="en-US" sz="900" kern="1200"/>
        </a:p>
      </dsp:txBody>
      <dsp:txXfrm>
        <a:off x="5122485" y="504002"/>
        <a:ext cx="1555362" cy="1555362"/>
      </dsp:txXfrm>
    </dsp:sp>
    <dsp:sp modelId="{3B6354EA-F0FF-4D65-9AA2-9E8075EF8E78}">
      <dsp:nvSpPr>
        <dsp:cNvPr id="0" name=""/>
        <dsp:cNvSpPr/>
      </dsp:nvSpPr>
      <dsp:spPr>
        <a:xfrm>
          <a:off x="3182112" y="2276094"/>
          <a:ext cx="1723644" cy="1723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Situational influences before learning</a:t>
          </a:r>
          <a:endParaRPr lang="en-US" sz="11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Cultural differences, learning history, etc.</a:t>
          </a:r>
          <a:endParaRPr lang="en-US" sz="900" kern="1200"/>
        </a:p>
      </dsp:txBody>
      <dsp:txXfrm>
        <a:off x="3266253" y="2360235"/>
        <a:ext cx="1555362" cy="1555362"/>
      </dsp:txXfrm>
    </dsp:sp>
    <dsp:sp modelId="{510486F1-81D8-4E3C-A778-FA65F3AA0715}">
      <dsp:nvSpPr>
        <dsp:cNvPr id="0" name=""/>
        <dsp:cNvSpPr/>
      </dsp:nvSpPr>
      <dsp:spPr>
        <a:xfrm>
          <a:off x="5038344" y="2276094"/>
          <a:ext cx="1723644" cy="1723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Situational influences during learning</a:t>
          </a:r>
          <a:endParaRPr lang="en-US" sz="11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Social, cultural, and situation-specific factors that may alter the learning transaction</a:t>
          </a:r>
          <a:endParaRPr lang="en-US" sz="900" kern="1200"/>
        </a:p>
      </dsp:txBody>
      <dsp:txXfrm>
        <a:off x="5122485" y="2360235"/>
        <a:ext cx="1555362" cy="155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048D5-EF1E-47B8-BCDD-905770CE39EC}">
      <dsp:nvSpPr>
        <dsp:cNvPr id="0" name=""/>
        <dsp:cNvSpPr/>
      </dsp:nvSpPr>
      <dsp:spPr>
        <a:xfrm>
          <a:off x="1526377" y="0"/>
          <a:ext cx="2539930" cy="25398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Cognitive Differences</a:t>
          </a:r>
        </a:p>
      </dsp:txBody>
      <dsp:txXfrm>
        <a:off x="1898341" y="371959"/>
        <a:ext cx="1796002" cy="1795975"/>
      </dsp:txXfrm>
    </dsp:sp>
    <dsp:sp modelId="{52DCBD4E-A0EA-4607-B144-945D79B0505D}">
      <dsp:nvSpPr>
        <dsp:cNvPr id="0" name=""/>
        <dsp:cNvSpPr/>
      </dsp:nvSpPr>
      <dsp:spPr>
        <a:xfrm>
          <a:off x="2833701" y="1693968"/>
          <a:ext cx="2539930" cy="25398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Personality Differences</a:t>
          </a:r>
          <a:endParaRPr lang="en-US" sz="2200" kern="1200" dirty="0"/>
        </a:p>
      </dsp:txBody>
      <dsp:txXfrm>
        <a:off x="3205665" y="2065927"/>
        <a:ext cx="1796002" cy="1795975"/>
      </dsp:txXfrm>
    </dsp:sp>
    <dsp:sp modelId="{6622C3AC-A382-4B61-A605-AC0DB7E78448}">
      <dsp:nvSpPr>
        <dsp:cNvPr id="0" name=""/>
        <dsp:cNvSpPr/>
      </dsp:nvSpPr>
      <dsp:spPr>
        <a:xfrm>
          <a:off x="4139480" y="0"/>
          <a:ext cx="2539930" cy="25398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Prior Knowledge Differences</a:t>
          </a:r>
          <a:endParaRPr lang="en-US" sz="2200" kern="1200" dirty="0"/>
        </a:p>
      </dsp:txBody>
      <dsp:txXfrm>
        <a:off x="4511444" y="371959"/>
        <a:ext cx="1796002" cy="179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ADBB8-B04B-4724-9F23-AFD9D6303C35}" type="datetimeFigureOut">
              <a:rPr lang="en-US" smtClean="0"/>
              <a:pPr/>
              <a:t>7/30/15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CFF2D-3583-4307-BA68-2F678F5E4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2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1471-C8EE-4067-9468-45C105B60BB7}" type="datetimeFigureOut">
              <a:rPr lang="en-US" smtClean="0"/>
              <a:pPr/>
              <a:t>7/30/15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181D9-3BA3-4B9E-813F-4C3C91DBD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D029-167A-4323-A22E-58B3566642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D029-167A-4323-A22E-58B3566642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5548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9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635C5853-F8AB-4DC3-9DC3-B7670A4C9067}" type="datetime1">
              <a:rPr lang="en-US" smtClean="0"/>
              <a:t>7/30/15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Adult Learner: Chapter 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9B3DFFC7-A7CE-4509-89F4-FD49C6EF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3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51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6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73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Part I: Adult 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9B3DFFC7-A7CE-4509-89F4-FD49C6EFCC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5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841248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Subject-matter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subject matter may require different learning strategies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subject matter can be taught or learned in the same way</a:t>
            </a:r>
          </a:p>
        </p:txBody>
      </p:sp>
      <p:pic>
        <p:nvPicPr>
          <p:cNvPr id="2051" name="Picture 3" descr="C:\Documents and Settings\J\Local Settings\Temporary Internet Files\Content.IE5\1DO63QAR\MC90009043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2905" y="2416592"/>
            <a:ext cx="1791077" cy="25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aseline="0" dirty="0" smtClean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Situational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820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Any unique factors that could arise in a particular learning </a:t>
            </a:r>
            <a:r>
              <a:rPr lang="en-US" sz="2600" dirty="0" smtClean="0"/>
              <a:t>situation</a:t>
            </a:r>
          </a:p>
          <a:p>
            <a:pPr lvl="1">
              <a:lnSpc>
                <a:spcPct val="80000"/>
              </a:lnSpc>
            </a:pPr>
            <a:endParaRPr lang="en-US" sz="2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Influences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9157533"/>
              </p:ext>
            </p:extLst>
          </p:nvPr>
        </p:nvGraphicFramePr>
        <p:xfrm>
          <a:off x="1143000" y="2471980"/>
          <a:ext cx="99441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90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Individual Differences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93176"/>
              </p:ext>
            </p:extLst>
          </p:nvPr>
        </p:nvGraphicFramePr>
        <p:xfrm>
          <a:off x="406400" y="1557338"/>
          <a:ext cx="8205788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8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5638800"/>
            <a:ext cx="7924800" cy="65405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Individual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Differences (cont.)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4040188" cy="6397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Differences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3951288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General Mental Abilities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Primary Mental Abilities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Cognitive Controls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Cognitive Styles: Information gathering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Cognitive Styles: Information Organizing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Differences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219200"/>
            <a:ext cx="4041775" cy="3951288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Learning Styles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Personality: Attention and engagement styles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Personality: Expectancy and incentive styles</a:t>
            </a:r>
          </a:p>
        </p:txBody>
      </p:sp>
    </p:spTree>
    <p:extLst>
      <p:ext uri="{BB962C8B-B14F-4D97-AF65-F5344CB8AC3E}">
        <p14:creationId xmlns:p14="http://schemas.microsoft.com/office/powerpoint/2010/main" val="6420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Applying the Andragogy in Practice Framework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5" t="14003" r="40277" b="10764"/>
          <a:stretch/>
        </p:blipFill>
        <p:spPr bwMode="auto">
          <a:xfrm>
            <a:off x="3733800" y="914400"/>
            <a:ext cx="3505200" cy="550333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4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Reflection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05788" cy="42338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ideas of adult learning and adult education and adult education and the implication of the differences.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see andragogy’s focus on the learning transaction versus the goals and content of adult learning as a strength or a weakness? Discuss your position.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ability of the andragogy in practice figure from a practitioner perspective. 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case examples by simply changing two of the specific influences (two of the cells) that could radically impact on the learning approach to be taken.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774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Chapter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5: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Andragogy in Practice</a:t>
            </a:r>
          </a:p>
        </p:txBody>
      </p:sp>
    </p:spTree>
    <p:extLst>
      <p:ext uri="{BB962C8B-B14F-4D97-AF65-F5344CB8AC3E}">
        <p14:creationId xmlns:p14="http://schemas.microsoft.com/office/powerpoint/2010/main" val="344821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History of Andragogical Assumptions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111" t="17949" r="4630" b="17284"/>
          <a:stretch>
            <a:fillRect/>
          </a:stretch>
        </p:blipFill>
        <p:spPr bwMode="auto">
          <a:xfrm>
            <a:off x="643659" y="1295400"/>
            <a:ext cx="7831282" cy="45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485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Theorists’ Criticisms of Andragogy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only on individual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social agenda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Doesn’t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the relationship of adult education to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Hasn’t adopted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Critical philosophical perspective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Critical paradigm of adult learning</a:t>
            </a:r>
          </a:p>
        </p:txBody>
      </p:sp>
    </p:spTree>
    <p:extLst>
      <p:ext uri="{BB962C8B-B14F-4D97-AF65-F5344CB8AC3E}">
        <p14:creationId xmlns:p14="http://schemas.microsoft.com/office/powerpoint/2010/main" val="32037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 Individual-Transactional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 of andragogy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6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How </a:t>
            </a:r>
            <a:r>
              <a:rPr lang="en-US" sz="2600" dirty="0"/>
              <a:t>the adult learning transaction </a:t>
            </a:r>
            <a:r>
              <a:rPr lang="en-US" sz="2600" dirty="0" smtClean="0"/>
              <a:t>occurs</a:t>
            </a:r>
            <a:endParaRPr lang="en-US" sz="2600" dirty="0"/>
          </a:p>
        </p:txBody>
      </p:sp>
      <p:pic>
        <p:nvPicPr>
          <p:cNvPr id="1033" name="Picture 9" descr="C:\Documents and Settings\J\Local Settings\Temporary Internet Files\Content.IE5\LX5SYXBX\MC9003267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98" y="3276600"/>
            <a:ext cx="550160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3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Application of Andragogy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feature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Flexibility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 in: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sz="2600" dirty="0"/>
              <a:t>Part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Whole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are situational</a:t>
            </a:r>
          </a:p>
        </p:txBody>
      </p:sp>
      <p:pic>
        <p:nvPicPr>
          <p:cNvPr id="1026" name="Picture 2" descr="C:\Documents and Settings\J\Local Settings\Temporary Internet Files\Content.IE5\21LXP7PV\MC9000562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23" y="1371600"/>
            <a:ext cx="314005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6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Andragogy in Practice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79" t="12232" r="38532" b="4195"/>
          <a:stretch>
            <a:fillRect/>
          </a:stretch>
        </p:blipFill>
        <p:spPr bwMode="auto">
          <a:xfrm>
            <a:off x="2800350" y="1143000"/>
            <a:ext cx="3543300" cy="474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189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Goals and Purposes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7338"/>
            <a:ext cx="8763000" cy="42338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Growth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Growth	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Individual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J\Local Settings\Temporary Internet Files\Content.IE5\EBF3CE5Z\MC9002870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16925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1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Differences that Impact Adult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757912"/>
              </p:ext>
            </p:extLst>
          </p:nvPr>
        </p:nvGraphicFramePr>
        <p:xfrm>
          <a:off x="406400" y="1557338"/>
          <a:ext cx="8205788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4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359</Words>
  <Application>Microsoft Macintosh PowerPoint</Application>
  <PresentationFormat>On-screen Show (4:3)</PresentationFormat>
  <Paragraphs>78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Part I: Adult Learning </vt:lpstr>
      <vt:lpstr>Chapter 5: Andragogy in Practice</vt:lpstr>
      <vt:lpstr>History of Andragogical Assumptions</vt:lpstr>
      <vt:lpstr>Theorists’ Criticisms of Andragogy</vt:lpstr>
      <vt:lpstr>An Individual-Transactional Framework</vt:lpstr>
      <vt:lpstr>Application of Andragogy</vt:lpstr>
      <vt:lpstr>The Andragogy in Practice Model</vt:lpstr>
      <vt:lpstr>Goals and Purposes for Learning</vt:lpstr>
      <vt:lpstr>Differences that Impact Adult Learning</vt:lpstr>
      <vt:lpstr> Subject-matter differences</vt:lpstr>
      <vt:lpstr> Situational differences</vt:lpstr>
      <vt:lpstr>Individual Differences</vt:lpstr>
      <vt:lpstr>Individual Differences (cont.)</vt:lpstr>
      <vt:lpstr>Applying the Andragogy in Practice Framework</vt:lpstr>
      <vt:lpstr>Reflection Questions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Introduction</dc:title>
  <dc:creator>Lindsey Eason All</dc:creator>
  <cp:lastModifiedBy>Patti Wilkins</cp:lastModifiedBy>
  <cp:revision>71</cp:revision>
  <dcterms:created xsi:type="dcterms:W3CDTF">2010-01-30T17:38:12Z</dcterms:created>
  <dcterms:modified xsi:type="dcterms:W3CDTF">2015-07-30T18:02:32Z</dcterms:modified>
</cp:coreProperties>
</file>