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6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8" autoAdjust="0"/>
    <p:restoredTop sz="86420" autoAdjust="0"/>
  </p:normalViewPr>
  <p:slideViewPr>
    <p:cSldViewPr>
      <p:cViewPr varScale="1">
        <p:scale>
          <a:sx n="145" d="100"/>
          <a:sy n="145" d="100"/>
        </p:scale>
        <p:origin x="-9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AD7CA-C635-45CE-9540-12C72E9E4E63}" type="doc">
      <dgm:prSet loTypeId="urn:microsoft.com/office/officeart/2005/8/layout/chevron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D298C08-EFC9-4030-A300-F4B87C8B8853}">
      <dgm:prSet custT="1"/>
      <dgm:spPr/>
      <dgm:t>
        <a:bodyPr/>
        <a:lstStyle/>
        <a:p>
          <a:pPr rtl="0"/>
          <a:r>
            <a:rPr lang="en-US" sz="1400" b="1" dirty="0" smtClean="0"/>
            <a:t>Step 1</a:t>
          </a:r>
          <a:endParaRPr lang="en-US" sz="1400" b="1" dirty="0"/>
        </a:p>
      </dgm:t>
    </dgm:pt>
    <dgm:pt modelId="{326AC18B-206F-40E4-969E-806624EE7263}" type="parTrans" cxnId="{EF2C5AC0-F38F-4404-A071-199633659598}">
      <dgm:prSet/>
      <dgm:spPr/>
      <dgm:t>
        <a:bodyPr/>
        <a:lstStyle/>
        <a:p>
          <a:endParaRPr lang="en-US"/>
        </a:p>
      </dgm:t>
    </dgm:pt>
    <dgm:pt modelId="{355CAC2A-1ADC-4C7E-A4D3-FCCF8E71C773}" type="sibTrans" cxnId="{EF2C5AC0-F38F-4404-A071-199633659598}">
      <dgm:prSet/>
      <dgm:spPr/>
      <dgm:t>
        <a:bodyPr/>
        <a:lstStyle/>
        <a:p>
          <a:endParaRPr lang="en-US"/>
        </a:p>
      </dgm:t>
    </dgm:pt>
    <dgm:pt modelId="{088D533F-0E7D-4DE2-BB05-466C29CFEE7B}">
      <dgm:prSet custT="1"/>
      <dgm:spPr/>
      <dgm:t>
        <a:bodyPr/>
        <a:lstStyle/>
        <a:p>
          <a:pPr rtl="0"/>
          <a:r>
            <a:rPr lang="en-US" sz="1400" b="1" baseline="0" dirty="0" smtClean="0"/>
            <a:t>Step 2</a:t>
          </a:r>
          <a:endParaRPr lang="en-US" sz="1400" b="1" dirty="0"/>
        </a:p>
      </dgm:t>
    </dgm:pt>
    <dgm:pt modelId="{A51160C8-C86A-4FE9-AD2C-E88659831CA2}" type="parTrans" cxnId="{9EFC458C-DF61-4FE0-9962-32733AA97EFA}">
      <dgm:prSet/>
      <dgm:spPr/>
      <dgm:t>
        <a:bodyPr/>
        <a:lstStyle/>
        <a:p>
          <a:endParaRPr lang="en-US"/>
        </a:p>
      </dgm:t>
    </dgm:pt>
    <dgm:pt modelId="{0496EF58-1B4E-491F-9E7A-9901391A5146}" type="sibTrans" cxnId="{9EFC458C-DF61-4FE0-9962-32733AA97EFA}">
      <dgm:prSet/>
      <dgm:spPr/>
      <dgm:t>
        <a:bodyPr/>
        <a:lstStyle/>
        <a:p>
          <a:endParaRPr lang="en-US"/>
        </a:p>
      </dgm:t>
    </dgm:pt>
    <dgm:pt modelId="{73476AE5-51DA-497F-807B-962ADF086319}">
      <dgm:prSet custT="1"/>
      <dgm:spPr/>
      <dgm:t>
        <a:bodyPr/>
        <a:lstStyle/>
        <a:p>
          <a:pPr rtl="0"/>
          <a:r>
            <a:rPr lang="en-US" sz="1400" b="1" baseline="0" dirty="0" smtClean="0"/>
            <a:t>Step 3</a:t>
          </a:r>
          <a:endParaRPr lang="en-US" sz="1400" b="1" dirty="0"/>
        </a:p>
      </dgm:t>
    </dgm:pt>
    <dgm:pt modelId="{C7A7537F-B9D4-4A2B-AA48-AC38A66D981E}" type="parTrans" cxnId="{D29206E7-C76B-4F9E-B529-26851E512060}">
      <dgm:prSet/>
      <dgm:spPr/>
      <dgm:t>
        <a:bodyPr/>
        <a:lstStyle/>
        <a:p>
          <a:endParaRPr lang="en-US"/>
        </a:p>
      </dgm:t>
    </dgm:pt>
    <dgm:pt modelId="{5FCD9D41-0537-49AE-A0CE-71BC865ABB21}" type="sibTrans" cxnId="{D29206E7-C76B-4F9E-B529-26851E512060}">
      <dgm:prSet/>
      <dgm:spPr/>
      <dgm:t>
        <a:bodyPr/>
        <a:lstStyle/>
        <a:p>
          <a:endParaRPr lang="en-US"/>
        </a:p>
      </dgm:t>
    </dgm:pt>
    <dgm:pt modelId="{8FB206B0-AB24-491F-B5D6-46E962501950}">
      <dgm:prSet custT="1"/>
      <dgm:spPr/>
      <dgm:t>
        <a:bodyPr/>
        <a:lstStyle/>
        <a:p>
          <a:pPr rtl="0"/>
          <a:r>
            <a:rPr lang="en-US" sz="1400" b="1" baseline="0" dirty="0" smtClean="0"/>
            <a:t>Step 4</a:t>
          </a:r>
          <a:endParaRPr lang="en-US" sz="1400" b="1" dirty="0"/>
        </a:p>
      </dgm:t>
    </dgm:pt>
    <dgm:pt modelId="{E65EB86C-6938-4C38-8693-C43F08259D57}" type="parTrans" cxnId="{9F8D5607-5327-4D95-9E00-054AF7D77044}">
      <dgm:prSet/>
      <dgm:spPr/>
      <dgm:t>
        <a:bodyPr/>
        <a:lstStyle/>
        <a:p>
          <a:endParaRPr lang="en-US"/>
        </a:p>
      </dgm:t>
    </dgm:pt>
    <dgm:pt modelId="{5C80F354-0A9F-42DA-A9DF-12DFF7B4B58B}" type="sibTrans" cxnId="{9F8D5607-5327-4D95-9E00-054AF7D77044}">
      <dgm:prSet/>
      <dgm:spPr/>
      <dgm:t>
        <a:bodyPr/>
        <a:lstStyle/>
        <a:p>
          <a:endParaRPr lang="en-US"/>
        </a:p>
      </dgm:t>
    </dgm:pt>
    <dgm:pt modelId="{260774CF-9469-46A0-82C6-448603EB0451}">
      <dgm:prSet custT="1"/>
      <dgm:spPr/>
      <dgm:t>
        <a:bodyPr/>
        <a:lstStyle/>
        <a:p>
          <a:pPr rtl="0"/>
          <a:r>
            <a:rPr lang="en-US" sz="1400" b="1" baseline="0" dirty="0" smtClean="0"/>
            <a:t>Step 5</a:t>
          </a:r>
          <a:endParaRPr lang="en-US" sz="1400" b="1" dirty="0"/>
        </a:p>
      </dgm:t>
    </dgm:pt>
    <dgm:pt modelId="{98A4B2AF-7465-4D60-BB2C-CC888BA0C0E6}" type="parTrans" cxnId="{D5667C8B-069A-446F-8F4D-B8BDB1B5D471}">
      <dgm:prSet/>
      <dgm:spPr/>
      <dgm:t>
        <a:bodyPr/>
        <a:lstStyle/>
        <a:p>
          <a:endParaRPr lang="en-US"/>
        </a:p>
      </dgm:t>
    </dgm:pt>
    <dgm:pt modelId="{D124EA61-4315-48A2-8340-7982416E3FE0}" type="sibTrans" cxnId="{D5667C8B-069A-446F-8F4D-B8BDB1B5D471}">
      <dgm:prSet/>
      <dgm:spPr/>
      <dgm:t>
        <a:bodyPr/>
        <a:lstStyle/>
        <a:p>
          <a:endParaRPr lang="en-US"/>
        </a:p>
      </dgm:t>
    </dgm:pt>
    <dgm:pt modelId="{BFF6AD06-C54F-4F90-ABF2-C33950BB930D}">
      <dgm:prSet custT="1"/>
      <dgm:spPr/>
      <dgm:t>
        <a:bodyPr/>
        <a:lstStyle/>
        <a:p>
          <a:pPr rtl="0"/>
          <a:r>
            <a:rPr lang="en-US" sz="1400" b="1" baseline="0" dirty="0" smtClean="0"/>
            <a:t>Step 6</a:t>
          </a:r>
          <a:endParaRPr lang="en-US" sz="1400" b="1" dirty="0"/>
        </a:p>
      </dgm:t>
    </dgm:pt>
    <dgm:pt modelId="{E4C607CE-75DB-4763-A0F8-1A4552396728}" type="parTrans" cxnId="{2641E27D-4CA9-42C7-BBC4-FEABAF65F1D4}">
      <dgm:prSet/>
      <dgm:spPr/>
      <dgm:t>
        <a:bodyPr/>
        <a:lstStyle/>
        <a:p>
          <a:endParaRPr lang="en-US"/>
        </a:p>
      </dgm:t>
    </dgm:pt>
    <dgm:pt modelId="{14931952-D50E-442B-AC6B-97A0AF2A3E08}" type="sibTrans" cxnId="{2641E27D-4CA9-42C7-BBC4-FEABAF65F1D4}">
      <dgm:prSet/>
      <dgm:spPr/>
      <dgm:t>
        <a:bodyPr/>
        <a:lstStyle/>
        <a:p>
          <a:endParaRPr lang="en-US"/>
        </a:p>
      </dgm:t>
    </dgm:pt>
    <dgm:pt modelId="{54969B86-74B7-4D23-AF31-91875BA37B63}">
      <dgm:prSet custT="1"/>
      <dgm:spPr/>
      <dgm:t>
        <a:bodyPr/>
        <a:lstStyle/>
        <a:p>
          <a:pPr rtl="0"/>
          <a:r>
            <a:rPr lang="en-US" sz="1400" b="1" baseline="0" dirty="0" smtClean="0"/>
            <a:t>Step 7</a:t>
          </a:r>
          <a:endParaRPr lang="en-US" sz="1400" b="1" dirty="0"/>
        </a:p>
      </dgm:t>
    </dgm:pt>
    <dgm:pt modelId="{4A69F414-0849-48F2-A586-CA6214CA595C}" type="parTrans" cxnId="{A9D0A489-3EAC-47EF-8BE1-4C85EFADBF01}">
      <dgm:prSet/>
      <dgm:spPr/>
      <dgm:t>
        <a:bodyPr/>
        <a:lstStyle/>
        <a:p>
          <a:endParaRPr lang="en-US"/>
        </a:p>
      </dgm:t>
    </dgm:pt>
    <dgm:pt modelId="{576CE2C1-3770-4F60-86D8-2BA872DBD51A}" type="sibTrans" cxnId="{A9D0A489-3EAC-47EF-8BE1-4C85EFADBF01}">
      <dgm:prSet/>
      <dgm:spPr/>
      <dgm:t>
        <a:bodyPr/>
        <a:lstStyle/>
        <a:p>
          <a:endParaRPr lang="en-US"/>
        </a:p>
      </dgm:t>
    </dgm:pt>
    <dgm:pt modelId="{3752CE69-17C6-45AC-84EB-86F9C5678C24}">
      <dgm:prSet custT="1"/>
      <dgm:spPr/>
      <dgm:t>
        <a:bodyPr/>
        <a:lstStyle/>
        <a:p>
          <a:pPr rtl="0"/>
          <a:r>
            <a:rPr lang="en-US" sz="1400" b="1" baseline="0" dirty="0" smtClean="0"/>
            <a:t>Step 8</a:t>
          </a:r>
          <a:endParaRPr lang="en-US" sz="1400" b="1" dirty="0"/>
        </a:p>
      </dgm:t>
    </dgm:pt>
    <dgm:pt modelId="{4F149668-662E-45B6-A50C-56D310EB4FB0}" type="parTrans" cxnId="{26163304-A331-4E27-95B6-9DA84C844A0E}">
      <dgm:prSet/>
      <dgm:spPr/>
      <dgm:t>
        <a:bodyPr/>
        <a:lstStyle/>
        <a:p>
          <a:endParaRPr lang="en-US"/>
        </a:p>
      </dgm:t>
    </dgm:pt>
    <dgm:pt modelId="{8280EA4C-C243-4A25-8557-B5CF675434F4}" type="sibTrans" cxnId="{26163304-A331-4E27-95B6-9DA84C844A0E}">
      <dgm:prSet/>
      <dgm:spPr/>
      <dgm:t>
        <a:bodyPr/>
        <a:lstStyle/>
        <a:p>
          <a:endParaRPr lang="en-US"/>
        </a:p>
      </dgm:t>
    </dgm:pt>
    <dgm:pt modelId="{D07B8349-B1D4-4682-9A0F-CDDC29D95F49}">
      <dgm:prSet/>
      <dgm:spPr/>
      <dgm:t>
        <a:bodyPr/>
        <a:lstStyle/>
        <a:p>
          <a:pPr rtl="0"/>
          <a:r>
            <a:rPr lang="en-US" dirty="0" smtClean="0"/>
            <a:t>Diagnose your learning</a:t>
          </a:r>
          <a:r>
            <a:rPr lang="en-US" baseline="0" dirty="0" smtClean="0"/>
            <a:t> needs</a:t>
          </a:r>
          <a:endParaRPr lang="en-US" dirty="0"/>
        </a:p>
      </dgm:t>
    </dgm:pt>
    <dgm:pt modelId="{486E4AAF-950F-45F1-B440-DD060A80CEED}" type="parTrans" cxnId="{A3019B43-E842-46D3-83FC-2867391003C0}">
      <dgm:prSet/>
      <dgm:spPr/>
      <dgm:t>
        <a:bodyPr/>
        <a:lstStyle/>
        <a:p>
          <a:endParaRPr lang="en-US"/>
        </a:p>
      </dgm:t>
    </dgm:pt>
    <dgm:pt modelId="{2F580A68-B0FA-44B5-8947-3DB38B3C635E}" type="sibTrans" cxnId="{A3019B43-E842-46D3-83FC-2867391003C0}">
      <dgm:prSet/>
      <dgm:spPr/>
      <dgm:t>
        <a:bodyPr/>
        <a:lstStyle/>
        <a:p>
          <a:endParaRPr lang="en-US"/>
        </a:p>
      </dgm:t>
    </dgm:pt>
    <dgm:pt modelId="{FDEDA19D-3A0D-47ED-AB33-C4CF59ADA651}">
      <dgm:prSet/>
      <dgm:spPr/>
      <dgm:t>
        <a:bodyPr/>
        <a:lstStyle/>
        <a:p>
          <a:pPr rtl="0"/>
          <a:r>
            <a:rPr lang="en-US" baseline="0" dirty="0" smtClean="0"/>
            <a:t>Specify your learning objectives</a:t>
          </a:r>
          <a:endParaRPr lang="en-US" dirty="0"/>
        </a:p>
      </dgm:t>
    </dgm:pt>
    <dgm:pt modelId="{2D26A9B2-79AD-472E-85C3-E6748BE7A2C8}" type="parTrans" cxnId="{EF568821-5AAB-4B47-8D34-0EFF3E5C6345}">
      <dgm:prSet/>
      <dgm:spPr/>
      <dgm:t>
        <a:bodyPr/>
        <a:lstStyle/>
        <a:p>
          <a:endParaRPr lang="en-US"/>
        </a:p>
      </dgm:t>
    </dgm:pt>
    <dgm:pt modelId="{5544CB38-70B8-41C1-A426-9B56089C1957}" type="sibTrans" cxnId="{EF568821-5AAB-4B47-8D34-0EFF3E5C6345}">
      <dgm:prSet/>
      <dgm:spPr/>
      <dgm:t>
        <a:bodyPr/>
        <a:lstStyle/>
        <a:p>
          <a:endParaRPr lang="en-US"/>
        </a:p>
      </dgm:t>
    </dgm:pt>
    <dgm:pt modelId="{58ACA3FF-2FC4-4591-8EBB-DB3ABB052E87}">
      <dgm:prSet/>
      <dgm:spPr/>
      <dgm:t>
        <a:bodyPr/>
        <a:lstStyle/>
        <a:p>
          <a:pPr rtl="0"/>
          <a:r>
            <a:rPr lang="en-US" baseline="0" dirty="0" smtClean="0"/>
            <a:t>Specify your learning resources and strategies</a:t>
          </a:r>
          <a:endParaRPr lang="en-US" dirty="0"/>
        </a:p>
      </dgm:t>
    </dgm:pt>
    <dgm:pt modelId="{136C9F58-B0B8-4568-983E-2CA3D8732431}" type="parTrans" cxnId="{9AB0D957-483B-4504-A0ED-26F3840E161B}">
      <dgm:prSet/>
      <dgm:spPr/>
      <dgm:t>
        <a:bodyPr/>
        <a:lstStyle/>
        <a:p>
          <a:endParaRPr lang="en-US"/>
        </a:p>
      </dgm:t>
    </dgm:pt>
    <dgm:pt modelId="{680F57C1-C6A7-439F-BA91-D5D0A55189EE}" type="sibTrans" cxnId="{9AB0D957-483B-4504-A0ED-26F3840E161B}">
      <dgm:prSet/>
      <dgm:spPr/>
      <dgm:t>
        <a:bodyPr/>
        <a:lstStyle/>
        <a:p>
          <a:endParaRPr lang="en-US"/>
        </a:p>
      </dgm:t>
    </dgm:pt>
    <dgm:pt modelId="{4D0CDDF4-218B-40A6-91BD-F08059AE00A0}">
      <dgm:prSet/>
      <dgm:spPr/>
      <dgm:t>
        <a:bodyPr/>
        <a:lstStyle/>
        <a:p>
          <a:pPr rtl="0"/>
          <a:r>
            <a:rPr lang="en-US" baseline="0" dirty="0" smtClean="0"/>
            <a:t>Specify evidence of accomplishment</a:t>
          </a:r>
          <a:endParaRPr lang="en-US" dirty="0"/>
        </a:p>
      </dgm:t>
    </dgm:pt>
    <dgm:pt modelId="{870F1E01-4D06-4E1C-9AE7-46829DD12D87}" type="parTrans" cxnId="{7E75B57A-1851-4703-AC0D-ACD0465CCB60}">
      <dgm:prSet/>
      <dgm:spPr/>
      <dgm:t>
        <a:bodyPr/>
        <a:lstStyle/>
        <a:p>
          <a:endParaRPr lang="en-US"/>
        </a:p>
      </dgm:t>
    </dgm:pt>
    <dgm:pt modelId="{AA77CAD6-1D70-4180-A685-36419DCF4307}" type="sibTrans" cxnId="{7E75B57A-1851-4703-AC0D-ACD0465CCB60}">
      <dgm:prSet/>
      <dgm:spPr/>
      <dgm:t>
        <a:bodyPr/>
        <a:lstStyle/>
        <a:p>
          <a:endParaRPr lang="en-US"/>
        </a:p>
      </dgm:t>
    </dgm:pt>
    <dgm:pt modelId="{BA3F640D-6599-44CA-8170-2F1F0A5BEE9F}">
      <dgm:prSet/>
      <dgm:spPr/>
      <dgm:t>
        <a:bodyPr/>
        <a:lstStyle/>
        <a:p>
          <a:pPr rtl="0"/>
          <a:r>
            <a:rPr lang="en-US" baseline="0" dirty="0" smtClean="0"/>
            <a:t>Specify how the evidence will be validated</a:t>
          </a:r>
          <a:endParaRPr lang="en-US" dirty="0"/>
        </a:p>
      </dgm:t>
    </dgm:pt>
    <dgm:pt modelId="{DBFEAC66-F945-4303-B6C8-5181F9192168}" type="parTrans" cxnId="{A09FCEAF-34B6-41FE-BB94-A3571C516D84}">
      <dgm:prSet/>
      <dgm:spPr/>
      <dgm:t>
        <a:bodyPr/>
        <a:lstStyle/>
        <a:p>
          <a:endParaRPr lang="en-US"/>
        </a:p>
      </dgm:t>
    </dgm:pt>
    <dgm:pt modelId="{438D1CDA-4F12-4691-B2D0-8895B2A2719A}" type="sibTrans" cxnId="{A09FCEAF-34B6-41FE-BB94-A3571C516D84}">
      <dgm:prSet/>
      <dgm:spPr/>
      <dgm:t>
        <a:bodyPr/>
        <a:lstStyle/>
        <a:p>
          <a:endParaRPr lang="en-US"/>
        </a:p>
      </dgm:t>
    </dgm:pt>
    <dgm:pt modelId="{C3516115-7CAF-4BE0-86F5-89A8544D2A24}">
      <dgm:prSet/>
      <dgm:spPr/>
      <dgm:t>
        <a:bodyPr/>
        <a:lstStyle/>
        <a:p>
          <a:pPr rtl="0"/>
          <a:r>
            <a:rPr lang="en-US" baseline="0" dirty="0" smtClean="0"/>
            <a:t>Review your contract with consultants</a:t>
          </a:r>
          <a:endParaRPr lang="en-US" dirty="0"/>
        </a:p>
      </dgm:t>
    </dgm:pt>
    <dgm:pt modelId="{0518F4F4-3BC0-41D8-87F1-9292AC13E6C3}" type="parTrans" cxnId="{58D01EE1-7F50-42D0-BC51-98F8AF135ABA}">
      <dgm:prSet/>
      <dgm:spPr/>
      <dgm:t>
        <a:bodyPr/>
        <a:lstStyle/>
        <a:p>
          <a:endParaRPr lang="en-US"/>
        </a:p>
      </dgm:t>
    </dgm:pt>
    <dgm:pt modelId="{CF4F2E31-8316-4666-8600-B4DE39EA5B23}" type="sibTrans" cxnId="{58D01EE1-7F50-42D0-BC51-98F8AF135ABA}">
      <dgm:prSet/>
      <dgm:spPr/>
      <dgm:t>
        <a:bodyPr/>
        <a:lstStyle/>
        <a:p>
          <a:endParaRPr lang="en-US"/>
        </a:p>
      </dgm:t>
    </dgm:pt>
    <dgm:pt modelId="{A6A4E340-D8D7-4F8A-AA45-BEB8ED3D36F8}">
      <dgm:prSet/>
      <dgm:spPr/>
      <dgm:t>
        <a:bodyPr/>
        <a:lstStyle/>
        <a:p>
          <a:pPr rtl="0"/>
          <a:r>
            <a:rPr lang="en-US" baseline="0" dirty="0" smtClean="0"/>
            <a:t>Carry out the contract</a:t>
          </a:r>
          <a:endParaRPr lang="en-US" dirty="0"/>
        </a:p>
      </dgm:t>
    </dgm:pt>
    <dgm:pt modelId="{2F6EBD94-538A-42A2-A712-A2A83EF65F95}" type="parTrans" cxnId="{59C92B2B-4A98-445E-8E3B-189AAE57F86B}">
      <dgm:prSet/>
      <dgm:spPr/>
      <dgm:t>
        <a:bodyPr/>
        <a:lstStyle/>
        <a:p>
          <a:endParaRPr lang="en-US"/>
        </a:p>
      </dgm:t>
    </dgm:pt>
    <dgm:pt modelId="{FFFA28FE-5606-44E6-99D0-028190DE44AD}" type="sibTrans" cxnId="{59C92B2B-4A98-445E-8E3B-189AAE57F86B}">
      <dgm:prSet/>
      <dgm:spPr/>
      <dgm:t>
        <a:bodyPr/>
        <a:lstStyle/>
        <a:p>
          <a:endParaRPr lang="en-US"/>
        </a:p>
      </dgm:t>
    </dgm:pt>
    <dgm:pt modelId="{1BC4C049-8996-4949-A551-FBF6EC731D63}">
      <dgm:prSet/>
      <dgm:spPr/>
      <dgm:t>
        <a:bodyPr/>
        <a:lstStyle/>
        <a:p>
          <a:pPr rtl="0"/>
          <a:r>
            <a:rPr lang="en-US" baseline="0" dirty="0" smtClean="0"/>
            <a:t>Evaluate your learning</a:t>
          </a:r>
          <a:endParaRPr lang="en-US" dirty="0"/>
        </a:p>
      </dgm:t>
    </dgm:pt>
    <dgm:pt modelId="{2ED5EA40-E4EC-4A86-9817-4397B9E4C252}" type="parTrans" cxnId="{B6026707-1744-46CC-84F8-EC89C2D01D7C}">
      <dgm:prSet/>
      <dgm:spPr/>
      <dgm:t>
        <a:bodyPr/>
        <a:lstStyle/>
        <a:p>
          <a:endParaRPr lang="en-US"/>
        </a:p>
      </dgm:t>
    </dgm:pt>
    <dgm:pt modelId="{19FD0444-5DE2-4AA0-A47B-7E947BC911DD}" type="sibTrans" cxnId="{B6026707-1744-46CC-84F8-EC89C2D01D7C}">
      <dgm:prSet/>
      <dgm:spPr/>
      <dgm:t>
        <a:bodyPr/>
        <a:lstStyle/>
        <a:p>
          <a:endParaRPr lang="en-US"/>
        </a:p>
      </dgm:t>
    </dgm:pt>
    <dgm:pt modelId="{3E2186DB-7447-4439-B575-25E626DC0444}" type="pres">
      <dgm:prSet presAssocID="{2EFAD7CA-C635-45CE-9540-12C72E9E4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0247F-20A5-478A-BFA3-6E440F69274D}" type="pres">
      <dgm:prSet presAssocID="{0D298C08-EFC9-4030-A300-F4B87C8B8853}" presName="composite" presStyleCnt="0"/>
      <dgm:spPr/>
      <dgm:t>
        <a:bodyPr/>
        <a:lstStyle/>
        <a:p>
          <a:endParaRPr lang="en-US"/>
        </a:p>
      </dgm:t>
    </dgm:pt>
    <dgm:pt modelId="{202A7ED0-7AB7-4DDA-A3D0-881C9977D8E1}" type="pres">
      <dgm:prSet presAssocID="{0D298C08-EFC9-4030-A300-F4B87C8B885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88029-F66F-4200-87AB-29D5ABBD2D59}" type="pres">
      <dgm:prSet presAssocID="{0D298C08-EFC9-4030-A300-F4B87C8B8853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FF917-B853-4B80-9263-217177666489}" type="pres">
      <dgm:prSet presAssocID="{355CAC2A-1ADC-4C7E-A4D3-FCCF8E71C773}" presName="sp" presStyleCnt="0"/>
      <dgm:spPr/>
      <dgm:t>
        <a:bodyPr/>
        <a:lstStyle/>
        <a:p>
          <a:endParaRPr lang="en-US"/>
        </a:p>
      </dgm:t>
    </dgm:pt>
    <dgm:pt modelId="{D1981AE4-F621-4AC8-9EA5-A5AF845B6926}" type="pres">
      <dgm:prSet presAssocID="{088D533F-0E7D-4DE2-BB05-466C29CFEE7B}" presName="composite" presStyleCnt="0"/>
      <dgm:spPr/>
      <dgm:t>
        <a:bodyPr/>
        <a:lstStyle/>
        <a:p>
          <a:endParaRPr lang="en-US"/>
        </a:p>
      </dgm:t>
    </dgm:pt>
    <dgm:pt modelId="{EBC6B642-EA92-4AD8-B44F-44D7D5A1D5EF}" type="pres">
      <dgm:prSet presAssocID="{088D533F-0E7D-4DE2-BB05-466C29CFEE7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84266-0065-432B-8E15-93563FB2BD34}" type="pres">
      <dgm:prSet presAssocID="{088D533F-0E7D-4DE2-BB05-466C29CFEE7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507FC-BAFC-41A0-BF68-2B40D07FCB37}" type="pres">
      <dgm:prSet presAssocID="{0496EF58-1B4E-491F-9E7A-9901391A5146}" presName="sp" presStyleCnt="0"/>
      <dgm:spPr/>
      <dgm:t>
        <a:bodyPr/>
        <a:lstStyle/>
        <a:p>
          <a:endParaRPr lang="en-US"/>
        </a:p>
      </dgm:t>
    </dgm:pt>
    <dgm:pt modelId="{5752DCD3-05C0-4944-9CFC-A5FEAD0A8CC9}" type="pres">
      <dgm:prSet presAssocID="{73476AE5-51DA-497F-807B-962ADF086319}" presName="composite" presStyleCnt="0"/>
      <dgm:spPr/>
      <dgm:t>
        <a:bodyPr/>
        <a:lstStyle/>
        <a:p>
          <a:endParaRPr lang="en-US"/>
        </a:p>
      </dgm:t>
    </dgm:pt>
    <dgm:pt modelId="{68ABBED5-04EB-4619-BED6-74000B868900}" type="pres">
      <dgm:prSet presAssocID="{73476AE5-51DA-497F-807B-962ADF086319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F5D6-A3E8-4D91-9C6D-DDC362D4F1B3}" type="pres">
      <dgm:prSet presAssocID="{73476AE5-51DA-497F-807B-962ADF086319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5F3D8-A8ED-4B28-B4BB-73B00BA8099A}" type="pres">
      <dgm:prSet presAssocID="{5FCD9D41-0537-49AE-A0CE-71BC865ABB21}" presName="sp" presStyleCnt="0"/>
      <dgm:spPr/>
      <dgm:t>
        <a:bodyPr/>
        <a:lstStyle/>
        <a:p>
          <a:endParaRPr lang="en-US"/>
        </a:p>
      </dgm:t>
    </dgm:pt>
    <dgm:pt modelId="{2CECE02A-E21A-4C35-A8B1-6E47394065F7}" type="pres">
      <dgm:prSet presAssocID="{8FB206B0-AB24-491F-B5D6-46E962501950}" presName="composite" presStyleCnt="0"/>
      <dgm:spPr/>
      <dgm:t>
        <a:bodyPr/>
        <a:lstStyle/>
        <a:p>
          <a:endParaRPr lang="en-US"/>
        </a:p>
      </dgm:t>
    </dgm:pt>
    <dgm:pt modelId="{B43A9B1F-C40A-4A1A-B3DE-6C475BF91C6A}" type="pres">
      <dgm:prSet presAssocID="{8FB206B0-AB24-491F-B5D6-46E96250195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3DCA-3C51-4DC8-8AC1-3E0B783A0E1E}" type="pres">
      <dgm:prSet presAssocID="{8FB206B0-AB24-491F-B5D6-46E962501950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DCF25-2774-42DE-BA1A-E7A53FEA7BA1}" type="pres">
      <dgm:prSet presAssocID="{5C80F354-0A9F-42DA-A9DF-12DFF7B4B58B}" presName="sp" presStyleCnt="0"/>
      <dgm:spPr/>
      <dgm:t>
        <a:bodyPr/>
        <a:lstStyle/>
        <a:p>
          <a:endParaRPr lang="en-US"/>
        </a:p>
      </dgm:t>
    </dgm:pt>
    <dgm:pt modelId="{FA63DC66-47E3-4970-803F-1967C1E6E337}" type="pres">
      <dgm:prSet presAssocID="{260774CF-9469-46A0-82C6-448603EB0451}" presName="composite" presStyleCnt="0"/>
      <dgm:spPr/>
      <dgm:t>
        <a:bodyPr/>
        <a:lstStyle/>
        <a:p>
          <a:endParaRPr lang="en-US"/>
        </a:p>
      </dgm:t>
    </dgm:pt>
    <dgm:pt modelId="{1356A57E-9331-4357-9C14-E21F4AFDB2BA}" type="pres">
      <dgm:prSet presAssocID="{260774CF-9469-46A0-82C6-448603EB045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44534-642C-4349-8A84-BBAF142CDF40}" type="pres">
      <dgm:prSet presAssocID="{260774CF-9469-46A0-82C6-448603EB045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E444-576E-4135-B2E4-3ABDFBC95C6E}" type="pres">
      <dgm:prSet presAssocID="{D124EA61-4315-48A2-8340-7982416E3FE0}" presName="sp" presStyleCnt="0"/>
      <dgm:spPr/>
      <dgm:t>
        <a:bodyPr/>
        <a:lstStyle/>
        <a:p>
          <a:endParaRPr lang="en-US"/>
        </a:p>
      </dgm:t>
    </dgm:pt>
    <dgm:pt modelId="{E0B942BD-90AF-4BD3-AD21-333BA914AD33}" type="pres">
      <dgm:prSet presAssocID="{BFF6AD06-C54F-4F90-ABF2-C33950BB930D}" presName="composite" presStyleCnt="0"/>
      <dgm:spPr/>
      <dgm:t>
        <a:bodyPr/>
        <a:lstStyle/>
        <a:p>
          <a:endParaRPr lang="en-US"/>
        </a:p>
      </dgm:t>
    </dgm:pt>
    <dgm:pt modelId="{7B0ABB56-4F07-4D61-967B-7C7C81DFBD34}" type="pres">
      <dgm:prSet presAssocID="{BFF6AD06-C54F-4F90-ABF2-C33950BB930D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FC304-BBCE-4A8D-9AB7-C720E77918AD}" type="pres">
      <dgm:prSet presAssocID="{BFF6AD06-C54F-4F90-ABF2-C33950BB930D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956EE-F37C-47CC-A2F8-CA2AE599F99A}" type="pres">
      <dgm:prSet presAssocID="{14931952-D50E-442B-AC6B-97A0AF2A3E08}" presName="sp" presStyleCnt="0"/>
      <dgm:spPr/>
      <dgm:t>
        <a:bodyPr/>
        <a:lstStyle/>
        <a:p>
          <a:endParaRPr lang="en-US"/>
        </a:p>
      </dgm:t>
    </dgm:pt>
    <dgm:pt modelId="{7619ABF6-B54C-4D2F-83E0-CD99C2CFB1A7}" type="pres">
      <dgm:prSet presAssocID="{54969B86-74B7-4D23-AF31-91875BA37B63}" presName="composite" presStyleCnt="0"/>
      <dgm:spPr/>
      <dgm:t>
        <a:bodyPr/>
        <a:lstStyle/>
        <a:p>
          <a:endParaRPr lang="en-US"/>
        </a:p>
      </dgm:t>
    </dgm:pt>
    <dgm:pt modelId="{4D30EB77-3D78-460A-9416-48620F98A9F6}" type="pres">
      <dgm:prSet presAssocID="{54969B86-74B7-4D23-AF31-91875BA37B6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0601B-442B-46F0-87DC-1255DF52455A}" type="pres">
      <dgm:prSet presAssocID="{54969B86-74B7-4D23-AF31-91875BA37B6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28CFF-940D-4DAB-A789-7A16340325A2}" type="pres">
      <dgm:prSet presAssocID="{576CE2C1-3770-4F60-86D8-2BA872DBD51A}" presName="sp" presStyleCnt="0"/>
      <dgm:spPr/>
      <dgm:t>
        <a:bodyPr/>
        <a:lstStyle/>
        <a:p>
          <a:endParaRPr lang="en-US"/>
        </a:p>
      </dgm:t>
    </dgm:pt>
    <dgm:pt modelId="{3CAC3BB1-CB3C-483C-B0AB-91417E412A8C}" type="pres">
      <dgm:prSet presAssocID="{3752CE69-17C6-45AC-84EB-86F9C5678C24}" presName="composite" presStyleCnt="0"/>
      <dgm:spPr/>
      <dgm:t>
        <a:bodyPr/>
        <a:lstStyle/>
        <a:p>
          <a:endParaRPr lang="en-US"/>
        </a:p>
      </dgm:t>
    </dgm:pt>
    <dgm:pt modelId="{8BF77C99-58B8-45F1-9A08-DDE5C8D9CF0D}" type="pres">
      <dgm:prSet presAssocID="{3752CE69-17C6-45AC-84EB-86F9C5678C24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74F0D-0B9C-40D3-BA35-9A1A03F29ECC}" type="pres">
      <dgm:prSet presAssocID="{3752CE69-17C6-45AC-84EB-86F9C5678C24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920AB-2C7B-AE42-A45E-E7CFF8E6EC54}" type="presOf" srcId="{260774CF-9469-46A0-82C6-448603EB0451}" destId="{1356A57E-9331-4357-9C14-E21F4AFDB2BA}" srcOrd="0" destOrd="0" presId="urn:microsoft.com/office/officeart/2005/8/layout/chevron2"/>
    <dgm:cxn modelId="{A3019B43-E842-46D3-83FC-2867391003C0}" srcId="{0D298C08-EFC9-4030-A300-F4B87C8B8853}" destId="{D07B8349-B1D4-4682-9A0F-CDDC29D95F49}" srcOrd="0" destOrd="0" parTransId="{486E4AAF-950F-45F1-B440-DD060A80CEED}" sibTransId="{2F580A68-B0FA-44B5-8947-3DB38B3C635E}"/>
    <dgm:cxn modelId="{399C60C1-4E67-3941-8E5F-7330EA9629F9}" type="presOf" srcId="{BA3F640D-6599-44CA-8170-2F1F0A5BEE9F}" destId="{52B44534-642C-4349-8A84-BBAF142CDF40}" srcOrd="0" destOrd="0" presId="urn:microsoft.com/office/officeart/2005/8/layout/chevron2"/>
    <dgm:cxn modelId="{58D01EE1-7F50-42D0-BC51-98F8AF135ABA}" srcId="{BFF6AD06-C54F-4F90-ABF2-C33950BB930D}" destId="{C3516115-7CAF-4BE0-86F5-89A8544D2A24}" srcOrd="0" destOrd="0" parTransId="{0518F4F4-3BC0-41D8-87F1-9292AC13E6C3}" sibTransId="{CF4F2E31-8316-4666-8600-B4DE39EA5B23}"/>
    <dgm:cxn modelId="{D3C85A31-82FC-564A-874B-25E8F562165A}" type="presOf" srcId="{8FB206B0-AB24-491F-B5D6-46E962501950}" destId="{B43A9B1F-C40A-4A1A-B3DE-6C475BF91C6A}" srcOrd="0" destOrd="0" presId="urn:microsoft.com/office/officeart/2005/8/layout/chevron2"/>
    <dgm:cxn modelId="{9F0A3191-8061-EC48-A50A-DB1D93629F7A}" type="presOf" srcId="{73476AE5-51DA-497F-807B-962ADF086319}" destId="{68ABBED5-04EB-4619-BED6-74000B868900}" srcOrd="0" destOrd="0" presId="urn:microsoft.com/office/officeart/2005/8/layout/chevron2"/>
    <dgm:cxn modelId="{9F8D5607-5327-4D95-9E00-054AF7D77044}" srcId="{2EFAD7CA-C635-45CE-9540-12C72E9E4E63}" destId="{8FB206B0-AB24-491F-B5D6-46E962501950}" srcOrd="3" destOrd="0" parTransId="{E65EB86C-6938-4C38-8693-C43F08259D57}" sibTransId="{5C80F354-0A9F-42DA-A9DF-12DFF7B4B58B}"/>
    <dgm:cxn modelId="{A9D0A489-3EAC-47EF-8BE1-4C85EFADBF01}" srcId="{2EFAD7CA-C635-45CE-9540-12C72E9E4E63}" destId="{54969B86-74B7-4D23-AF31-91875BA37B63}" srcOrd="6" destOrd="0" parTransId="{4A69F414-0849-48F2-A586-CA6214CA595C}" sibTransId="{576CE2C1-3770-4F60-86D8-2BA872DBD51A}"/>
    <dgm:cxn modelId="{C620CD3E-6358-7F45-BE92-D29102FABE71}" type="presOf" srcId="{1BC4C049-8996-4949-A551-FBF6EC731D63}" destId="{71074F0D-0B9C-40D3-BA35-9A1A03F29ECC}" srcOrd="0" destOrd="0" presId="urn:microsoft.com/office/officeart/2005/8/layout/chevron2"/>
    <dgm:cxn modelId="{7491A0EE-E763-3A41-B7A8-76B8EEF9884B}" type="presOf" srcId="{4D0CDDF4-218B-40A6-91BD-F08059AE00A0}" destId="{19BA3DCA-3C51-4DC8-8AC1-3E0B783A0E1E}" srcOrd="0" destOrd="0" presId="urn:microsoft.com/office/officeart/2005/8/layout/chevron2"/>
    <dgm:cxn modelId="{1D332EAE-8BEB-B14C-8F94-B508CF986DAC}" type="presOf" srcId="{0D298C08-EFC9-4030-A300-F4B87C8B8853}" destId="{202A7ED0-7AB7-4DDA-A3D0-881C9977D8E1}" srcOrd="0" destOrd="0" presId="urn:microsoft.com/office/officeart/2005/8/layout/chevron2"/>
    <dgm:cxn modelId="{6FB009B8-233A-0542-9950-660E35B6ED06}" type="presOf" srcId="{C3516115-7CAF-4BE0-86F5-89A8544D2A24}" destId="{6F2FC304-BBCE-4A8D-9AB7-C720E77918AD}" srcOrd="0" destOrd="0" presId="urn:microsoft.com/office/officeart/2005/8/layout/chevron2"/>
    <dgm:cxn modelId="{7E75B57A-1851-4703-AC0D-ACD0465CCB60}" srcId="{8FB206B0-AB24-491F-B5D6-46E962501950}" destId="{4D0CDDF4-218B-40A6-91BD-F08059AE00A0}" srcOrd="0" destOrd="0" parTransId="{870F1E01-4D06-4E1C-9AE7-46829DD12D87}" sibTransId="{AA77CAD6-1D70-4180-A685-36419DCF4307}"/>
    <dgm:cxn modelId="{7BFFFA6F-199F-364D-A583-A0ABA1CF3B7C}" type="presOf" srcId="{58ACA3FF-2FC4-4591-8EBB-DB3ABB052E87}" destId="{7588F5D6-A3E8-4D91-9C6D-DDC362D4F1B3}" srcOrd="0" destOrd="0" presId="urn:microsoft.com/office/officeart/2005/8/layout/chevron2"/>
    <dgm:cxn modelId="{B6026707-1744-46CC-84F8-EC89C2D01D7C}" srcId="{3752CE69-17C6-45AC-84EB-86F9C5678C24}" destId="{1BC4C049-8996-4949-A551-FBF6EC731D63}" srcOrd="0" destOrd="0" parTransId="{2ED5EA40-E4EC-4A86-9817-4397B9E4C252}" sibTransId="{19FD0444-5DE2-4AA0-A47B-7E947BC911DD}"/>
    <dgm:cxn modelId="{378F62D1-728E-8D41-8C8D-AB1178FC7B8E}" type="presOf" srcId="{088D533F-0E7D-4DE2-BB05-466C29CFEE7B}" destId="{EBC6B642-EA92-4AD8-B44F-44D7D5A1D5EF}" srcOrd="0" destOrd="0" presId="urn:microsoft.com/office/officeart/2005/8/layout/chevron2"/>
    <dgm:cxn modelId="{8D9A23F3-9E43-5A4B-8C4F-C8119E5A8B02}" type="presOf" srcId="{A6A4E340-D8D7-4F8A-AA45-BEB8ED3D36F8}" destId="{9FD0601B-442B-46F0-87DC-1255DF52455A}" srcOrd="0" destOrd="0" presId="urn:microsoft.com/office/officeart/2005/8/layout/chevron2"/>
    <dgm:cxn modelId="{EF2C5AC0-F38F-4404-A071-199633659598}" srcId="{2EFAD7CA-C635-45CE-9540-12C72E9E4E63}" destId="{0D298C08-EFC9-4030-A300-F4B87C8B8853}" srcOrd="0" destOrd="0" parTransId="{326AC18B-206F-40E4-969E-806624EE7263}" sibTransId="{355CAC2A-1ADC-4C7E-A4D3-FCCF8E71C773}"/>
    <dgm:cxn modelId="{9BC34B03-4D90-B04A-A5E7-C7A98804BD08}" type="presOf" srcId="{3752CE69-17C6-45AC-84EB-86F9C5678C24}" destId="{8BF77C99-58B8-45F1-9A08-DDE5C8D9CF0D}" srcOrd="0" destOrd="0" presId="urn:microsoft.com/office/officeart/2005/8/layout/chevron2"/>
    <dgm:cxn modelId="{D5667C8B-069A-446F-8F4D-B8BDB1B5D471}" srcId="{2EFAD7CA-C635-45CE-9540-12C72E9E4E63}" destId="{260774CF-9469-46A0-82C6-448603EB0451}" srcOrd="4" destOrd="0" parTransId="{98A4B2AF-7465-4D60-BB2C-CC888BA0C0E6}" sibTransId="{D124EA61-4315-48A2-8340-7982416E3FE0}"/>
    <dgm:cxn modelId="{2641E27D-4CA9-42C7-BBC4-FEABAF65F1D4}" srcId="{2EFAD7CA-C635-45CE-9540-12C72E9E4E63}" destId="{BFF6AD06-C54F-4F90-ABF2-C33950BB930D}" srcOrd="5" destOrd="0" parTransId="{E4C607CE-75DB-4763-A0F8-1A4552396728}" sibTransId="{14931952-D50E-442B-AC6B-97A0AF2A3E08}"/>
    <dgm:cxn modelId="{9EFC458C-DF61-4FE0-9962-32733AA97EFA}" srcId="{2EFAD7CA-C635-45CE-9540-12C72E9E4E63}" destId="{088D533F-0E7D-4DE2-BB05-466C29CFEE7B}" srcOrd="1" destOrd="0" parTransId="{A51160C8-C86A-4FE9-AD2C-E88659831CA2}" sibTransId="{0496EF58-1B4E-491F-9E7A-9901391A5146}"/>
    <dgm:cxn modelId="{02DEDFF4-0693-7045-AE96-EFD8D2E0593E}" type="presOf" srcId="{2EFAD7CA-C635-45CE-9540-12C72E9E4E63}" destId="{3E2186DB-7447-4439-B575-25E626DC0444}" srcOrd="0" destOrd="0" presId="urn:microsoft.com/office/officeart/2005/8/layout/chevron2"/>
    <dgm:cxn modelId="{8FB43FD7-04B4-9C49-B201-D8E834B452CB}" type="presOf" srcId="{D07B8349-B1D4-4682-9A0F-CDDC29D95F49}" destId="{99188029-F66F-4200-87AB-29D5ABBD2D59}" srcOrd="0" destOrd="0" presId="urn:microsoft.com/office/officeart/2005/8/layout/chevron2"/>
    <dgm:cxn modelId="{D29206E7-C76B-4F9E-B529-26851E512060}" srcId="{2EFAD7CA-C635-45CE-9540-12C72E9E4E63}" destId="{73476AE5-51DA-497F-807B-962ADF086319}" srcOrd="2" destOrd="0" parTransId="{C7A7537F-B9D4-4A2B-AA48-AC38A66D981E}" sibTransId="{5FCD9D41-0537-49AE-A0CE-71BC865ABB21}"/>
    <dgm:cxn modelId="{A09FCEAF-34B6-41FE-BB94-A3571C516D84}" srcId="{260774CF-9469-46A0-82C6-448603EB0451}" destId="{BA3F640D-6599-44CA-8170-2F1F0A5BEE9F}" srcOrd="0" destOrd="0" parTransId="{DBFEAC66-F945-4303-B6C8-5181F9192168}" sibTransId="{438D1CDA-4F12-4691-B2D0-8895B2A2719A}"/>
    <dgm:cxn modelId="{EF568821-5AAB-4B47-8D34-0EFF3E5C6345}" srcId="{088D533F-0E7D-4DE2-BB05-466C29CFEE7B}" destId="{FDEDA19D-3A0D-47ED-AB33-C4CF59ADA651}" srcOrd="0" destOrd="0" parTransId="{2D26A9B2-79AD-472E-85C3-E6748BE7A2C8}" sibTransId="{5544CB38-70B8-41C1-A426-9B56089C1957}"/>
    <dgm:cxn modelId="{59C92B2B-4A98-445E-8E3B-189AAE57F86B}" srcId="{54969B86-74B7-4D23-AF31-91875BA37B63}" destId="{A6A4E340-D8D7-4F8A-AA45-BEB8ED3D36F8}" srcOrd="0" destOrd="0" parTransId="{2F6EBD94-538A-42A2-A712-A2A83EF65F95}" sibTransId="{FFFA28FE-5606-44E6-99D0-028190DE44AD}"/>
    <dgm:cxn modelId="{F639A18E-E695-9E4D-A05E-638ECBD2D235}" type="presOf" srcId="{54969B86-74B7-4D23-AF31-91875BA37B63}" destId="{4D30EB77-3D78-460A-9416-48620F98A9F6}" srcOrd="0" destOrd="0" presId="urn:microsoft.com/office/officeart/2005/8/layout/chevron2"/>
    <dgm:cxn modelId="{9AB0D957-483B-4504-A0ED-26F3840E161B}" srcId="{73476AE5-51DA-497F-807B-962ADF086319}" destId="{58ACA3FF-2FC4-4591-8EBB-DB3ABB052E87}" srcOrd="0" destOrd="0" parTransId="{136C9F58-B0B8-4568-983E-2CA3D8732431}" sibTransId="{680F57C1-C6A7-439F-BA91-D5D0A55189EE}"/>
    <dgm:cxn modelId="{26163304-A331-4E27-95B6-9DA84C844A0E}" srcId="{2EFAD7CA-C635-45CE-9540-12C72E9E4E63}" destId="{3752CE69-17C6-45AC-84EB-86F9C5678C24}" srcOrd="7" destOrd="0" parTransId="{4F149668-662E-45B6-A50C-56D310EB4FB0}" sibTransId="{8280EA4C-C243-4A25-8557-B5CF675434F4}"/>
    <dgm:cxn modelId="{A569C63A-ACB1-C045-A08A-0C35D9AC9F7C}" type="presOf" srcId="{BFF6AD06-C54F-4F90-ABF2-C33950BB930D}" destId="{7B0ABB56-4F07-4D61-967B-7C7C81DFBD34}" srcOrd="0" destOrd="0" presId="urn:microsoft.com/office/officeart/2005/8/layout/chevron2"/>
    <dgm:cxn modelId="{F4FE801D-1E85-8A43-8A1D-DB3A552EC001}" type="presOf" srcId="{FDEDA19D-3A0D-47ED-AB33-C4CF59ADA651}" destId="{16084266-0065-432B-8E15-93563FB2BD34}" srcOrd="0" destOrd="0" presId="urn:microsoft.com/office/officeart/2005/8/layout/chevron2"/>
    <dgm:cxn modelId="{2FFA242D-0D57-4A43-9943-CF7DB354E053}" type="presParOf" srcId="{3E2186DB-7447-4439-B575-25E626DC0444}" destId="{2380247F-20A5-478A-BFA3-6E440F69274D}" srcOrd="0" destOrd="0" presId="urn:microsoft.com/office/officeart/2005/8/layout/chevron2"/>
    <dgm:cxn modelId="{8BCF4286-9485-D549-965C-4D7262688D40}" type="presParOf" srcId="{2380247F-20A5-478A-BFA3-6E440F69274D}" destId="{202A7ED0-7AB7-4DDA-A3D0-881C9977D8E1}" srcOrd="0" destOrd="0" presId="urn:microsoft.com/office/officeart/2005/8/layout/chevron2"/>
    <dgm:cxn modelId="{9AD4341E-3B9C-5D44-9B8D-60D9498CB4BA}" type="presParOf" srcId="{2380247F-20A5-478A-BFA3-6E440F69274D}" destId="{99188029-F66F-4200-87AB-29D5ABBD2D59}" srcOrd="1" destOrd="0" presId="urn:microsoft.com/office/officeart/2005/8/layout/chevron2"/>
    <dgm:cxn modelId="{6C0999B2-1295-084A-959F-8F315B99C1BE}" type="presParOf" srcId="{3E2186DB-7447-4439-B575-25E626DC0444}" destId="{98FFF917-B853-4B80-9263-217177666489}" srcOrd="1" destOrd="0" presId="urn:microsoft.com/office/officeart/2005/8/layout/chevron2"/>
    <dgm:cxn modelId="{1296AE90-21FF-654B-9AC8-24946C8BAE67}" type="presParOf" srcId="{3E2186DB-7447-4439-B575-25E626DC0444}" destId="{D1981AE4-F621-4AC8-9EA5-A5AF845B6926}" srcOrd="2" destOrd="0" presId="urn:microsoft.com/office/officeart/2005/8/layout/chevron2"/>
    <dgm:cxn modelId="{2448DA47-1B2E-C847-AA19-D845B8B4F398}" type="presParOf" srcId="{D1981AE4-F621-4AC8-9EA5-A5AF845B6926}" destId="{EBC6B642-EA92-4AD8-B44F-44D7D5A1D5EF}" srcOrd="0" destOrd="0" presId="urn:microsoft.com/office/officeart/2005/8/layout/chevron2"/>
    <dgm:cxn modelId="{99F5F730-2C02-3B4A-8866-3F3E7F3F0F75}" type="presParOf" srcId="{D1981AE4-F621-4AC8-9EA5-A5AF845B6926}" destId="{16084266-0065-432B-8E15-93563FB2BD34}" srcOrd="1" destOrd="0" presId="urn:microsoft.com/office/officeart/2005/8/layout/chevron2"/>
    <dgm:cxn modelId="{09C9B068-D782-0646-85B8-352BE6629CC9}" type="presParOf" srcId="{3E2186DB-7447-4439-B575-25E626DC0444}" destId="{790507FC-BAFC-41A0-BF68-2B40D07FCB37}" srcOrd="3" destOrd="0" presId="urn:microsoft.com/office/officeart/2005/8/layout/chevron2"/>
    <dgm:cxn modelId="{0BA79ECC-38CA-E54F-9822-0C44100A0061}" type="presParOf" srcId="{3E2186DB-7447-4439-B575-25E626DC0444}" destId="{5752DCD3-05C0-4944-9CFC-A5FEAD0A8CC9}" srcOrd="4" destOrd="0" presId="urn:microsoft.com/office/officeart/2005/8/layout/chevron2"/>
    <dgm:cxn modelId="{EF2D185C-3A8E-9249-B2B8-E0ACFD84DC67}" type="presParOf" srcId="{5752DCD3-05C0-4944-9CFC-A5FEAD0A8CC9}" destId="{68ABBED5-04EB-4619-BED6-74000B868900}" srcOrd="0" destOrd="0" presId="urn:microsoft.com/office/officeart/2005/8/layout/chevron2"/>
    <dgm:cxn modelId="{3ACB22BD-C1C0-324B-B1F0-60E1B2AE519A}" type="presParOf" srcId="{5752DCD3-05C0-4944-9CFC-A5FEAD0A8CC9}" destId="{7588F5D6-A3E8-4D91-9C6D-DDC362D4F1B3}" srcOrd="1" destOrd="0" presId="urn:microsoft.com/office/officeart/2005/8/layout/chevron2"/>
    <dgm:cxn modelId="{AD621975-0377-264F-84B7-ADD211C2C3C7}" type="presParOf" srcId="{3E2186DB-7447-4439-B575-25E626DC0444}" destId="{69A5F3D8-A8ED-4B28-B4BB-73B00BA8099A}" srcOrd="5" destOrd="0" presId="urn:microsoft.com/office/officeart/2005/8/layout/chevron2"/>
    <dgm:cxn modelId="{BAF0DBEB-1DFA-CD4E-B539-959B1A096BD9}" type="presParOf" srcId="{3E2186DB-7447-4439-B575-25E626DC0444}" destId="{2CECE02A-E21A-4C35-A8B1-6E47394065F7}" srcOrd="6" destOrd="0" presId="urn:microsoft.com/office/officeart/2005/8/layout/chevron2"/>
    <dgm:cxn modelId="{A81C30C4-5054-3145-8B8C-E51E4B0723A1}" type="presParOf" srcId="{2CECE02A-E21A-4C35-A8B1-6E47394065F7}" destId="{B43A9B1F-C40A-4A1A-B3DE-6C475BF91C6A}" srcOrd="0" destOrd="0" presId="urn:microsoft.com/office/officeart/2005/8/layout/chevron2"/>
    <dgm:cxn modelId="{B55B1B84-8A46-8249-8C9F-8E543D789B5B}" type="presParOf" srcId="{2CECE02A-E21A-4C35-A8B1-6E47394065F7}" destId="{19BA3DCA-3C51-4DC8-8AC1-3E0B783A0E1E}" srcOrd="1" destOrd="0" presId="urn:microsoft.com/office/officeart/2005/8/layout/chevron2"/>
    <dgm:cxn modelId="{712FCE08-3197-1E4A-A838-B973F103C5BA}" type="presParOf" srcId="{3E2186DB-7447-4439-B575-25E626DC0444}" destId="{24BDCF25-2774-42DE-BA1A-E7A53FEA7BA1}" srcOrd="7" destOrd="0" presId="urn:microsoft.com/office/officeart/2005/8/layout/chevron2"/>
    <dgm:cxn modelId="{0F76268B-C3C6-D648-BD23-FE74B92CF311}" type="presParOf" srcId="{3E2186DB-7447-4439-B575-25E626DC0444}" destId="{FA63DC66-47E3-4970-803F-1967C1E6E337}" srcOrd="8" destOrd="0" presId="urn:microsoft.com/office/officeart/2005/8/layout/chevron2"/>
    <dgm:cxn modelId="{DA2AFACA-06BC-5F41-B78F-39A128BEA9CC}" type="presParOf" srcId="{FA63DC66-47E3-4970-803F-1967C1E6E337}" destId="{1356A57E-9331-4357-9C14-E21F4AFDB2BA}" srcOrd="0" destOrd="0" presId="urn:microsoft.com/office/officeart/2005/8/layout/chevron2"/>
    <dgm:cxn modelId="{B6AA1794-9360-AD4C-9CB4-A46983649118}" type="presParOf" srcId="{FA63DC66-47E3-4970-803F-1967C1E6E337}" destId="{52B44534-642C-4349-8A84-BBAF142CDF40}" srcOrd="1" destOrd="0" presId="urn:microsoft.com/office/officeart/2005/8/layout/chevron2"/>
    <dgm:cxn modelId="{659189DD-0644-E848-801B-7A80955C208E}" type="presParOf" srcId="{3E2186DB-7447-4439-B575-25E626DC0444}" destId="{D308E444-576E-4135-B2E4-3ABDFBC95C6E}" srcOrd="9" destOrd="0" presId="urn:microsoft.com/office/officeart/2005/8/layout/chevron2"/>
    <dgm:cxn modelId="{3C817B58-CCA3-E74E-8BD6-2CDC71DAC2B2}" type="presParOf" srcId="{3E2186DB-7447-4439-B575-25E626DC0444}" destId="{E0B942BD-90AF-4BD3-AD21-333BA914AD33}" srcOrd="10" destOrd="0" presId="urn:microsoft.com/office/officeart/2005/8/layout/chevron2"/>
    <dgm:cxn modelId="{B27CC9DC-510D-0145-A304-722EFEA10E57}" type="presParOf" srcId="{E0B942BD-90AF-4BD3-AD21-333BA914AD33}" destId="{7B0ABB56-4F07-4D61-967B-7C7C81DFBD34}" srcOrd="0" destOrd="0" presId="urn:microsoft.com/office/officeart/2005/8/layout/chevron2"/>
    <dgm:cxn modelId="{2BED5C8C-6A82-144E-8163-6B3944763835}" type="presParOf" srcId="{E0B942BD-90AF-4BD3-AD21-333BA914AD33}" destId="{6F2FC304-BBCE-4A8D-9AB7-C720E77918AD}" srcOrd="1" destOrd="0" presId="urn:microsoft.com/office/officeart/2005/8/layout/chevron2"/>
    <dgm:cxn modelId="{B72839F6-F210-9349-A251-00FB0327D08D}" type="presParOf" srcId="{3E2186DB-7447-4439-B575-25E626DC0444}" destId="{E4E956EE-F37C-47CC-A2F8-CA2AE599F99A}" srcOrd="11" destOrd="0" presId="urn:microsoft.com/office/officeart/2005/8/layout/chevron2"/>
    <dgm:cxn modelId="{3C9EE222-A922-AD42-A7A0-8B3851E5C4C6}" type="presParOf" srcId="{3E2186DB-7447-4439-B575-25E626DC0444}" destId="{7619ABF6-B54C-4D2F-83E0-CD99C2CFB1A7}" srcOrd="12" destOrd="0" presId="urn:microsoft.com/office/officeart/2005/8/layout/chevron2"/>
    <dgm:cxn modelId="{02C8F805-0EEA-3F43-92F4-AF21954C4901}" type="presParOf" srcId="{7619ABF6-B54C-4D2F-83E0-CD99C2CFB1A7}" destId="{4D30EB77-3D78-460A-9416-48620F98A9F6}" srcOrd="0" destOrd="0" presId="urn:microsoft.com/office/officeart/2005/8/layout/chevron2"/>
    <dgm:cxn modelId="{0B5C859C-FAC2-FD49-BB60-C1ACB04B170C}" type="presParOf" srcId="{7619ABF6-B54C-4D2F-83E0-CD99C2CFB1A7}" destId="{9FD0601B-442B-46F0-87DC-1255DF52455A}" srcOrd="1" destOrd="0" presId="urn:microsoft.com/office/officeart/2005/8/layout/chevron2"/>
    <dgm:cxn modelId="{E5404467-DAB0-0141-9B6C-18B9529758EE}" type="presParOf" srcId="{3E2186DB-7447-4439-B575-25E626DC0444}" destId="{76F28CFF-940D-4DAB-A789-7A16340325A2}" srcOrd="13" destOrd="0" presId="urn:microsoft.com/office/officeart/2005/8/layout/chevron2"/>
    <dgm:cxn modelId="{53DA760D-B776-954D-8AC4-CD0E956411FE}" type="presParOf" srcId="{3E2186DB-7447-4439-B575-25E626DC0444}" destId="{3CAC3BB1-CB3C-483C-B0AB-91417E412A8C}" srcOrd="14" destOrd="0" presId="urn:microsoft.com/office/officeart/2005/8/layout/chevron2"/>
    <dgm:cxn modelId="{5D1BFDDF-9272-1140-9D52-A6BB08E36B0F}" type="presParOf" srcId="{3CAC3BB1-CB3C-483C-B0AB-91417E412A8C}" destId="{8BF77C99-58B8-45F1-9A08-DDE5C8D9CF0D}" srcOrd="0" destOrd="0" presId="urn:microsoft.com/office/officeart/2005/8/layout/chevron2"/>
    <dgm:cxn modelId="{88DDB4C4-88A7-6842-850F-B7BF2D2600B8}" type="presParOf" srcId="{3CAC3BB1-CB3C-483C-B0AB-91417E412A8C}" destId="{71074F0D-0B9C-40D3-BA35-9A1A03F29E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7ED0-7AB7-4DDA-A3D0-881C9977D8E1}">
      <dsp:nvSpPr>
        <dsp:cNvPr id="0" name=""/>
        <dsp:cNvSpPr/>
      </dsp:nvSpPr>
      <dsp:spPr>
        <a:xfrm rot="5400000">
          <a:off x="-102382" y="107061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Step 1</a:t>
          </a:r>
          <a:endParaRPr lang="en-US" sz="1400" b="1" kern="1200" dirty="0"/>
        </a:p>
      </dsp:txBody>
      <dsp:txXfrm rot="-5400000">
        <a:off x="0" y="243570"/>
        <a:ext cx="477782" cy="204764"/>
      </dsp:txXfrm>
    </dsp:sp>
    <dsp:sp modelId="{99188029-F66F-4200-87AB-29D5ABBD2D59}">
      <dsp:nvSpPr>
        <dsp:cNvPr id="0" name=""/>
        <dsp:cNvSpPr/>
      </dsp:nvSpPr>
      <dsp:spPr>
        <a:xfrm rot="5400000">
          <a:off x="4036497" y="-3554034"/>
          <a:ext cx="443888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Diagnose your learning</a:t>
          </a:r>
          <a:r>
            <a:rPr lang="en-US" sz="2400" kern="1200" baseline="0" dirty="0" smtClean="0"/>
            <a:t> needs</a:t>
          </a:r>
          <a:endParaRPr lang="en-US" sz="2400" kern="1200" dirty="0"/>
        </a:p>
      </dsp:txBody>
      <dsp:txXfrm rot="-5400000">
        <a:off x="477783" y="26349"/>
        <a:ext cx="7539648" cy="400550"/>
      </dsp:txXfrm>
    </dsp:sp>
    <dsp:sp modelId="{EBC6B642-EA92-4AD8-B44F-44D7D5A1D5EF}">
      <dsp:nvSpPr>
        <dsp:cNvPr id="0" name=""/>
        <dsp:cNvSpPr/>
      </dsp:nvSpPr>
      <dsp:spPr>
        <a:xfrm rot="5400000">
          <a:off x="-102382" y="715789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2</a:t>
          </a:r>
          <a:endParaRPr lang="en-US" sz="1400" b="1" kern="1200" dirty="0"/>
        </a:p>
      </dsp:txBody>
      <dsp:txXfrm rot="-5400000">
        <a:off x="0" y="852298"/>
        <a:ext cx="477782" cy="204764"/>
      </dsp:txXfrm>
    </dsp:sp>
    <dsp:sp modelId="{16084266-0065-432B-8E15-93563FB2BD34}">
      <dsp:nvSpPr>
        <dsp:cNvPr id="0" name=""/>
        <dsp:cNvSpPr/>
      </dsp:nvSpPr>
      <dsp:spPr>
        <a:xfrm rot="5400000">
          <a:off x="4036613" y="-2945423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Specify your learning objectives</a:t>
          </a:r>
          <a:endParaRPr lang="en-US" sz="2400" kern="1200" dirty="0"/>
        </a:p>
      </dsp:txBody>
      <dsp:txXfrm rot="-5400000">
        <a:off x="477783" y="635064"/>
        <a:ext cx="7539660" cy="400341"/>
      </dsp:txXfrm>
    </dsp:sp>
    <dsp:sp modelId="{68ABBED5-04EB-4619-BED6-74000B868900}">
      <dsp:nvSpPr>
        <dsp:cNvPr id="0" name=""/>
        <dsp:cNvSpPr/>
      </dsp:nvSpPr>
      <dsp:spPr>
        <a:xfrm rot="5400000">
          <a:off x="-102382" y="1324517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3</a:t>
          </a:r>
          <a:endParaRPr lang="en-US" sz="1400" b="1" kern="1200" dirty="0"/>
        </a:p>
      </dsp:txBody>
      <dsp:txXfrm rot="-5400000">
        <a:off x="0" y="1461026"/>
        <a:ext cx="477782" cy="204764"/>
      </dsp:txXfrm>
    </dsp:sp>
    <dsp:sp modelId="{7588F5D6-A3E8-4D91-9C6D-DDC362D4F1B3}">
      <dsp:nvSpPr>
        <dsp:cNvPr id="0" name=""/>
        <dsp:cNvSpPr/>
      </dsp:nvSpPr>
      <dsp:spPr>
        <a:xfrm rot="5400000">
          <a:off x="4036613" y="-2336695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Specify your learning resources and strategies</a:t>
          </a:r>
          <a:endParaRPr lang="en-US" sz="2400" kern="1200" dirty="0"/>
        </a:p>
      </dsp:txBody>
      <dsp:txXfrm rot="-5400000">
        <a:off x="477783" y="1243792"/>
        <a:ext cx="7539660" cy="400341"/>
      </dsp:txXfrm>
    </dsp:sp>
    <dsp:sp modelId="{B43A9B1F-C40A-4A1A-B3DE-6C475BF91C6A}">
      <dsp:nvSpPr>
        <dsp:cNvPr id="0" name=""/>
        <dsp:cNvSpPr/>
      </dsp:nvSpPr>
      <dsp:spPr>
        <a:xfrm rot="5400000">
          <a:off x="-102382" y="1933244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4</a:t>
          </a:r>
          <a:endParaRPr lang="en-US" sz="1400" b="1" kern="1200" dirty="0"/>
        </a:p>
      </dsp:txBody>
      <dsp:txXfrm rot="-5400000">
        <a:off x="0" y="2069753"/>
        <a:ext cx="477782" cy="204764"/>
      </dsp:txXfrm>
    </dsp:sp>
    <dsp:sp modelId="{19BA3DCA-3C51-4DC8-8AC1-3E0B783A0E1E}">
      <dsp:nvSpPr>
        <dsp:cNvPr id="0" name=""/>
        <dsp:cNvSpPr/>
      </dsp:nvSpPr>
      <dsp:spPr>
        <a:xfrm rot="5400000">
          <a:off x="4036613" y="-1727968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Specify evidence of accomplishment</a:t>
          </a:r>
          <a:endParaRPr lang="en-US" sz="2400" kern="1200" dirty="0"/>
        </a:p>
      </dsp:txBody>
      <dsp:txXfrm rot="-5400000">
        <a:off x="477783" y="1852519"/>
        <a:ext cx="7539660" cy="400341"/>
      </dsp:txXfrm>
    </dsp:sp>
    <dsp:sp modelId="{1356A57E-9331-4357-9C14-E21F4AFDB2BA}">
      <dsp:nvSpPr>
        <dsp:cNvPr id="0" name=""/>
        <dsp:cNvSpPr/>
      </dsp:nvSpPr>
      <dsp:spPr>
        <a:xfrm rot="5400000">
          <a:off x="-102382" y="2541972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5</a:t>
          </a:r>
          <a:endParaRPr lang="en-US" sz="1400" b="1" kern="1200" dirty="0"/>
        </a:p>
      </dsp:txBody>
      <dsp:txXfrm rot="-5400000">
        <a:off x="0" y="2678481"/>
        <a:ext cx="477782" cy="204764"/>
      </dsp:txXfrm>
    </dsp:sp>
    <dsp:sp modelId="{52B44534-642C-4349-8A84-BBAF142CDF40}">
      <dsp:nvSpPr>
        <dsp:cNvPr id="0" name=""/>
        <dsp:cNvSpPr/>
      </dsp:nvSpPr>
      <dsp:spPr>
        <a:xfrm rot="5400000">
          <a:off x="4036613" y="-1119240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Specify how the evidence will be validated</a:t>
          </a:r>
          <a:endParaRPr lang="en-US" sz="2400" kern="1200" dirty="0"/>
        </a:p>
      </dsp:txBody>
      <dsp:txXfrm rot="-5400000">
        <a:off x="477783" y="2461247"/>
        <a:ext cx="7539660" cy="400341"/>
      </dsp:txXfrm>
    </dsp:sp>
    <dsp:sp modelId="{7B0ABB56-4F07-4D61-967B-7C7C81DFBD34}">
      <dsp:nvSpPr>
        <dsp:cNvPr id="0" name=""/>
        <dsp:cNvSpPr/>
      </dsp:nvSpPr>
      <dsp:spPr>
        <a:xfrm rot="5400000">
          <a:off x="-102382" y="3150700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6</a:t>
          </a:r>
          <a:endParaRPr lang="en-US" sz="1400" b="1" kern="1200" dirty="0"/>
        </a:p>
      </dsp:txBody>
      <dsp:txXfrm rot="-5400000">
        <a:off x="0" y="3287209"/>
        <a:ext cx="477782" cy="204764"/>
      </dsp:txXfrm>
    </dsp:sp>
    <dsp:sp modelId="{6F2FC304-BBCE-4A8D-9AB7-C720E77918AD}">
      <dsp:nvSpPr>
        <dsp:cNvPr id="0" name=""/>
        <dsp:cNvSpPr/>
      </dsp:nvSpPr>
      <dsp:spPr>
        <a:xfrm rot="5400000">
          <a:off x="4036613" y="-510512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Review your contract with consultants</a:t>
          </a:r>
          <a:endParaRPr lang="en-US" sz="2400" kern="1200" dirty="0"/>
        </a:p>
      </dsp:txBody>
      <dsp:txXfrm rot="-5400000">
        <a:off x="477783" y="3069975"/>
        <a:ext cx="7539660" cy="400341"/>
      </dsp:txXfrm>
    </dsp:sp>
    <dsp:sp modelId="{4D30EB77-3D78-460A-9416-48620F98A9F6}">
      <dsp:nvSpPr>
        <dsp:cNvPr id="0" name=""/>
        <dsp:cNvSpPr/>
      </dsp:nvSpPr>
      <dsp:spPr>
        <a:xfrm rot="5400000">
          <a:off x="-102382" y="3759427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7</a:t>
          </a:r>
          <a:endParaRPr lang="en-US" sz="1400" b="1" kern="1200" dirty="0"/>
        </a:p>
      </dsp:txBody>
      <dsp:txXfrm rot="-5400000">
        <a:off x="0" y="3895936"/>
        <a:ext cx="477782" cy="204764"/>
      </dsp:txXfrm>
    </dsp:sp>
    <dsp:sp modelId="{9FD0601B-442B-46F0-87DC-1255DF52455A}">
      <dsp:nvSpPr>
        <dsp:cNvPr id="0" name=""/>
        <dsp:cNvSpPr/>
      </dsp:nvSpPr>
      <dsp:spPr>
        <a:xfrm rot="5400000">
          <a:off x="4036613" y="98214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Carry out the contract</a:t>
          </a:r>
          <a:endParaRPr lang="en-US" sz="2400" kern="1200" dirty="0"/>
        </a:p>
      </dsp:txBody>
      <dsp:txXfrm rot="-5400000">
        <a:off x="477783" y="3678702"/>
        <a:ext cx="7539660" cy="400341"/>
      </dsp:txXfrm>
    </dsp:sp>
    <dsp:sp modelId="{8BF77C99-58B8-45F1-9A08-DDE5C8D9CF0D}">
      <dsp:nvSpPr>
        <dsp:cNvPr id="0" name=""/>
        <dsp:cNvSpPr/>
      </dsp:nvSpPr>
      <dsp:spPr>
        <a:xfrm rot="5400000">
          <a:off x="-102382" y="4368155"/>
          <a:ext cx="682546" cy="4777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0" dirty="0" smtClean="0"/>
            <a:t>Step 8</a:t>
          </a:r>
          <a:endParaRPr lang="en-US" sz="1400" b="1" kern="1200" dirty="0"/>
        </a:p>
      </dsp:txBody>
      <dsp:txXfrm rot="-5400000">
        <a:off x="0" y="4504664"/>
        <a:ext cx="477782" cy="204764"/>
      </dsp:txXfrm>
    </dsp:sp>
    <dsp:sp modelId="{71074F0D-0B9C-40D3-BA35-9A1A03F29ECC}">
      <dsp:nvSpPr>
        <dsp:cNvPr id="0" name=""/>
        <dsp:cNvSpPr/>
      </dsp:nvSpPr>
      <dsp:spPr>
        <a:xfrm rot="5400000">
          <a:off x="4036613" y="706942"/>
          <a:ext cx="443655" cy="7561317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Evaluate your learning</a:t>
          </a:r>
          <a:endParaRPr lang="en-US" sz="2400" kern="1200" dirty="0"/>
        </a:p>
      </dsp:txBody>
      <dsp:txXfrm rot="-5400000">
        <a:off x="477783" y="4287430"/>
        <a:ext cx="7539660" cy="400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CD46-E571-425D-884D-8D88EDDD30DB}" type="datetimeFigureOut">
              <a:rPr lang="en-US" smtClean="0"/>
              <a:t>7/30/15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131F-B3FA-4DAD-B6D0-4E3093981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8F64-5D09-42EB-B6D4-BCE2F6E49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814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2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9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33E1B738-D6A1-4590-8385-D01131FF5052}" type="datetime1">
              <a:rPr lang="en-US" smtClean="0"/>
              <a:t>7/30/15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8C596335-0664-460E-921D-DE71A6DC8D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6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3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5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3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Part 4: Practices in Adult </a:t>
            </a:r>
            <a:r>
              <a:rPr lang="en-US" b="1" dirty="0"/>
              <a:t>L</a:t>
            </a:r>
            <a:r>
              <a:rPr lang="en-US" b="1" dirty="0" smtClean="0"/>
              <a:t>earning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8C596335-0664-460E-921D-DE71A6DC8D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Specify how the evidence will be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validated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For each objective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Specify the judging criteria for each objective</a:t>
            </a:r>
          </a:p>
          <a:p>
            <a:pPr lvl="2">
              <a:buFont typeface="Wingdings" charset="2"/>
              <a:buChar char="ü"/>
            </a:pPr>
            <a:endParaRPr lang="en-US" dirty="0" smtClean="0"/>
          </a:p>
          <a:p>
            <a:pPr lvl="2">
              <a:buFont typeface="Wingdings" charset="2"/>
              <a:buChar char="ü"/>
            </a:pPr>
            <a:r>
              <a:rPr lang="en-US" dirty="0" smtClean="0"/>
              <a:t>Indicate </a:t>
            </a:r>
            <a:r>
              <a:rPr lang="en-US" dirty="0"/>
              <a:t>how the evidence will be judged according to these </a:t>
            </a:r>
            <a:r>
              <a:rPr lang="en-US" dirty="0" smtClean="0"/>
              <a:t>criteria</a:t>
            </a:r>
          </a:p>
          <a:p>
            <a:pPr lvl="2">
              <a:buFont typeface="Wingdings" charset="2"/>
              <a:buChar char="ü"/>
            </a:pPr>
            <a:endParaRPr lang="en-US" sz="2200" dirty="0"/>
          </a:p>
          <a:p>
            <a:pPr lvl="2">
              <a:buFont typeface="Wingdings" charset="2"/>
              <a:buChar char="ü"/>
            </a:pPr>
            <a:r>
              <a:rPr lang="en-US" sz="2200" dirty="0" smtClean="0"/>
              <a:t>Who </a:t>
            </a:r>
            <a:r>
              <a:rPr lang="en-US" sz="2200" dirty="0"/>
              <a:t>will judge, how are they qualified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C:\Documents and Settings\J\Local Settings\Temporary Internet Files\Content.IE5\SXPF5R6T\MC9000788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34186"/>
            <a:ext cx="4191000" cy="19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10000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charset="2"/>
              <a:buChar char="v"/>
            </a:pPr>
            <a:r>
              <a:rPr lang="en-US" sz="7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your contract with consultants </a:t>
            </a:r>
          </a:p>
          <a:p>
            <a:pPr lvl="1"/>
            <a:r>
              <a:rPr lang="en-US" sz="7200" dirty="0"/>
              <a:t>Questions to ask about the contract for optimal benefit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Are </a:t>
            </a:r>
            <a:r>
              <a:rPr lang="en-US" sz="7200" dirty="0"/>
              <a:t>the learning objectives clear, understandable, and realistic; and do they describe what you propose to learn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Can </a:t>
            </a:r>
            <a:r>
              <a:rPr lang="en-US" sz="7200" dirty="0"/>
              <a:t>they think of other objectives you might consider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Do </a:t>
            </a:r>
            <a:r>
              <a:rPr lang="en-US" sz="7200" dirty="0"/>
              <a:t>the learning strategies and resources seem reasonable, appropriate, and efficient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Can </a:t>
            </a:r>
            <a:r>
              <a:rPr lang="en-US" sz="7200" dirty="0"/>
              <a:t>they think of other resources and strategies you might consider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Does </a:t>
            </a:r>
            <a:r>
              <a:rPr lang="en-US" sz="7200" dirty="0"/>
              <a:t>the evidence seem relevant to the various objectives, and would it convince them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Can </a:t>
            </a:r>
            <a:r>
              <a:rPr lang="en-US" sz="7200" dirty="0"/>
              <a:t>they suggest other evidence you might consider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Are </a:t>
            </a:r>
            <a:r>
              <a:rPr lang="en-US" sz="7200" dirty="0"/>
              <a:t>the criteria and means for validating the evidence clear, relevant, and convincing</a:t>
            </a:r>
            <a:r>
              <a:rPr lang="en-US" sz="7200" dirty="0" smtClean="0"/>
              <a:t>?</a:t>
            </a:r>
          </a:p>
          <a:p>
            <a:pPr lvl="2">
              <a:buFont typeface="Wingdings" charset="2"/>
              <a:buChar char="ü"/>
            </a:pPr>
            <a:r>
              <a:rPr lang="en-US" sz="7200" dirty="0" smtClean="0"/>
              <a:t>Can </a:t>
            </a:r>
            <a:r>
              <a:rPr lang="en-US" sz="7200" dirty="0"/>
              <a:t>they think of other ways to validate the evidence that you might consider?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4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7</a:t>
            </a:r>
          </a:p>
        </p:txBody>
      </p:sp>
      <p:pic>
        <p:nvPicPr>
          <p:cNvPr id="4099" name="Picture 3" descr="C:\Documents and Settings\J\Local Settings\Temporary Internet Files\Content.IE5\OCZO8AKI\MC900434929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out the contract</a:t>
            </a:r>
          </a:p>
          <a:p>
            <a:pPr lvl="1">
              <a:buFont typeface="Wingdings" charset="2"/>
              <a:buChar char="ü"/>
            </a:pPr>
            <a:r>
              <a:rPr lang="en-US" sz="2600" dirty="0"/>
              <a:t>Do what the contract calls for</a:t>
            </a:r>
          </a:p>
          <a:p>
            <a:pPr lvl="1"/>
            <a:endParaRPr lang="en-US" sz="2600" dirty="0" smtClean="0"/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Revise </a:t>
            </a:r>
            <a:r>
              <a:rPr lang="en-US" sz="2600" dirty="0"/>
              <a:t>your contract as you go </a:t>
            </a:r>
            <a:r>
              <a:rPr lang="en-US" sz="2600" dirty="0" smtClean="0"/>
              <a:t>along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your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charset="2"/>
              <a:buChar char="ü"/>
            </a:pPr>
            <a:r>
              <a:rPr lang="en-US" sz="2600" dirty="0"/>
              <a:t>Have consultants examine your evidence and validation data and give their judgment about its </a:t>
            </a:r>
            <a:r>
              <a:rPr lang="en-US" sz="2600" dirty="0" smtClean="0"/>
              <a:t>adequacy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6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Reflection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steps in creating a contract?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learning contract step or steps do you think give learners the most difficulty?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Chapter 15: Some Guidelines for Using Learning Contracts</a:t>
            </a:r>
          </a:p>
        </p:txBody>
      </p:sp>
    </p:spTree>
    <p:extLst>
      <p:ext uri="{BB962C8B-B14F-4D97-AF65-F5344CB8AC3E}">
        <p14:creationId xmlns:p14="http://schemas.microsoft.com/office/powerpoint/2010/main" val="28061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earning Contracts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learning contracts?</a:t>
            </a:r>
          </a:p>
          <a:p>
            <a:pPr lvl="1"/>
            <a:r>
              <a:rPr lang="en-US" sz="2600" dirty="0"/>
              <a:t>Provides an understanding </a:t>
            </a:r>
            <a:r>
              <a:rPr lang="en-US" sz="2600" dirty="0" smtClean="0"/>
              <a:t>between the organization </a:t>
            </a:r>
            <a:r>
              <a:rPr lang="en-US" sz="2600" dirty="0"/>
              <a:t>and the learner to achieve mutual goals</a:t>
            </a:r>
          </a:p>
          <a:p>
            <a:pPr lvl="1"/>
            <a:r>
              <a:rPr lang="en-US" sz="2600" dirty="0"/>
              <a:t>Learner develops a </a:t>
            </a:r>
            <a:r>
              <a:rPr lang="en-US" sz="2600" dirty="0" smtClean="0"/>
              <a:t>sense of ownership/ commitment to plan</a:t>
            </a:r>
          </a:p>
          <a:p>
            <a:pPr lvl="1"/>
            <a:r>
              <a:rPr lang="en-US" sz="2600" dirty="0" smtClean="0"/>
              <a:t>Clarifies learning </a:t>
            </a:r>
            <a:r>
              <a:rPr lang="en-US" sz="2600" dirty="0"/>
              <a:t>objectives clear </a:t>
            </a:r>
            <a:r>
              <a:rPr lang="en-US" sz="2600" dirty="0" smtClean="0"/>
              <a:t>for the </a:t>
            </a:r>
            <a:r>
              <a:rPr lang="en-US" sz="2600" dirty="0"/>
              <a:t>learner and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4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How to Develop a Learning Contract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59674"/>
              </p:ext>
            </p:extLst>
          </p:nvPr>
        </p:nvGraphicFramePr>
        <p:xfrm>
          <a:off x="533400" y="1143000"/>
          <a:ext cx="80391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05788" cy="4233862"/>
          </a:xfrm>
        </p:spPr>
        <p:txBody>
          <a:bodyPr/>
          <a:lstStyle/>
          <a:p>
            <a:pPr lvl="0"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</a:p>
          <a:p>
            <a:pPr lvl="1">
              <a:buFont typeface="Wingdings" charset="2"/>
              <a:buChar char="ü"/>
            </a:pPr>
            <a:r>
              <a:rPr lang="en-US" sz="2600" dirty="0"/>
              <a:t>The gap between where you are now and where you want to be in regard to a particular set of competencies</a:t>
            </a:r>
          </a:p>
          <a:p>
            <a:pPr marR="0" defTabSz="914400" fontAlgn="auto">
              <a:lnSpc>
                <a:spcPct val="100000"/>
              </a:lnSpc>
              <a:spcAft>
                <a:spcPts val="0"/>
              </a:spcAft>
              <a:buFont typeface="Wingdings" charset="2"/>
              <a:buChar char="v"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Competency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 indent="-457200">
              <a:buFont typeface="Wingdings" charset="2"/>
              <a:buChar char="ü"/>
              <a:defRPr/>
            </a:pPr>
            <a:r>
              <a:rPr lang="en-US" sz="2600" dirty="0"/>
              <a:t>The ability to do something at some level of proficiency</a:t>
            </a:r>
          </a:p>
          <a:p>
            <a:pPr marL="857250" lvl="1" indent="-457200">
              <a:buFont typeface="Wingdings" charset="2"/>
              <a:buChar char="ü"/>
              <a:defRPr/>
            </a:pPr>
            <a:r>
              <a:rPr lang="en-US" sz="2600" dirty="0"/>
              <a:t>Usually composed of a combination of knowledge, understanding, skill, attitude, and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7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 your learning needs</a:t>
            </a:r>
          </a:p>
          <a:p>
            <a:pPr lvl="1">
              <a:buFont typeface="Wingdings" charset="2"/>
              <a:buChar char="ü"/>
            </a:pPr>
            <a:r>
              <a:rPr lang="en-US" sz="2600" dirty="0"/>
              <a:t>Construct a model of the competencies required to perform the role </a:t>
            </a:r>
            <a:r>
              <a:rPr lang="en-US" sz="2600" dirty="0" smtClean="0"/>
              <a:t>excellently</a:t>
            </a:r>
          </a:p>
          <a:p>
            <a:pPr lvl="1">
              <a:buFont typeface="Wingdings" charset="2"/>
              <a:buChar char="ü"/>
            </a:pPr>
            <a:endParaRPr lang="en-US" sz="2600" dirty="0" smtClean="0"/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Assess </a:t>
            </a:r>
            <a:r>
              <a:rPr lang="en-US" sz="2600" dirty="0"/>
              <a:t>the gap between where you are now and where the model says you should be in regard to each competency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 descr="C:\Documents and Settings\J\Local Settings\Temporary Internet Files\Content.IE5\XZU0WWXN\MC9003708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4522"/>
            <a:ext cx="1828800" cy="183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3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Autofit/>
          </a:bodyPr>
          <a:lstStyle/>
          <a:p>
            <a:pPr marL="0" marR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Specify your learning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charset="2"/>
              <a:buChar char="ü"/>
            </a:pPr>
            <a:r>
              <a:rPr lang="en-US" sz="2600" dirty="0"/>
              <a:t>Translate each of the learning needs diagnosed in Step 1 into a learning </a:t>
            </a:r>
            <a:r>
              <a:rPr lang="en-US" sz="2600" dirty="0" smtClean="0"/>
              <a:t>objective</a:t>
            </a:r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Describe </a:t>
            </a:r>
            <a:r>
              <a:rPr lang="en-US" sz="2600" dirty="0"/>
              <a:t>what you will learn, not what you will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26331" r="36047" b="31601"/>
          <a:stretch/>
        </p:blipFill>
        <p:spPr bwMode="auto">
          <a:xfrm>
            <a:off x="3352800" y="3886200"/>
            <a:ext cx="4495800" cy="278980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Specify your learning resources and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charset="2"/>
              <a:buChar char="ü"/>
            </a:pPr>
            <a:r>
              <a:rPr lang="en-US" sz="2600" dirty="0"/>
              <a:t>Describe how you propose to go about accomplishing each objective</a:t>
            </a:r>
          </a:p>
          <a:p>
            <a:pPr lvl="1"/>
            <a:endParaRPr lang="en-US" sz="2600" dirty="0" smtClean="0"/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Identify </a:t>
            </a:r>
            <a:r>
              <a:rPr lang="en-US" sz="2600" dirty="0"/>
              <a:t>the resources you plan to use</a:t>
            </a:r>
          </a:p>
          <a:p>
            <a:pPr lvl="1"/>
            <a:endParaRPr lang="en-US" sz="2600" dirty="0" smtClean="0"/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Identify </a:t>
            </a:r>
            <a:r>
              <a:rPr lang="en-US" sz="2600" dirty="0"/>
              <a:t>the strategies you will employ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3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Specify evidence of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charset="2"/>
              <a:buChar char="ü"/>
            </a:pPr>
            <a:r>
              <a:rPr lang="en-US" dirty="0"/>
              <a:t>Describe what evidence you will collect to indicate the degree to which you have achieved each objective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E968A2BC-0003-42B3-BD98-5D2203D7EC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24819" r="35662" b="7952"/>
          <a:stretch/>
        </p:blipFill>
        <p:spPr bwMode="auto">
          <a:xfrm>
            <a:off x="4495800" y="1676399"/>
            <a:ext cx="4495800" cy="446380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2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536</Words>
  <Application>Microsoft Macintosh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Part 4: Practices in Adult Learning</vt:lpstr>
      <vt:lpstr>Chapter 15: Some Guidelines for Using Learning Contracts</vt:lpstr>
      <vt:lpstr>Learning Contracts</vt:lpstr>
      <vt:lpstr>How to Develop a Learning Contract</vt:lpstr>
      <vt:lpstr>Key Terms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Reflection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Whole-Part-Whole Learning Model</dc:title>
  <dc:creator>Lindsey Eason All</dc:creator>
  <cp:lastModifiedBy>Patti Wilkins</cp:lastModifiedBy>
  <cp:revision>102</cp:revision>
  <dcterms:created xsi:type="dcterms:W3CDTF">2010-03-01T00:26:57Z</dcterms:created>
  <dcterms:modified xsi:type="dcterms:W3CDTF">2015-07-30T17:56:34Z</dcterms:modified>
</cp:coreProperties>
</file>