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sldIdLst>
    <p:sldId id="316" r:id="rId2"/>
    <p:sldId id="301" r:id="rId3"/>
    <p:sldId id="302" r:id="rId4"/>
    <p:sldId id="303" r:id="rId5"/>
    <p:sldId id="304" r:id="rId6"/>
    <p:sldId id="305" r:id="rId7"/>
    <p:sldId id="306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515" autoAdjust="0"/>
  </p:normalViewPr>
  <p:slideViewPr>
    <p:cSldViewPr>
      <p:cViewPr varScale="1">
        <p:scale>
          <a:sx n="162" d="100"/>
          <a:sy n="162" d="100"/>
        </p:scale>
        <p:origin x="-1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72697-F4B1-4FE5-BE78-8A0F3AF2E915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61D265-C864-489F-90CF-5D618261DE80}">
      <dgm:prSet phldrT="[Text]" custT="1"/>
      <dgm:spPr/>
      <dgm:t>
        <a:bodyPr/>
        <a:lstStyle/>
        <a:p>
          <a:pPr marL="0" indent="0" algn="l" rtl="0" eaLnBrk="1" latinLnBrk="0" hangingPunct="1">
            <a:spcBef>
              <a:spcPct val="20000"/>
            </a:spcBef>
            <a:buClr>
              <a:schemeClr val="accent1"/>
            </a:buClr>
            <a:buSzPct val="70000"/>
            <a:buFont typeface="Wingdings 2"/>
            <a:buNone/>
          </a:pPr>
          <a:r>
            <a:rPr kumimoji="0" lang="en-US" sz="28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Type of Learning</a:t>
          </a:r>
          <a:endParaRPr kumimoji="0" lang="en-US" sz="28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5C70F405-9D7D-46D3-B03B-DB7AEB8F0EDC}" type="parTrans" cxnId="{B5330CFF-DEB5-4633-A3FC-131F0AE87514}">
      <dgm:prSet/>
      <dgm:spPr/>
      <dgm:t>
        <a:bodyPr/>
        <a:lstStyle/>
        <a:p>
          <a:endParaRPr lang="en-US"/>
        </a:p>
      </dgm:t>
    </dgm:pt>
    <dgm:pt modelId="{148DCE54-9910-45B3-823B-04AE50816491}" type="sibTrans" cxnId="{B5330CFF-DEB5-4633-A3FC-131F0AE87514}">
      <dgm:prSet/>
      <dgm:spPr/>
      <dgm:t>
        <a:bodyPr/>
        <a:lstStyle/>
        <a:p>
          <a:endParaRPr lang="en-US"/>
        </a:p>
      </dgm:t>
    </dgm:pt>
    <dgm:pt modelId="{069C6F9E-7B11-4A64-8325-17E3810985C3}">
      <dgm:prSet phldrT="[Text]" custT="1"/>
      <dgm:spPr/>
      <dgm:t>
        <a:bodyPr/>
        <a:lstStyle/>
        <a:p>
          <a:r>
            <a:rPr lang="en-US" sz="2000" dirty="0" smtClean="0"/>
            <a:t>Unintended learning</a:t>
          </a:r>
          <a:endParaRPr lang="en-US" sz="2000" dirty="0"/>
        </a:p>
      </dgm:t>
    </dgm:pt>
    <dgm:pt modelId="{5460124B-B954-4249-B243-CB0FDE254896}" type="parTrans" cxnId="{0F494EBD-BDA6-4C19-BA43-4864718AA372}">
      <dgm:prSet/>
      <dgm:spPr/>
      <dgm:t>
        <a:bodyPr/>
        <a:lstStyle/>
        <a:p>
          <a:endParaRPr lang="en-US"/>
        </a:p>
      </dgm:t>
    </dgm:pt>
    <dgm:pt modelId="{FE43B510-8D7B-4B94-82F6-DC5FEC2E4EE2}" type="sibTrans" cxnId="{0F494EBD-BDA6-4C19-BA43-4864718AA372}">
      <dgm:prSet/>
      <dgm:spPr/>
      <dgm:t>
        <a:bodyPr/>
        <a:lstStyle/>
        <a:p>
          <a:endParaRPr lang="en-US"/>
        </a:p>
      </dgm:t>
    </dgm:pt>
    <dgm:pt modelId="{54FE5BA6-E6BA-4F53-9499-06C153AC8A54}">
      <dgm:prSet phldrT="[Text]" custT="1"/>
      <dgm:spPr/>
      <dgm:t>
        <a:bodyPr/>
        <a:lstStyle/>
        <a:p>
          <a:r>
            <a:rPr lang="en-US" sz="2000" dirty="0" smtClean="0"/>
            <a:t>Self-directed learning</a:t>
          </a:r>
          <a:endParaRPr lang="en-US" sz="2000" dirty="0"/>
        </a:p>
      </dgm:t>
    </dgm:pt>
    <dgm:pt modelId="{E6FF668D-919D-4944-8A0E-A5BD3C9D4102}" type="parTrans" cxnId="{55773BDB-CF04-4968-93E7-783BEA9002B3}">
      <dgm:prSet/>
      <dgm:spPr/>
      <dgm:t>
        <a:bodyPr/>
        <a:lstStyle/>
        <a:p>
          <a:endParaRPr lang="en-US"/>
        </a:p>
      </dgm:t>
    </dgm:pt>
    <dgm:pt modelId="{C58D4674-99FB-4658-B068-228641A43393}" type="sibTrans" cxnId="{55773BDB-CF04-4968-93E7-783BEA9002B3}">
      <dgm:prSet/>
      <dgm:spPr/>
      <dgm:t>
        <a:bodyPr/>
        <a:lstStyle/>
        <a:p>
          <a:endParaRPr lang="en-US"/>
        </a:p>
      </dgm:t>
    </dgm:pt>
    <dgm:pt modelId="{C87B27BD-2B80-4C1A-AAA7-20E8FA492581}">
      <dgm:prSet phldrT="[Text]" custT="1"/>
      <dgm:spPr/>
      <dgm:t>
        <a:bodyPr/>
        <a:lstStyle/>
        <a:p>
          <a:r>
            <a:rPr lang="en-US" sz="2000" dirty="0" smtClean="0"/>
            <a:t>Mediated learning</a:t>
          </a:r>
        </a:p>
      </dgm:t>
    </dgm:pt>
    <dgm:pt modelId="{40AD0B0C-0D37-4499-A7C2-4DA70A15A79E}" type="parTrans" cxnId="{81C883CF-6229-42EC-90BE-DC42AC986C59}">
      <dgm:prSet/>
      <dgm:spPr/>
      <dgm:t>
        <a:bodyPr/>
        <a:lstStyle/>
        <a:p>
          <a:endParaRPr lang="en-US"/>
        </a:p>
      </dgm:t>
    </dgm:pt>
    <dgm:pt modelId="{D52C7593-F2E9-4DE0-AA28-8F18D301EFD0}" type="sibTrans" cxnId="{81C883CF-6229-42EC-90BE-DC42AC986C59}">
      <dgm:prSet/>
      <dgm:spPr/>
      <dgm:t>
        <a:bodyPr/>
        <a:lstStyle/>
        <a:p>
          <a:endParaRPr lang="en-US"/>
        </a:p>
      </dgm:t>
    </dgm:pt>
    <dgm:pt modelId="{D8278636-9C6A-4164-B936-42BB64CEC1FC}">
      <dgm:prSet phldrT="[Text]" custT="1"/>
      <dgm:spPr/>
      <dgm:t>
        <a:bodyPr/>
        <a:lstStyle/>
        <a:p>
          <a:pPr marL="0" indent="0" algn="l" rtl="0" eaLnBrk="1" latinLnBrk="0" hangingPunct="1">
            <a:spcBef>
              <a:spcPct val="20000"/>
            </a:spcBef>
            <a:buClr>
              <a:schemeClr val="accent1"/>
            </a:buClr>
            <a:buSzPct val="70000"/>
            <a:buFont typeface="Wingdings 2"/>
            <a:buNone/>
          </a:pPr>
          <a:r>
            <a:rPr kumimoji="0" lang="en-US" sz="28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   Locus of Control</a:t>
          </a:r>
          <a:endParaRPr kumimoji="0" lang="en-US" sz="28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D0BC7994-B050-4E58-9085-A6C83052CBAB}" type="parTrans" cxnId="{DCEF246E-B91D-41C5-8102-63F7B2C6662A}">
      <dgm:prSet/>
      <dgm:spPr/>
      <dgm:t>
        <a:bodyPr/>
        <a:lstStyle/>
        <a:p>
          <a:endParaRPr lang="en-US"/>
        </a:p>
      </dgm:t>
    </dgm:pt>
    <dgm:pt modelId="{B49C75FF-2330-4571-8E4B-A9159A7664DB}" type="sibTrans" cxnId="{DCEF246E-B91D-41C5-8102-63F7B2C6662A}">
      <dgm:prSet/>
      <dgm:spPr/>
      <dgm:t>
        <a:bodyPr/>
        <a:lstStyle/>
        <a:p>
          <a:endParaRPr lang="en-US"/>
        </a:p>
      </dgm:t>
    </dgm:pt>
    <dgm:pt modelId="{2B5581DB-0D82-4185-9159-4C72996DB6CD}">
      <dgm:prSet phldrT="[Text]" custT="1"/>
      <dgm:spPr/>
      <dgm:t>
        <a:bodyPr/>
        <a:lstStyle/>
        <a:p>
          <a:r>
            <a:rPr lang="en-US" sz="2000" dirty="0" smtClean="0"/>
            <a:t>No control</a:t>
          </a:r>
          <a:endParaRPr lang="en-US" sz="2000" dirty="0"/>
        </a:p>
      </dgm:t>
    </dgm:pt>
    <dgm:pt modelId="{E71544DE-AE1E-42BD-AEDE-7F906C23A1CF}" type="parTrans" cxnId="{1A8BA405-B5C0-4C86-9C76-A1509EF97CA9}">
      <dgm:prSet/>
      <dgm:spPr/>
      <dgm:t>
        <a:bodyPr/>
        <a:lstStyle/>
        <a:p>
          <a:endParaRPr lang="en-US"/>
        </a:p>
      </dgm:t>
    </dgm:pt>
    <dgm:pt modelId="{E1CCFF79-7BA2-47C3-AB1A-ADC0B47ED27B}" type="sibTrans" cxnId="{1A8BA405-B5C0-4C86-9C76-A1509EF97CA9}">
      <dgm:prSet/>
      <dgm:spPr/>
      <dgm:t>
        <a:bodyPr/>
        <a:lstStyle/>
        <a:p>
          <a:endParaRPr lang="en-US"/>
        </a:p>
      </dgm:t>
    </dgm:pt>
    <dgm:pt modelId="{0CC7D20E-BD05-4D37-8E02-8D59771C074E}">
      <dgm:prSet phldrT="[Text]" custT="1"/>
      <dgm:spPr/>
      <dgm:t>
        <a:bodyPr/>
        <a:lstStyle/>
        <a:p>
          <a:r>
            <a:rPr lang="en-US" sz="2000" dirty="0" smtClean="0"/>
            <a:t>Learner controlled</a:t>
          </a:r>
          <a:endParaRPr lang="en-US" sz="2000" dirty="0"/>
        </a:p>
      </dgm:t>
    </dgm:pt>
    <dgm:pt modelId="{A5007380-0E88-41F8-B4D8-6CC5710C512F}" type="parTrans" cxnId="{EC55EDA4-EA69-4DC0-9D68-35B5E59C8969}">
      <dgm:prSet/>
      <dgm:spPr/>
      <dgm:t>
        <a:bodyPr/>
        <a:lstStyle/>
        <a:p>
          <a:endParaRPr lang="en-US"/>
        </a:p>
      </dgm:t>
    </dgm:pt>
    <dgm:pt modelId="{14B163D7-58B4-4C6B-B925-5A37AEA52A41}" type="sibTrans" cxnId="{EC55EDA4-EA69-4DC0-9D68-35B5E59C8969}">
      <dgm:prSet/>
      <dgm:spPr/>
      <dgm:t>
        <a:bodyPr/>
        <a:lstStyle/>
        <a:p>
          <a:endParaRPr lang="en-US"/>
        </a:p>
      </dgm:t>
    </dgm:pt>
    <dgm:pt modelId="{65BEAA8E-E133-4321-988D-094F829DF37B}">
      <dgm:prSet phldrT="[Text]" custT="1"/>
      <dgm:spPr/>
      <dgm:t>
        <a:bodyPr/>
        <a:lstStyle/>
        <a:p>
          <a:r>
            <a:rPr lang="en-US" sz="2000" dirty="0" smtClean="0"/>
            <a:t>Shared control b/w learner and external authority</a:t>
          </a:r>
          <a:endParaRPr lang="en-US" sz="2000" dirty="0"/>
        </a:p>
      </dgm:t>
    </dgm:pt>
    <dgm:pt modelId="{CA401A9F-9CC8-483F-8181-1B15E1D3772B}" type="parTrans" cxnId="{A6635AAF-2090-415A-8D3F-13FDE8AC3EC8}">
      <dgm:prSet/>
      <dgm:spPr/>
      <dgm:t>
        <a:bodyPr/>
        <a:lstStyle/>
        <a:p>
          <a:endParaRPr lang="en-US"/>
        </a:p>
      </dgm:t>
    </dgm:pt>
    <dgm:pt modelId="{C7CFE4A9-4C33-491F-B0C3-DF522C19448B}" type="sibTrans" cxnId="{A6635AAF-2090-415A-8D3F-13FDE8AC3EC8}">
      <dgm:prSet/>
      <dgm:spPr/>
      <dgm:t>
        <a:bodyPr/>
        <a:lstStyle/>
        <a:p>
          <a:endParaRPr lang="en-US"/>
        </a:p>
      </dgm:t>
    </dgm:pt>
    <dgm:pt modelId="{67517D9E-0E5A-41CB-AF13-60BFF0C26FB4}">
      <dgm:prSet phldrT="[Text]" custT="1"/>
      <dgm:spPr/>
      <dgm:t>
        <a:bodyPr/>
        <a:lstStyle/>
        <a:p>
          <a:r>
            <a:rPr lang="en-US" sz="2000" dirty="0" smtClean="0"/>
            <a:t>Authority-directed learning</a:t>
          </a:r>
        </a:p>
      </dgm:t>
    </dgm:pt>
    <dgm:pt modelId="{9687A76F-2336-458B-9878-E48B6D0261EC}" type="parTrans" cxnId="{C71CC85C-FC03-407B-A9AB-018E49C0DA93}">
      <dgm:prSet/>
      <dgm:spPr/>
      <dgm:t>
        <a:bodyPr/>
        <a:lstStyle/>
        <a:p>
          <a:endParaRPr lang="en-US"/>
        </a:p>
      </dgm:t>
    </dgm:pt>
    <dgm:pt modelId="{6C926DE2-C490-41E4-B2FA-B73F537A5F7B}" type="sibTrans" cxnId="{C71CC85C-FC03-407B-A9AB-018E49C0DA93}">
      <dgm:prSet/>
      <dgm:spPr/>
      <dgm:t>
        <a:bodyPr/>
        <a:lstStyle/>
        <a:p>
          <a:endParaRPr lang="en-US"/>
        </a:p>
      </dgm:t>
    </dgm:pt>
    <dgm:pt modelId="{ADA8940E-3978-4FBC-905F-6F05294AE870}">
      <dgm:prSet phldrT="[Text]" custT="1"/>
      <dgm:spPr/>
      <dgm:t>
        <a:bodyPr/>
        <a:lstStyle/>
        <a:p>
          <a:r>
            <a:rPr lang="en-US" sz="2000" dirty="0" smtClean="0"/>
            <a:t>Authority controlled</a:t>
          </a:r>
          <a:endParaRPr lang="en-US" sz="2000" dirty="0"/>
        </a:p>
      </dgm:t>
    </dgm:pt>
    <dgm:pt modelId="{B967204C-F011-4DC7-B7F5-7309E3F32DD2}" type="parTrans" cxnId="{C3597075-9DBF-4FA4-BACE-1B8ACB7A03F4}">
      <dgm:prSet/>
      <dgm:spPr/>
      <dgm:t>
        <a:bodyPr/>
        <a:lstStyle/>
        <a:p>
          <a:endParaRPr lang="en-US"/>
        </a:p>
      </dgm:t>
    </dgm:pt>
    <dgm:pt modelId="{68233117-6C11-4004-953B-D89558CE4257}" type="sibTrans" cxnId="{C3597075-9DBF-4FA4-BACE-1B8ACB7A03F4}">
      <dgm:prSet/>
      <dgm:spPr/>
      <dgm:t>
        <a:bodyPr/>
        <a:lstStyle/>
        <a:p>
          <a:endParaRPr lang="en-US"/>
        </a:p>
      </dgm:t>
    </dgm:pt>
    <dgm:pt modelId="{B50074D6-AD50-483E-A08B-2AB776DFC2D8}" type="pres">
      <dgm:prSet presAssocID="{BFB72697-F4B1-4FE5-BE78-8A0F3AF2E915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B6C827A-4BE4-44EE-A204-E1C47B173874}" type="pres">
      <dgm:prSet presAssocID="{3261D265-C864-489F-90CF-5D618261DE80}" presName="root" presStyleCnt="0">
        <dgm:presLayoutVars>
          <dgm:chMax/>
          <dgm:chPref/>
        </dgm:presLayoutVars>
      </dgm:prSet>
      <dgm:spPr/>
    </dgm:pt>
    <dgm:pt modelId="{835039CF-15B6-4C4B-A669-59C7C1751010}" type="pres">
      <dgm:prSet presAssocID="{3261D265-C864-489F-90CF-5D618261DE80}" presName="rootComposite" presStyleCnt="0">
        <dgm:presLayoutVars/>
      </dgm:prSet>
      <dgm:spPr/>
    </dgm:pt>
    <dgm:pt modelId="{EF6CAE2A-AAA5-4E10-9EEE-BD95BCA89941}" type="pres">
      <dgm:prSet presAssocID="{3261D265-C864-489F-90CF-5D618261DE80}" presName="ParentAccent" presStyleLbl="alignNode1" presStyleIdx="0" presStyleCnt="2" custLinFactNeighborX="-96" custLinFactNeighborY="10626"/>
      <dgm:spPr/>
    </dgm:pt>
    <dgm:pt modelId="{D873FFDC-16B5-42E0-B31A-E165761D53E2}" type="pres">
      <dgm:prSet presAssocID="{3261D265-C864-489F-90CF-5D618261DE80}" presName="ParentSmallAccent" presStyleLbl="fgAcc1" presStyleIdx="0" presStyleCnt="2"/>
      <dgm:spPr/>
    </dgm:pt>
    <dgm:pt modelId="{4B74046C-ECDA-4307-BA0D-F95C002481F9}" type="pres">
      <dgm:prSet presAssocID="{3261D265-C864-489F-90CF-5D618261DE80}" presName="Parent" presStyleLbl="revTx" presStyleIdx="0" presStyleCnt="10" custLinFactNeighborX="9962" custLinFactNeighborY="8535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1A2FD-4D04-4F54-8F1D-F20DA423A4C7}" type="pres">
      <dgm:prSet presAssocID="{3261D265-C864-489F-90CF-5D618261DE80}" presName="childShape" presStyleCnt="0">
        <dgm:presLayoutVars>
          <dgm:chMax val="0"/>
          <dgm:chPref val="0"/>
        </dgm:presLayoutVars>
      </dgm:prSet>
      <dgm:spPr/>
    </dgm:pt>
    <dgm:pt modelId="{5CF60D6E-F3AA-42B8-BF44-FB4151754AD8}" type="pres">
      <dgm:prSet presAssocID="{069C6F9E-7B11-4A64-8325-17E3810985C3}" presName="childComposite" presStyleCnt="0">
        <dgm:presLayoutVars>
          <dgm:chMax val="0"/>
          <dgm:chPref val="0"/>
        </dgm:presLayoutVars>
      </dgm:prSet>
      <dgm:spPr/>
    </dgm:pt>
    <dgm:pt modelId="{7635CB6C-1240-4998-A232-759DECFDD5F1}" type="pres">
      <dgm:prSet presAssocID="{069C6F9E-7B11-4A64-8325-17E3810985C3}" presName="ChildAccent" presStyleLbl="solidFgAcc1" presStyleIdx="0" presStyleCnt="8"/>
      <dgm:spPr/>
    </dgm:pt>
    <dgm:pt modelId="{968BD1A0-B285-4D4C-B81D-D442AB6E881C}" type="pres">
      <dgm:prSet presAssocID="{069C6F9E-7B11-4A64-8325-17E3810985C3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EC9E9-D6E6-4A66-968D-BCDCA0D11E51}" type="pres">
      <dgm:prSet presAssocID="{54FE5BA6-E6BA-4F53-9499-06C153AC8A54}" presName="childComposite" presStyleCnt="0">
        <dgm:presLayoutVars>
          <dgm:chMax val="0"/>
          <dgm:chPref val="0"/>
        </dgm:presLayoutVars>
      </dgm:prSet>
      <dgm:spPr/>
    </dgm:pt>
    <dgm:pt modelId="{FA468C0A-CCBC-4897-A9D3-DD8CC353595F}" type="pres">
      <dgm:prSet presAssocID="{54FE5BA6-E6BA-4F53-9499-06C153AC8A54}" presName="ChildAccent" presStyleLbl="solidFgAcc1" presStyleIdx="1" presStyleCnt="8"/>
      <dgm:spPr/>
    </dgm:pt>
    <dgm:pt modelId="{BDB1D0A6-6F51-47F1-B421-E3BCA2408216}" type="pres">
      <dgm:prSet presAssocID="{54FE5BA6-E6BA-4F53-9499-06C153AC8A54}" presName="Child" presStyleLbl="revTx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02E67-AAAC-4B76-8BBD-1C557326D12B}" type="pres">
      <dgm:prSet presAssocID="{C87B27BD-2B80-4C1A-AAA7-20E8FA492581}" presName="childComposite" presStyleCnt="0">
        <dgm:presLayoutVars>
          <dgm:chMax val="0"/>
          <dgm:chPref val="0"/>
        </dgm:presLayoutVars>
      </dgm:prSet>
      <dgm:spPr/>
    </dgm:pt>
    <dgm:pt modelId="{D652EFEE-4545-4372-B2B2-E8124CBF1891}" type="pres">
      <dgm:prSet presAssocID="{C87B27BD-2B80-4C1A-AAA7-20E8FA492581}" presName="ChildAccent" presStyleLbl="solidFgAcc1" presStyleIdx="2" presStyleCnt="8"/>
      <dgm:spPr/>
    </dgm:pt>
    <dgm:pt modelId="{6AE0B229-80D7-4CC1-96F0-B5715A4BE336}" type="pres">
      <dgm:prSet presAssocID="{C87B27BD-2B80-4C1A-AAA7-20E8FA492581}" presName="Child" presStyleLbl="revTx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D8175-303D-4BD3-B141-518F2F557028}" type="pres">
      <dgm:prSet presAssocID="{67517D9E-0E5A-41CB-AF13-60BFF0C26FB4}" presName="childComposite" presStyleCnt="0">
        <dgm:presLayoutVars>
          <dgm:chMax val="0"/>
          <dgm:chPref val="0"/>
        </dgm:presLayoutVars>
      </dgm:prSet>
      <dgm:spPr/>
    </dgm:pt>
    <dgm:pt modelId="{8CC1023F-FA70-474C-BCA4-9B838440B960}" type="pres">
      <dgm:prSet presAssocID="{67517D9E-0E5A-41CB-AF13-60BFF0C26FB4}" presName="ChildAccent" presStyleLbl="solidFgAcc1" presStyleIdx="3" presStyleCnt="8"/>
      <dgm:spPr/>
    </dgm:pt>
    <dgm:pt modelId="{0EF57E63-1E0E-48AA-A5CF-91E4651668AE}" type="pres">
      <dgm:prSet presAssocID="{67517D9E-0E5A-41CB-AF13-60BFF0C26FB4}" presName="Child" presStyleLbl="revTx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B1F65-55F1-4B0D-9A5B-B8448D283812}" type="pres">
      <dgm:prSet presAssocID="{D8278636-9C6A-4164-B936-42BB64CEC1FC}" presName="root" presStyleCnt="0">
        <dgm:presLayoutVars>
          <dgm:chMax/>
          <dgm:chPref/>
        </dgm:presLayoutVars>
      </dgm:prSet>
      <dgm:spPr/>
    </dgm:pt>
    <dgm:pt modelId="{D2B3458F-7959-44DB-BCD0-BB72CA656692}" type="pres">
      <dgm:prSet presAssocID="{D8278636-9C6A-4164-B936-42BB64CEC1FC}" presName="rootComposite" presStyleCnt="0">
        <dgm:presLayoutVars/>
      </dgm:prSet>
      <dgm:spPr/>
    </dgm:pt>
    <dgm:pt modelId="{97532984-99EA-4158-AC54-DD794AD4167A}" type="pres">
      <dgm:prSet presAssocID="{D8278636-9C6A-4164-B936-42BB64CEC1FC}" presName="ParentAccent" presStyleLbl="alignNode1" presStyleIdx="1" presStyleCnt="2" custLinFactNeighborY="10626"/>
      <dgm:spPr/>
    </dgm:pt>
    <dgm:pt modelId="{00703AFA-C259-4E78-84F7-29D7196509BC}" type="pres">
      <dgm:prSet presAssocID="{D8278636-9C6A-4164-B936-42BB64CEC1FC}" presName="ParentSmallAccent" presStyleLbl="fgAcc1" presStyleIdx="1" presStyleCnt="2"/>
      <dgm:spPr/>
    </dgm:pt>
    <dgm:pt modelId="{36FDA0A8-E8FE-4937-A0F7-5CA859625D01}" type="pres">
      <dgm:prSet presAssocID="{D8278636-9C6A-4164-B936-42BB64CEC1FC}" presName="Parent" presStyleLbl="revTx" presStyleIdx="5" presStyleCnt="10" custLinFactNeighborX="-635" custLinFactNeighborY="8535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928DA-7AFB-491C-8EE1-AC0C0127F4E7}" type="pres">
      <dgm:prSet presAssocID="{D8278636-9C6A-4164-B936-42BB64CEC1FC}" presName="childShape" presStyleCnt="0">
        <dgm:presLayoutVars>
          <dgm:chMax val="0"/>
          <dgm:chPref val="0"/>
        </dgm:presLayoutVars>
      </dgm:prSet>
      <dgm:spPr/>
    </dgm:pt>
    <dgm:pt modelId="{ACE4C675-AEB8-4F9F-B81C-B023476FA664}" type="pres">
      <dgm:prSet presAssocID="{2B5581DB-0D82-4185-9159-4C72996DB6CD}" presName="childComposite" presStyleCnt="0">
        <dgm:presLayoutVars>
          <dgm:chMax val="0"/>
          <dgm:chPref val="0"/>
        </dgm:presLayoutVars>
      </dgm:prSet>
      <dgm:spPr/>
    </dgm:pt>
    <dgm:pt modelId="{4D67481A-8E9D-49BA-B40E-4A9D629A3E79}" type="pres">
      <dgm:prSet presAssocID="{2B5581DB-0D82-4185-9159-4C72996DB6CD}" presName="ChildAccent" presStyleLbl="solidFgAcc1" presStyleIdx="4" presStyleCnt="8"/>
      <dgm:spPr/>
    </dgm:pt>
    <dgm:pt modelId="{5E5D5172-D90E-41A6-A6C5-D6312DCC59D9}" type="pres">
      <dgm:prSet presAssocID="{2B5581DB-0D82-4185-9159-4C72996DB6CD}" presName="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B085D-C220-474B-BA89-8205BE65B92F}" type="pres">
      <dgm:prSet presAssocID="{0CC7D20E-BD05-4D37-8E02-8D59771C074E}" presName="childComposite" presStyleCnt="0">
        <dgm:presLayoutVars>
          <dgm:chMax val="0"/>
          <dgm:chPref val="0"/>
        </dgm:presLayoutVars>
      </dgm:prSet>
      <dgm:spPr/>
    </dgm:pt>
    <dgm:pt modelId="{EE12D847-B25E-4B84-B0B1-B01E6D69E6E4}" type="pres">
      <dgm:prSet presAssocID="{0CC7D20E-BD05-4D37-8E02-8D59771C074E}" presName="ChildAccent" presStyleLbl="solidFgAcc1" presStyleIdx="5" presStyleCnt="8"/>
      <dgm:spPr/>
    </dgm:pt>
    <dgm:pt modelId="{849F3013-56A8-4D73-9113-9D330FC41586}" type="pres">
      <dgm:prSet presAssocID="{0CC7D20E-BD05-4D37-8E02-8D59771C074E}" presName="Child" presStyleLbl="revTx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8F05F-867C-4529-904E-515871E9DAB9}" type="pres">
      <dgm:prSet presAssocID="{65BEAA8E-E133-4321-988D-094F829DF37B}" presName="childComposite" presStyleCnt="0">
        <dgm:presLayoutVars>
          <dgm:chMax val="0"/>
          <dgm:chPref val="0"/>
        </dgm:presLayoutVars>
      </dgm:prSet>
      <dgm:spPr/>
    </dgm:pt>
    <dgm:pt modelId="{652434E2-7BEA-452A-A7ED-DADF819B8EBC}" type="pres">
      <dgm:prSet presAssocID="{65BEAA8E-E133-4321-988D-094F829DF37B}" presName="ChildAccent" presStyleLbl="solidFgAcc1" presStyleIdx="6" presStyleCnt="8"/>
      <dgm:spPr/>
    </dgm:pt>
    <dgm:pt modelId="{CEAF9FCC-09DC-40C7-9799-B676127ADDCB}" type="pres">
      <dgm:prSet presAssocID="{65BEAA8E-E133-4321-988D-094F829DF37B}" presName="Child" presStyleLbl="revTx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8186D-1AF5-4740-865D-702626394FD6}" type="pres">
      <dgm:prSet presAssocID="{ADA8940E-3978-4FBC-905F-6F05294AE870}" presName="childComposite" presStyleCnt="0">
        <dgm:presLayoutVars>
          <dgm:chMax val="0"/>
          <dgm:chPref val="0"/>
        </dgm:presLayoutVars>
      </dgm:prSet>
      <dgm:spPr/>
    </dgm:pt>
    <dgm:pt modelId="{46DAEA31-C643-4FA6-A39E-003D3281CACA}" type="pres">
      <dgm:prSet presAssocID="{ADA8940E-3978-4FBC-905F-6F05294AE870}" presName="ChildAccent" presStyleLbl="solidFgAcc1" presStyleIdx="7" presStyleCnt="8"/>
      <dgm:spPr/>
    </dgm:pt>
    <dgm:pt modelId="{091FE3FD-20E1-4E70-AC10-67C1A374BD5A}" type="pres">
      <dgm:prSet presAssocID="{ADA8940E-3978-4FBC-905F-6F05294AE870}" presName="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F636D6-BFDF-A14B-9550-A1AB30C70593}" type="presOf" srcId="{3261D265-C864-489F-90CF-5D618261DE80}" destId="{4B74046C-ECDA-4307-BA0D-F95C002481F9}" srcOrd="0" destOrd="0" presId="urn:microsoft.com/office/officeart/2008/layout/SquareAccentList"/>
    <dgm:cxn modelId="{1A8BA405-B5C0-4C86-9C76-A1509EF97CA9}" srcId="{D8278636-9C6A-4164-B936-42BB64CEC1FC}" destId="{2B5581DB-0D82-4185-9159-4C72996DB6CD}" srcOrd="0" destOrd="0" parTransId="{E71544DE-AE1E-42BD-AEDE-7F906C23A1CF}" sibTransId="{E1CCFF79-7BA2-47C3-AB1A-ADC0B47ED27B}"/>
    <dgm:cxn modelId="{0F494EBD-BDA6-4C19-BA43-4864718AA372}" srcId="{3261D265-C864-489F-90CF-5D618261DE80}" destId="{069C6F9E-7B11-4A64-8325-17E3810985C3}" srcOrd="0" destOrd="0" parTransId="{5460124B-B954-4249-B243-CB0FDE254896}" sibTransId="{FE43B510-8D7B-4B94-82F6-DC5FEC2E4EE2}"/>
    <dgm:cxn modelId="{B5330CFF-DEB5-4633-A3FC-131F0AE87514}" srcId="{BFB72697-F4B1-4FE5-BE78-8A0F3AF2E915}" destId="{3261D265-C864-489F-90CF-5D618261DE80}" srcOrd="0" destOrd="0" parTransId="{5C70F405-9D7D-46D3-B03B-DB7AEB8F0EDC}" sibTransId="{148DCE54-9910-45B3-823B-04AE50816491}"/>
    <dgm:cxn modelId="{31F75848-3ADF-8540-AFC9-B03FDA92CE2F}" type="presOf" srcId="{ADA8940E-3978-4FBC-905F-6F05294AE870}" destId="{091FE3FD-20E1-4E70-AC10-67C1A374BD5A}" srcOrd="0" destOrd="0" presId="urn:microsoft.com/office/officeart/2008/layout/SquareAccentList"/>
    <dgm:cxn modelId="{97E5A279-D0DB-DC4D-9249-0E8D35DBA6E7}" type="presOf" srcId="{2B5581DB-0D82-4185-9159-4C72996DB6CD}" destId="{5E5D5172-D90E-41A6-A6C5-D6312DCC59D9}" srcOrd="0" destOrd="0" presId="urn:microsoft.com/office/officeart/2008/layout/SquareAccentList"/>
    <dgm:cxn modelId="{C3C9D415-CAAD-4C43-A5C2-3837FB9927D0}" type="presOf" srcId="{0CC7D20E-BD05-4D37-8E02-8D59771C074E}" destId="{849F3013-56A8-4D73-9113-9D330FC41586}" srcOrd="0" destOrd="0" presId="urn:microsoft.com/office/officeart/2008/layout/SquareAccentList"/>
    <dgm:cxn modelId="{81C883CF-6229-42EC-90BE-DC42AC986C59}" srcId="{3261D265-C864-489F-90CF-5D618261DE80}" destId="{C87B27BD-2B80-4C1A-AAA7-20E8FA492581}" srcOrd="2" destOrd="0" parTransId="{40AD0B0C-0D37-4499-A7C2-4DA70A15A79E}" sibTransId="{D52C7593-F2E9-4DE0-AA28-8F18D301EFD0}"/>
    <dgm:cxn modelId="{DCEF246E-B91D-41C5-8102-63F7B2C6662A}" srcId="{BFB72697-F4B1-4FE5-BE78-8A0F3AF2E915}" destId="{D8278636-9C6A-4164-B936-42BB64CEC1FC}" srcOrd="1" destOrd="0" parTransId="{D0BC7994-B050-4E58-9085-A6C83052CBAB}" sibTransId="{B49C75FF-2330-4571-8E4B-A9159A7664DB}"/>
    <dgm:cxn modelId="{0691D3F3-4815-744B-B399-89696AC86EC7}" type="presOf" srcId="{C87B27BD-2B80-4C1A-AAA7-20E8FA492581}" destId="{6AE0B229-80D7-4CC1-96F0-B5715A4BE336}" srcOrd="0" destOrd="0" presId="urn:microsoft.com/office/officeart/2008/layout/SquareAccentList"/>
    <dgm:cxn modelId="{A7C41A62-B0F0-BC49-B74D-1C804A2EFC3F}" type="presOf" srcId="{D8278636-9C6A-4164-B936-42BB64CEC1FC}" destId="{36FDA0A8-E8FE-4937-A0F7-5CA859625D01}" srcOrd="0" destOrd="0" presId="urn:microsoft.com/office/officeart/2008/layout/SquareAccentList"/>
    <dgm:cxn modelId="{C3597075-9DBF-4FA4-BACE-1B8ACB7A03F4}" srcId="{D8278636-9C6A-4164-B936-42BB64CEC1FC}" destId="{ADA8940E-3978-4FBC-905F-6F05294AE870}" srcOrd="3" destOrd="0" parTransId="{B967204C-F011-4DC7-B7F5-7309E3F32DD2}" sibTransId="{68233117-6C11-4004-953B-D89558CE4257}"/>
    <dgm:cxn modelId="{878640E2-4296-9F44-85FD-6496DF083D1C}" type="presOf" srcId="{65BEAA8E-E133-4321-988D-094F829DF37B}" destId="{CEAF9FCC-09DC-40C7-9799-B676127ADDCB}" srcOrd="0" destOrd="0" presId="urn:microsoft.com/office/officeart/2008/layout/SquareAccentList"/>
    <dgm:cxn modelId="{EC55EDA4-EA69-4DC0-9D68-35B5E59C8969}" srcId="{D8278636-9C6A-4164-B936-42BB64CEC1FC}" destId="{0CC7D20E-BD05-4D37-8E02-8D59771C074E}" srcOrd="1" destOrd="0" parTransId="{A5007380-0E88-41F8-B4D8-6CC5710C512F}" sibTransId="{14B163D7-58B4-4C6B-B925-5A37AEA52A41}"/>
    <dgm:cxn modelId="{55773BDB-CF04-4968-93E7-783BEA9002B3}" srcId="{3261D265-C864-489F-90CF-5D618261DE80}" destId="{54FE5BA6-E6BA-4F53-9499-06C153AC8A54}" srcOrd="1" destOrd="0" parTransId="{E6FF668D-919D-4944-8A0E-A5BD3C9D4102}" sibTransId="{C58D4674-99FB-4658-B068-228641A43393}"/>
    <dgm:cxn modelId="{A6635AAF-2090-415A-8D3F-13FDE8AC3EC8}" srcId="{D8278636-9C6A-4164-B936-42BB64CEC1FC}" destId="{65BEAA8E-E133-4321-988D-094F829DF37B}" srcOrd="2" destOrd="0" parTransId="{CA401A9F-9CC8-483F-8181-1B15E1D3772B}" sibTransId="{C7CFE4A9-4C33-491F-B0C3-DF522C19448B}"/>
    <dgm:cxn modelId="{A949B35C-E8D9-4043-ADCE-C765C0DA796F}" type="presOf" srcId="{54FE5BA6-E6BA-4F53-9499-06C153AC8A54}" destId="{BDB1D0A6-6F51-47F1-B421-E3BCA2408216}" srcOrd="0" destOrd="0" presId="urn:microsoft.com/office/officeart/2008/layout/SquareAccentList"/>
    <dgm:cxn modelId="{9D510C82-57AB-1A4A-A2FB-EE71FE5673B3}" type="presOf" srcId="{BFB72697-F4B1-4FE5-BE78-8A0F3AF2E915}" destId="{B50074D6-AD50-483E-A08B-2AB776DFC2D8}" srcOrd="0" destOrd="0" presId="urn:microsoft.com/office/officeart/2008/layout/SquareAccentList"/>
    <dgm:cxn modelId="{4B4AA1B4-9087-3547-B9F7-4B77DBC9FE9A}" type="presOf" srcId="{069C6F9E-7B11-4A64-8325-17E3810985C3}" destId="{968BD1A0-B285-4D4C-B81D-D442AB6E881C}" srcOrd="0" destOrd="0" presId="urn:microsoft.com/office/officeart/2008/layout/SquareAccentList"/>
    <dgm:cxn modelId="{7BA629B3-A97F-8040-901F-2CBA5061E0A4}" type="presOf" srcId="{67517D9E-0E5A-41CB-AF13-60BFF0C26FB4}" destId="{0EF57E63-1E0E-48AA-A5CF-91E4651668AE}" srcOrd="0" destOrd="0" presId="urn:microsoft.com/office/officeart/2008/layout/SquareAccentList"/>
    <dgm:cxn modelId="{C71CC85C-FC03-407B-A9AB-018E49C0DA93}" srcId="{3261D265-C864-489F-90CF-5D618261DE80}" destId="{67517D9E-0E5A-41CB-AF13-60BFF0C26FB4}" srcOrd="3" destOrd="0" parTransId="{9687A76F-2336-458B-9878-E48B6D0261EC}" sibTransId="{6C926DE2-C490-41E4-B2FA-B73F537A5F7B}"/>
    <dgm:cxn modelId="{F901F85C-E589-C444-908B-8B667B9CAE51}" type="presParOf" srcId="{B50074D6-AD50-483E-A08B-2AB776DFC2D8}" destId="{2B6C827A-4BE4-44EE-A204-E1C47B173874}" srcOrd="0" destOrd="0" presId="urn:microsoft.com/office/officeart/2008/layout/SquareAccentList"/>
    <dgm:cxn modelId="{B516BE30-2B3A-E242-B179-567B755C906E}" type="presParOf" srcId="{2B6C827A-4BE4-44EE-A204-E1C47B173874}" destId="{835039CF-15B6-4C4B-A669-59C7C1751010}" srcOrd="0" destOrd="0" presId="urn:microsoft.com/office/officeart/2008/layout/SquareAccentList"/>
    <dgm:cxn modelId="{DD861343-9281-0040-8E91-DCD4D837901E}" type="presParOf" srcId="{835039CF-15B6-4C4B-A669-59C7C1751010}" destId="{EF6CAE2A-AAA5-4E10-9EEE-BD95BCA89941}" srcOrd="0" destOrd="0" presId="urn:microsoft.com/office/officeart/2008/layout/SquareAccentList"/>
    <dgm:cxn modelId="{7CF45CEF-95FB-F14A-A733-DB35321F5ECD}" type="presParOf" srcId="{835039CF-15B6-4C4B-A669-59C7C1751010}" destId="{D873FFDC-16B5-42E0-B31A-E165761D53E2}" srcOrd="1" destOrd="0" presId="urn:microsoft.com/office/officeart/2008/layout/SquareAccentList"/>
    <dgm:cxn modelId="{1915B475-E69C-9746-B37B-8B426B7DC57F}" type="presParOf" srcId="{835039CF-15B6-4C4B-A669-59C7C1751010}" destId="{4B74046C-ECDA-4307-BA0D-F95C002481F9}" srcOrd="2" destOrd="0" presId="urn:microsoft.com/office/officeart/2008/layout/SquareAccentList"/>
    <dgm:cxn modelId="{DC7E924E-739C-8A4F-896D-B4054643EFE7}" type="presParOf" srcId="{2B6C827A-4BE4-44EE-A204-E1C47B173874}" destId="{75B1A2FD-4D04-4F54-8F1D-F20DA423A4C7}" srcOrd="1" destOrd="0" presId="urn:microsoft.com/office/officeart/2008/layout/SquareAccentList"/>
    <dgm:cxn modelId="{0D9228BE-1F08-C041-B436-A26B1435D971}" type="presParOf" srcId="{75B1A2FD-4D04-4F54-8F1D-F20DA423A4C7}" destId="{5CF60D6E-F3AA-42B8-BF44-FB4151754AD8}" srcOrd="0" destOrd="0" presId="urn:microsoft.com/office/officeart/2008/layout/SquareAccentList"/>
    <dgm:cxn modelId="{CA10BFED-A7C1-9049-9290-38008BA1E222}" type="presParOf" srcId="{5CF60D6E-F3AA-42B8-BF44-FB4151754AD8}" destId="{7635CB6C-1240-4998-A232-759DECFDD5F1}" srcOrd="0" destOrd="0" presId="urn:microsoft.com/office/officeart/2008/layout/SquareAccentList"/>
    <dgm:cxn modelId="{FDFD3055-EE4B-C244-88AE-EB748794851D}" type="presParOf" srcId="{5CF60D6E-F3AA-42B8-BF44-FB4151754AD8}" destId="{968BD1A0-B285-4D4C-B81D-D442AB6E881C}" srcOrd="1" destOrd="0" presId="urn:microsoft.com/office/officeart/2008/layout/SquareAccentList"/>
    <dgm:cxn modelId="{7A7A76A1-6D4E-4F40-B4E2-397F36258A81}" type="presParOf" srcId="{75B1A2FD-4D04-4F54-8F1D-F20DA423A4C7}" destId="{3F3EC9E9-D6E6-4A66-968D-BCDCA0D11E51}" srcOrd="1" destOrd="0" presId="urn:microsoft.com/office/officeart/2008/layout/SquareAccentList"/>
    <dgm:cxn modelId="{690D8C4E-111E-E442-A988-8972385F6BD1}" type="presParOf" srcId="{3F3EC9E9-D6E6-4A66-968D-BCDCA0D11E51}" destId="{FA468C0A-CCBC-4897-A9D3-DD8CC353595F}" srcOrd="0" destOrd="0" presId="urn:microsoft.com/office/officeart/2008/layout/SquareAccentList"/>
    <dgm:cxn modelId="{D2319D31-D96B-4D4D-99F8-3B66CB994C86}" type="presParOf" srcId="{3F3EC9E9-D6E6-4A66-968D-BCDCA0D11E51}" destId="{BDB1D0A6-6F51-47F1-B421-E3BCA2408216}" srcOrd="1" destOrd="0" presId="urn:microsoft.com/office/officeart/2008/layout/SquareAccentList"/>
    <dgm:cxn modelId="{18BE7217-8634-B04E-9E02-4F66791C8A0E}" type="presParOf" srcId="{75B1A2FD-4D04-4F54-8F1D-F20DA423A4C7}" destId="{7AF02E67-AAAC-4B76-8BBD-1C557326D12B}" srcOrd="2" destOrd="0" presId="urn:microsoft.com/office/officeart/2008/layout/SquareAccentList"/>
    <dgm:cxn modelId="{866962BE-A47F-9F46-8852-90105F29B06E}" type="presParOf" srcId="{7AF02E67-AAAC-4B76-8BBD-1C557326D12B}" destId="{D652EFEE-4545-4372-B2B2-E8124CBF1891}" srcOrd="0" destOrd="0" presId="urn:microsoft.com/office/officeart/2008/layout/SquareAccentList"/>
    <dgm:cxn modelId="{965BAABF-1C5A-9D47-810D-C8E33BE1BFCC}" type="presParOf" srcId="{7AF02E67-AAAC-4B76-8BBD-1C557326D12B}" destId="{6AE0B229-80D7-4CC1-96F0-B5715A4BE336}" srcOrd="1" destOrd="0" presId="urn:microsoft.com/office/officeart/2008/layout/SquareAccentList"/>
    <dgm:cxn modelId="{9ACD51EA-9C47-6941-98A2-608000473BA4}" type="presParOf" srcId="{75B1A2FD-4D04-4F54-8F1D-F20DA423A4C7}" destId="{2C8D8175-303D-4BD3-B141-518F2F557028}" srcOrd="3" destOrd="0" presId="urn:microsoft.com/office/officeart/2008/layout/SquareAccentList"/>
    <dgm:cxn modelId="{E5A4B532-927C-544D-9CF8-5A88F4319678}" type="presParOf" srcId="{2C8D8175-303D-4BD3-B141-518F2F557028}" destId="{8CC1023F-FA70-474C-BCA4-9B838440B960}" srcOrd="0" destOrd="0" presId="urn:microsoft.com/office/officeart/2008/layout/SquareAccentList"/>
    <dgm:cxn modelId="{7CF25CC3-4F15-B042-8CB3-B1A160BE26A6}" type="presParOf" srcId="{2C8D8175-303D-4BD3-B141-518F2F557028}" destId="{0EF57E63-1E0E-48AA-A5CF-91E4651668AE}" srcOrd="1" destOrd="0" presId="urn:microsoft.com/office/officeart/2008/layout/SquareAccentList"/>
    <dgm:cxn modelId="{450DB405-0CC6-CB40-8082-C7BD35903BE1}" type="presParOf" srcId="{B50074D6-AD50-483E-A08B-2AB776DFC2D8}" destId="{A47B1F65-55F1-4B0D-9A5B-B8448D283812}" srcOrd="1" destOrd="0" presId="urn:microsoft.com/office/officeart/2008/layout/SquareAccentList"/>
    <dgm:cxn modelId="{D6F210DD-6DFE-104D-8A77-A9E82B463CA3}" type="presParOf" srcId="{A47B1F65-55F1-4B0D-9A5B-B8448D283812}" destId="{D2B3458F-7959-44DB-BCD0-BB72CA656692}" srcOrd="0" destOrd="0" presId="urn:microsoft.com/office/officeart/2008/layout/SquareAccentList"/>
    <dgm:cxn modelId="{887F0352-1A37-5449-948E-BEA1E31BB0F9}" type="presParOf" srcId="{D2B3458F-7959-44DB-BCD0-BB72CA656692}" destId="{97532984-99EA-4158-AC54-DD794AD4167A}" srcOrd="0" destOrd="0" presId="urn:microsoft.com/office/officeart/2008/layout/SquareAccentList"/>
    <dgm:cxn modelId="{239EA64A-193E-CB4A-91F9-54AEAC79269D}" type="presParOf" srcId="{D2B3458F-7959-44DB-BCD0-BB72CA656692}" destId="{00703AFA-C259-4E78-84F7-29D7196509BC}" srcOrd="1" destOrd="0" presId="urn:microsoft.com/office/officeart/2008/layout/SquareAccentList"/>
    <dgm:cxn modelId="{A6362812-8EFA-1644-AE26-28C732D3F658}" type="presParOf" srcId="{D2B3458F-7959-44DB-BCD0-BB72CA656692}" destId="{36FDA0A8-E8FE-4937-A0F7-5CA859625D01}" srcOrd="2" destOrd="0" presId="urn:microsoft.com/office/officeart/2008/layout/SquareAccentList"/>
    <dgm:cxn modelId="{62CD2CDD-1E7B-004C-9FA1-3718E181AE92}" type="presParOf" srcId="{A47B1F65-55F1-4B0D-9A5B-B8448D283812}" destId="{C35928DA-7AFB-491C-8EE1-AC0C0127F4E7}" srcOrd="1" destOrd="0" presId="urn:microsoft.com/office/officeart/2008/layout/SquareAccentList"/>
    <dgm:cxn modelId="{4A2B4380-AD39-7E47-82B9-B81E4C5D4410}" type="presParOf" srcId="{C35928DA-7AFB-491C-8EE1-AC0C0127F4E7}" destId="{ACE4C675-AEB8-4F9F-B81C-B023476FA664}" srcOrd="0" destOrd="0" presId="urn:microsoft.com/office/officeart/2008/layout/SquareAccentList"/>
    <dgm:cxn modelId="{DEB160D6-C056-4D4B-BC4A-5DDCD0ECED6E}" type="presParOf" srcId="{ACE4C675-AEB8-4F9F-B81C-B023476FA664}" destId="{4D67481A-8E9D-49BA-B40E-4A9D629A3E79}" srcOrd="0" destOrd="0" presId="urn:microsoft.com/office/officeart/2008/layout/SquareAccentList"/>
    <dgm:cxn modelId="{A2203DFA-FEFE-B84C-A93B-8FE4A39BC47E}" type="presParOf" srcId="{ACE4C675-AEB8-4F9F-B81C-B023476FA664}" destId="{5E5D5172-D90E-41A6-A6C5-D6312DCC59D9}" srcOrd="1" destOrd="0" presId="urn:microsoft.com/office/officeart/2008/layout/SquareAccentList"/>
    <dgm:cxn modelId="{2003E0DD-AE85-314B-B5DC-4CFEBC2AF42D}" type="presParOf" srcId="{C35928DA-7AFB-491C-8EE1-AC0C0127F4E7}" destId="{F57B085D-C220-474B-BA89-8205BE65B92F}" srcOrd="1" destOrd="0" presId="urn:microsoft.com/office/officeart/2008/layout/SquareAccentList"/>
    <dgm:cxn modelId="{E455FB9A-E01C-2243-99EB-FD8CAB3A81AF}" type="presParOf" srcId="{F57B085D-C220-474B-BA89-8205BE65B92F}" destId="{EE12D847-B25E-4B84-B0B1-B01E6D69E6E4}" srcOrd="0" destOrd="0" presId="urn:microsoft.com/office/officeart/2008/layout/SquareAccentList"/>
    <dgm:cxn modelId="{3A6AD760-DA9A-D84F-AE0F-1F47A6131466}" type="presParOf" srcId="{F57B085D-C220-474B-BA89-8205BE65B92F}" destId="{849F3013-56A8-4D73-9113-9D330FC41586}" srcOrd="1" destOrd="0" presId="urn:microsoft.com/office/officeart/2008/layout/SquareAccentList"/>
    <dgm:cxn modelId="{F4ED8D18-0C5B-904D-A981-D2C523E763D2}" type="presParOf" srcId="{C35928DA-7AFB-491C-8EE1-AC0C0127F4E7}" destId="{F128F05F-867C-4529-904E-515871E9DAB9}" srcOrd="2" destOrd="0" presId="urn:microsoft.com/office/officeart/2008/layout/SquareAccentList"/>
    <dgm:cxn modelId="{1FC9ABDC-BC13-9C4D-904F-034A2DA43F06}" type="presParOf" srcId="{F128F05F-867C-4529-904E-515871E9DAB9}" destId="{652434E2-7BEA-452A-A7ED-DADF819B8EBC}" srcOrd="0" destOrd="0" presId="urn:microsoft.com/office/officeart/2008/layout/SquareAccentList"/>
    <dgm:cxn modelId="{B51F7CCF-E6FE-484C-924A-34FA2221F0AD}" type="presParOf" srcId="{F128F05F-867C-4529-904E-515871E9DAB9}" destId="{CEAF9FCC-09DC-40C7-9799-B676127ADDCB}" srcOrd="1" destOrd="0" presId="urn:microsoft.com/office/officeart/2008/layout/SquareAccentList"/>
    <dgm:cxn modelId="{F61575C0-4B8E-3743-8BB6-D3C5917AF99F}" type="presParOf" srcId="{C35928DA-7AFB-491C-8EE1-AC0C0127F4E7}" destId="{F498186D-1AF5-4740-865D-702626394FD6}" srcOrd="3" destOrd="0" presId="urn:microsoft.com/office/officeart/2008/layout/SquareAccentList"/>
    <dgm:cxn modelId="{36B3B585-3C92-DF47-840C-AC0D6651D660}" type="presParOf" srcId="{F498186D-1AF5-4740-865D-702626394FD6}" destId="{46DAEA31-C643-4FA6-A39E-003D3281CACA}" srcOrd="0" destOrd="0" presId="urn:microsoft.com/office/officeart/2008/layout/SquareAccentList"/>
    <dgm:cxn modelId="{3B068D0D-A2AA-4640-9F4D-53828D18F523}" type="presParOf" srcId="{F498186D-1AF5-4740-865D-702626394FD6}" destId="{091FE3FD-20E1-4E70-AC10-67C1A374BD5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CAE2A-AAA5-4E10-9EEE-BD95BCA89941}">
      <dsp:nvSpPr>
        <dsp:cNvPr id="0" name=""/>
        <dsp:cNvSpPr/>
      </dsp:nvSpPr>
      <dsp:spPr>
        <a:xfrm>
          <a:off x="0" y="914399"/>
          <a:ext cx="4084973" cy="480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3FFDC-16B5-42E0-B31A-E165761D53E2}">
      <dsp:nvSpPr>
        <dsp:cNvPr id="0" name=""/>
        <dsp:cNvSpPr/>
      </dsp:nvSpPr>
      <dsp:spPr>
        <a:xfrm>
          <a:off x="3902" y="1043821"/>
          <a:ext cx="300096" cy="3000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4046C-ECDA-4307-BA0D-F95C002481F9}">
      <dsp:nvSpPr>
        <dsp:cNvPr id="0" name=""/>
        <dsp:cNvSpPr/>
      </dsp:nvSpPr>
      <dsp:spPr>
        <a:xfrm>
          <a:off x="410847" y="736871"/>
          <a:ext cx="4084973" cy="863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SzPct val="70000"/>
            <a:buFont typeface="Wingdings 2"/>
            <a:buNone/>
          </a:pPr>
          <a:r>
            <a:rPr kumimoji="0" lang="en-US" sz="28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Type of Learning</a:t>
          </a:r>
          <a:endParaRPr kumimoji="0" lang="en-US" sz="28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410847" y="736871"/>
        <a:ext cx="4084973" cy="863332"/>
      </dsp:txXfrm>
    </dsp:sp>
    <dsp:sp modelId="{7635CB6C-1240-4998-A232-759DECFDD5F1}">
      <dsp:nvSpPr>
        <dsp:cNvPr id="0" name=""/>
        <dsp:cNvSpPr/>
      </dsp:nvSpPr>
      <dsp:spPr>
        <a:xfrm>
          <a:off x="3902" y="1743337"/>
          <a:ext cx="300089" cy="3000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BD1A0-B285-4D4C-B81D-D442AB6E881C}">
      <dsp:nvSpPr>
        <dsp:cNvPr id="0" name=""/>
        <dsp:cNvSpPr/>
      </dsp:nvSpPr>
      <dsp:spPr>
        <a:xfrm>
          <a:off x="289850" y="1543627"/>
          <a:ext cx="3799024" cy="69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Unintended learning</a:t>
          </a:r>
          <a:endParaRPr lang="en-US" sz="2000" kern="1200" dirty="0"/>
        </a:p>
      </dsp:txBody>
      <dsp:txXfrm>
        <a:off x="289850" y="1543627"/>
        <a:ext cx="3799024" cy="699509"/>
      </dsp:txXfrm>
    </dsp:sp>
    <dsp:sp modelId="{FA468C0A-CCBC-4897-A9D3-DD8CC353595F}">
      <dsp:nvSpPr>
        <dsp:cNvPr id="0" name=""/>
        <dsp:cNvSpPr/>
      </dsp:nvSpPr>
      <dsp:spPr>
        <a:xfrm>
          <a:off x="3902" y="2442847"/>
          <a:ext cx="300089" cy="3000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1D0A6-6F51-47F1-B421-E3BCA2408216}">
      <dsp:nvSpPr>
        <dsp:cNvPr id="0" name=""/>
        <dsp:cNvSpPr/>
      </dsp:nvSpPr>
      <dsp:spPr>
        <a:xfrm>
          <a:off x="289850" y="2243137"/>
          <a:ext cx="3799024" cy="69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Self-directed learning</a:t>
          </a:r>
          <a:endParaRPr lang="en-US" sz="2000" kern="1200" dirty="0"/>
        </a:p>
      </dsp:txBody>
      <dsp:txXfrm>
        <a:off x="289850" y="2243137"/>
        <a:ext cx="3799024" cy="699509"/>
      </dsp:txXfrm>
    </dsp:sp>
    <dsp:sp modelId="{D652EFEE-4545-4372-B2B2-E8124CBF1891}">
      <dsp:nvSpPr>
        <dsp:cNvPr id="0" name=""/>
        <dsp:cNvSpPr/>
      </dsp:nvSpPr>
      <dsp:spPr>
        <a:xfrm>
          <a:off x="3902" y="3142356"/>
          <a:ext cx="300089" cy="3000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0B229-80D7-4CC1-96F0-B5715A4BE336}">
      <dsp:nvSpPr>
        <dsp:cNvPr id="0" name=""/>
        <dsp:cNvSpPr/>
      </dsp:nvSpPr>
      <dsp:spPr>
        <a:xfrm>
          <a:off x="289850" y="2942646"/>
          <a:ext cx="3799024" cy="69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Mediated learning</a:t>
          </a:r>
        </a:p>
      </dsp:txBody>
      <dsp:txXfrm>
        <a:off x="289850" y="2942646"/>
        <a:ext cx="3799024" cy="699509"/>
      </dsp:txXfrm>
    </dsp:sp>
    <dsp:sp modelId="{8CC1023F-FA70-474C-BCA4-9B838440B960}">
      <dsp:nvSpPr>
        <dsp:cNvPr id="0" name=""/>
        <dsp:cNvSpPr/>
      </dsp:nvSpPr>
      <dsp:spPr>
        <a:xfrm>
          <a:off x="3902" y="3841865"/>
          <a:ext cx="300089" cy="3000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57E63-1E0E-48AA-A5CF-91E4651668AE}">
      <dsp:nvSpPr>
        <dsp:cNvPr id="0" name=""/>
        <dsp:cNvSpPr/>
      </dsp:nvSpPr>
      <dsp:spPr>
        <a:xfrm>
          <a:off x="289850" y="3642155"/>
          <a:ext cx="3799024" cy="69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Authority-directed learning</a:t>
          </a:r>
        </a:p>
      </dsp:txBody>
      <dsp:txXfrm>
        <a:off x="289850" y="3642155"/>
        <a:ext cx="3799024" cy="699509"/>
      </dsp:txXfrm>
    </dsp:sp>
    <dsp:sp modelId="{97532984-99EA-4158-AC54-DD794AD4167A}">
      <dsp:nvSpPr>
        <dsp:cNvPr id="0" name=""/>
        <dsp:cNvSpPr/>
      </dsp:nvSpPr>
      <dsp:spPr>
        <a:xfrm>
          <a:off x="4293124" y="914399"/>
          <a:ext cx="4084973" cy="480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03AFA-C259-4E78-84F7-29D7196509BC}">
      <dsp:nvSpPr>
        <dsp:cNvPr id="0" name=""/>
        <dsp:cNvSpPr/>
      </dsp:nvSpPr>
      <dsp:spPr>
        <a:xfrm>
          <a:off x="4293124" y="1043821"/>
          <a:ext cx="300096" cy="3000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DA0A8-E8FE-4937-A0F7-5CA859625D01}">
      <dsp:nvSpPr>
        <dsp:cNvPr id="0" name=""/>
        <dsp:cNvSpPr/>
      </dsp:nvSpPr>
      <dsp:spPr>
        <a:xfrm>
          <a:off x="4267184" y="736871"/>
          <a:ext cx="4084973" cy="863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SzPct val="70000"/>
            <a:buFont typeface="Wingdings 2"/>
            <a:buNone/>
          </a:pPr>
          <a:r>
            <a:rPr kumimoji="0" lang="en-US" sz="28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   Locus of Control</a:t>
          </a:r>
          <a:endParaRPr kumimoji="0" lang="en-US" sz="28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4267184" y="736871"/>
        <a:ext cx="4084973" cy="863332"/>
      </dsp:txXfrm>
    </dsp:sp>
    <dsp:sp modelId="{4D67481A-8E9D-49BA-B40E-4A9D629A3E79}">
      <dsp:nvSpPr>
        <dsp:cNvPr id="0" name=""/>
        <dsp:cNvSpPr/>
      </dsp:nvSpPr>
      <dsp:spPr>
        <a:xfrm>
          <a:off x="4293124" y="1743337"/>
          <a:ext cx="300089" cy="3000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D5172-D90E-41A6-A6C5-D6312DCC59D9}">
      <dsp:nvSpPr>
        <dsp:cNvPr id="0" name=""/>
        <dsp:cNvSpPr/>
      </dsp:nvSpPr>
      <dsp:spPr>
        <a:xfrm>
          <a:off x="4579072" y="1543627"/>
          <a:ext cx="3799024" cy="69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 control</a:t>
          </a:r>
          <a:endParaRPr lang="en-US" sz="2000" kern="1200" dirty="0"/>
        </a:p>
      </dsp:txBody>
      <dsp:txXfrm>
        <a:off x="4579072" y="1543627"/>
        <a:ext cx="3799024" cy="699509"/>
      </dsp:txXfrm>
    </dsp:sp>
    <dsp:sp modelId="{EE12D847-B25E-4B84-B0B1-B01E6D69E6E4}">
      <dsp:nvSpPr>
        <dsp:cNvPr id="0" name=""/>
        <dsp:cNvSpPr/>
      </dsp:nvSpPr>
      <dsp:spPr>
        <a:xfrm>
          <a:off x="4293124" y="2442847"/>
          <a:ext cx="300089" cy="3000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F3013-56A8-4D73-9113-9D330FC41586}">
      <dsp:nvSpPr>
        <dsp:cNvPr id="0" name=""/>
        <dsp:cNvSpPr/>
      </dsp:nvSpPr>
      <dsp:spPr>
        <a:xfrm>
          <a:off x="4579072" y="2243137"/>
          <a:ext cx="3799024" cy="69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Learner controlled</a:t>
          </a:r>
          <a:endParaRPr lang="en-US" sz="2000" kern="1200" dirty="0"/>
        </a:p>
      </dsp:txBody>
      <dsp:txXfrm>
        <a:off x="4579072" y="2243137"/>
        <a:ext cx="3799024" cy="699509"/>
      </dsp:txXfrm>
    </dsp:sp>
    <dsp:sp modelId="{652434E2-7BEA-452A-A7ED-DADF819B8EBC}">
      <dsp:nvSpPr>
        <dsp:cNvPr id="0" name=""/>
        <dsp:cNvSpPr/>
      </dsp:nvSpPr>
      <dsp:spPr>
        <a:xfrm>
          <a:off x="4293124" y="3142356"/>
          <a:ext cx="300089" cy="3000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AF9FCC-09DC-40C7-9799-B676127ADDCB}">
      <dsp:nvSpPr>
        <dsp:cNvPr id="0" name=""/>
        <dsp:cNvSpPr/>
      </dsp:nvSpPr>
      <dsp:spPr>
        <a:xfrm>
          <a:off x="4579072" y="2942646"/>
          <a:ext cx="3799024" cy="69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Shared control b/w learner and external authority</a:t>
          </a:r>
          <a:endParaRPr lang="en-US" sz="2000" kern="1200" dirty="0"/>
        </a:p>
      </dsp:txBody>
      <dsp:txXfrm>
        <a:off x="4579072" y="2942646"/>
        <a:ext cx="3799024" cy="699509"/>
      </dsp:txXfrm>
    </dsp:sp>
    <dsp:sp modelId="{46DAEA31-C643-4FA6-A39E-003D3281CACA}">
      <dsp:nvSpPr>
        <dsp:cNvPr id="0" name=""/>
        <dsp:cNvSpPr/>
      </dsp:nvSpPr>
      <dsp:spPr>
        <a:xfrm>
          <a:off x="4293124" y="3841865"/>
          <a:ext cx="300089" cy="3000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FE3FD-20E1-4E70-AC10-67C1A374BD5A}">
      <dsp:nvSpPr>
        <dsp:cNvPr id="0" name=""/>
        <dsp:cNvSpPr/>
      </dsp:nvSpPr>
      <dsp:spPr>
        <a:xfrm>
          <a:off x="4579072" y="3642155"/>
          <a:ext cx="3799024" cy="69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Authority controlled</a:t>
          </a:r>
          <a:endParaRPr lang="en-US" sz="2000" kern="1200" dirty="0"/>
        </a:p>
      </dsp:txBody>
      <dsp:txXfrm>
        <a:off x="4579072" y="3642155"/>
        <a:ext cx="3799024" cy="699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F9102-81F1-4FC4-A039-8F694F730BE6}" type="datetimeFigureOut">
              <a:rPr lang="en-US" smtClean="0"/>
              <a:t>7/30/15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B1656-B6D5-4652-AD5D-3E171B49C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73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6A96A-7D6D-4391-904B-91F28719A1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diagnosis matrix of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enabling questions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6A96A-7D6D-4391-904B-91F28719A1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nf_End_sp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89613"/>
            <a:ext cx="28194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 descr="Routledge_RGB.jpg                                              0003463BMacintosh HD                   BC35053E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3528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2514600"/>
            <a:ext cx="7467600" cy="129540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99743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94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1526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3055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77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F3912E7F-AD83-4B5F-8135-5D1E8DFE1213}" type="datetime1">
              <a:rPr lang="en-US" smtClean="0"/>
              <a:t>7/30/15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fld id="{6D3408DE-22B0-49C5-AD41-3C8767254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0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88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60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57338"/>
            <a:ext cx="4025900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4700" y="1557338"/>
            <a:ext cx="4027488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42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04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5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67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78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487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114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57338"/>
            <a:ext cx="8205788" cy="42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28" name="Picture 18" descr="Routledge_RGB.jpg                                              0003463BMacintosh HD                   BC35053E: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38838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52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2pPr>
      <a:lvl3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3pPr>
      <a:lvl4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4pPr>
      <a:lvl5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5pPr>
      <a:lvl6pPr marL="6492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6pPr>
      <a:lvl7pPr marL="11064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7pPr>
      <a:lvl8pPr marL="15636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8pPr>
      <a:lvl9pPr marL="20208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9pPr>
    </p:titleStyle>
    <p:bodyStyle>
      <a:lvl1pPr marL="292100" indent="-2921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673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anose="02020603050405020304" pitchFamily="18" charset="0"/>
        <a:buChar char="•"/>
        <a:defRPr sz="2000">
          <a:solidFill>
            <a:srgbClr val="1A137B"/>
          </a:solidFill>
          <a:latin typeface="+mn-lt"/>
        </a:defRPr>
      </a:lvl2pPr>
      <a:lvl3pPr marL="1054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anose="02020603050405020304" pitchFamily="18" charset="0"/>
        <a:buChar char="•"/>
        <a:defRPr>
          <a:solidFill>
            <a:srgbClr val="1A137B"/>
          </a:solidFill>
          <a:latin typeface="+mn-lt"/>
        </a:defRPr>
      </a:lvl3pPr>
      <a:lvl4pPr marL="1435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anose="02020603050405020304" pitchFamily="18" charset="0"/>
        <a:buChar char="•"/>
        <a:defRPr sz="1600">
          <a:solidFill>
            <a:srgbClr val="1A137B"/>
          </a:solidFill>
          <a:latin typeface="+mn-lt"/>
        </a:defRPr>
      </a:lvl4pPr>
      <a:lvl5pPr marL="1816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anose="02020603050405020304" pitchFamily="18" charset="0"/>
        <a:buChar char="•"/>
        <a:defRPr sz="1600">
          <a:solidFill>
            <a:srgbClr val="1A137B"/>
          </a:solidFill>
          <a:latin typeface="+mn-lt"/>
        </a:defRPr>
      </a:lvl5pPr>
      <a:lvl6pPr marL="22733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/>
        <a:buChar char="•"/>
        <a:defRPr sz="1600">
          <a:solidFill>
            <a:srgbClr val="1A137B"/>
          </a:solidFill>
          <a:latin typeface="+mn-lt"/>
        </a:defRPr>
      </a:lvl6pPr>
      <a:lvl7pPr marL="27305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/>
        <a:buChar char="•"/>
        <a:defRPr sz="1600">
          <a:solidFill>
            <a:srgbClr val="1A137B"/>
          </a:solidFill>
          <a:latin typeface="+mn-lt"/>
        </a:defRPr>
      </a:lvl7pPr>
      <a:lvl8pPr marL="31877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/>
        <a:buChar char="•"/>
        <a:defRPr sz="1600">
          <a:solidFill>
            <a:srgbClr val="1A137B"/>
          </a:solidFill>
          <a:latin typeface="+mn-lt"/>
        </a:defRPr>
      </a:lvl8pPr>
      <a:lvl9pPr marL="36449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/>
        <a:buChar char="•"/>
        <a:defRPr sz="1600">
          <a:solidFill>
            <a:srgbClr val="1A137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Part 2: The </a:t>
            </a:r>
            <a:r>
              <a:rPr lang="en-US" b="1" dirty="0" smtClean="0"/>
              <a:t>Backdrop </a:t>
            </a:r>
            <a:r>
              <a:rPr lang="en-US" b="1" dirty="0"/>
              <a:t>of Learning and Teaching Theories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6D3408DE-22B0-49C5-AD41-3C87672549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51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Autofit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The </a:t>
            </a: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Adult Learning Planning 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Process: Need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“Who needs to know, as defined by whom?”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charset="2"/>
              <a:buChar char="v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Advice</a:t>
            </a:r>
          </a:p>
          <a:p>
            <a:pPr lvl="1"/>
            <a:r>
              <a:rPr lang="en-US" sz="2600" dirty="0"/>
              <a:t>Engage learners in this phase to gain higher motivation.</a:t>
            </a:r>
          </a:p>
          <a:p>
            <a:pPr lvl="1"/>
            <a:r>
              <a:rPr lang="en-US" sz="2600" dirty="0"/>
              <a:t>Do not expect self-reported needs to be accurate for either the individual or the organization.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3277CB33-C6B0-4AE9-A5B2-672BBF750C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3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Autofit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The </a:t>
            </a: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Adult Learning Planning 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Process: Need (cont.)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3277CB33-C6B0-4AE9-A5B2-672BBF750CF9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385971"/>
              </p:ext>
            </p:extLst>
          </p:nvPr>
        </p:nvGraphicFramePr>
        <p:xfrm>
          <a:off x="381000" y="381000"/>
          <a:ext cx="8382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9662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Autofit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The </a:t>
            </a: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Adult Learning Planning 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Process: Create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Educators engage learners to</a:t>
            </a:r>
          </a:p>
          <a:p>
            <a:pPr lvl="1"/>
            <a:r>
              <a:rPr lang="en-US" sz="2600" dirty="0"/>
              <a:t>Establish motivation &amp; community</a:t>
            </a:r>
          </a:p>
          <a:p>
            <a:pPr lvl="1"/>
            <a:r>
              <a:rPr lang="en-US" sz="2600" dirty="0"/>
              <a:t>Promote validity of the experience &amp; materials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charset="2"/>
              <a:buChar char="v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Advice</a:t>
            </a:r>
          </a:p>
          <a:p>
            <a:pPr lvl="1"/>
            <a:r>
              <a:rPr lang="en-US" sz="2600" dirty="0"/>
              <a:t>Engage learners in this phase to better mediate the actual </a:t>
            </a:r>
            <a:r>
              <a:rPr lang="en-US" sz="2600" dirty="0" smtClean="0"/>
              <a:t>learning</a:t>
            </a:r>
            <a:endParaRPr lang="en-US" sz="2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3277CB33-C6B0-4AE9-A5B2-672BBF750C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7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686800" cy="841248"/>
          </a:xfrm>
        </p:spPr>
        <p:txBody>
          <a:bodyPr>
            <a:noAutofit/>
          </a:bodyPr>
          <a:lstStyle/>
          <a:p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he </a:t>
            </a: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Adult Learning Planning 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Process: Implement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Forms of shared control</a:t>
            </a:r>
          </a:p>
          <a:p>
            <a:pPr lvl="1"/>
            <a:r>
              <a:rPr lang="en-US" sz="2600" dirty="0"/>
              <a:t>Formative evaluation</a:t>
            </a:r>
          </a:p>
          <a:p>
            <a:pPr lvl="1"/>
            <a:r>
              <a:rPr lang="en-US" sz="2600" dirty="0"/>
              <a:t>Team learning</a:t>
            </a:r>
          </a:p>
          <a:p>
            <a:pPr lvl="1"/>
            <a:r>
              <a:rPr lang="en-US" sz="2600" dirty="0"/>
              <a:t>Peer </a:t>
            </a:r>
            <a:r>
              <a:rPr lang="en-US" sz="2600" dirty="0" smtClean="0"/>
              <a:t>instruction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charset="2"/>
              <a:buChar char="v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Advice</a:t>
            </a:r>
          </a:p>
          <a:p>
            <a:pPr lvl="1"/>
            <a:r>
              <a:rPr lang="en-US" sz="2600" dirty="0"/>
              <a:t>Engage learners in this phase to gain higher validity in the selected learning </a:t>
            </a:r>
            <a:r>
              <a:rPr lang="en-US" sz="2600" dirty="0" smtClean="0"/>
              <a:t>strategies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3277CB33-C6B0-4AE9-A5B2-672BBF750CF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2" descr="C:\Documents and Settings\J\Local Settings\Temporary Internet Files\Content.IE5\U314K401\MC9002311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362200" cy="208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15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686800" cy="841248"/>
          </a:xfrm>
        </p:spPr>
        <p:txBody>
          <a:bodyPr>
            <a:noAutofit/>
          </a:bodyPr>
          <a:lstStyle/>
          <a:p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he </a:t>
            </a: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Adult Learning Planning 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Process: Evaluate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608638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</a:p>
          <a:p>
            <a:pPr lvl="1"/>
            <a:r>
              <a:rPr lang="en-US" sz="2600" dirty="0"/>
              <a:t>Defined: “a systematic collection of evidence to determine if desired changes are taking place</a:t>
            </a:r>
            <a:r>
              <a:rPr lang="en-US" sz="2600" dirty="0" smtClean="0"/>
              <a:t>”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charset="2"/>
              <a:buChar char="v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Advice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600" dirty="0"/>
              <a:t>Engage learners in this phase to gain higher self-reflection and integration of the knowledge and expertise being sought.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3277CB33-C6B0-4AE9-A5B2-672BBF750CF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147" name="Picture 3" descr="C:\Documents and Settings\J\Local Settings\Temporary Internet Files\Content.IE5\YK53921A\MC9000787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2667000"/>
            <a:ext cx="1989085" cy="175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71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/>
          <a:lstStyle/>
          <a:p>
            <a:r>
              <a:rPr lang="en-US" b="1" dirty="0" smtClean="0"/>
              <a:t>Reflection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how both disciplines of adult education and human resource development connect to adult learning.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your experience, how does learning connect with performance? Speak to performance at various levels (individual, work process, and organization). 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your general position related to the idea of adult learners controlling their own learning?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the relative ease and difficulty of adults controlling the various learning phases (need, create, implement, and evaluate).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3277CB33-C6B0-4AE9-A5B2-672BBF750C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1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Chapter 8: Adult Learning within Human Resource Development</a:t>
            </a:r>
          </a:p>
        </p:txBody>
      </p:sp>
    </p:spTree>
    <p:extLst>
      <p:ext uri="{BB962C8B-B14F-4D97-AF65-F5344CB8AC3E}">
        <p14:creationId xmlns:p14="http://schemas.microsoft.com/office/powerpoint/2010/main" val="3856148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05400"/>
            <a:ext cx="8610600" cy="88265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Human Resource Development Goals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701044" y="666750"/>
            <a:ext cx="4442956" cy="639762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Organizational focus first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90556" cy="39417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charset="2"/>
              <a:buChar char="v"/>
            </a:pPr>
            <a:r>
              <a:rPr lang="en-US" sz="2600" dirty="0" smtClean="0"/>
              <a:t>Increase </a:t>
            </a:r>
            <a:r>
              <a:rPr lang="en-US" sz="2600" dirty="0"/>
              <a:t>the performance </a:t>
            </a:r>
            <a:r>
              <a:rPr lang="en-US" sz="2600" dirty="0" smtClean="0"/>
              <a:t>of the </a:t>
            </a:r>
            <a:r>
              <a:rPr lang="en-US" sz="2600" dirty="0"/>
              <a:t>host </a:t>
            </a:r>
            <a:r>
              <a:rPr lang="en-US" sz="2600" dirty="0" smtClean="0"/>
              <a:t>organization </a:t>
            </a:r>
            <a:r>
              <a:rPr lang="en-US" sz="2600" dirty="0"/>
              <a:t>through the development of the organization’s workforce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4800" y="655638"/>
            <a:ext cx="4292241" cy="63976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Focus First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3464" y="1316037"/>
            <a:ext cx="4288536" cy="3941763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80000"/>
              </a:lnSpc>
              <a:buFont typeface="Wingdings" charset="2"/>
              <a:buChar char="v"/>
            </a:pPr>
            <a:r>
              <a:rPr lang="en-US" sz="2600" dirty="0"/>
              <a:t>Individual development and personal fulfillment without using organizational performance as the measure of worth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762000" cy="247650"/>
          </a:xfrm>
          <a:prstGeom prst="rect">
            <a:avLst/>
          </a:prstGeom>
        </p:spPr>
        <p:txBody>
          <a:bodyPr/>
          <a:lstStyle/>
          <a:p>
            <a:fld id="{3277CB33-C6B0-4AE9-A5B2-672BBF750CF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C:\Documents and Settings\J\Local Settings\Temporary Internet Files\Content.IE5\LX5SYXBX\MC900441970[1].wm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" t="26" r="-4"/>
          <a:stretch/>
        </p:blipFill>
        <p:spPr bwMode="auto">
          <a:xfrm>
            <a:off x="736600" y="3581400"/>
            <a:ext cx="314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J\Local Settings\Temporary Internet Files\Content.IE5\LX5SYXBX\MC900441970[1].wm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5" t="-1" b="-4417"/>
          <a:stretch/>
        </p:blipFill>
        <p:spPr bwMode="auto">
          <a:xfrm flipH="1">
            <a:off x="5305968" y="3657600"/>
            <a:ext cx="1374231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J\Local Settings\Temporary Internet Files\Content.IE5\LX5SYXBX\MC900441970[1].wm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8" t="26" r="44318" b="2221"/>
          <a:stretch/>
        </p:blipFill>
        <p:spPr bwMode="auto">
          <a:xfrm>
            <a:off x="6629400" y="3581400"/>
            <a:ext cx="9398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J\Local Settings\Temporary Internet Files\Content.IE5\LX5SYXBX\MC900441970[1].wm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" t="26" r="74936" b="4443"/>
          <a:stretch/>
        </p:blipFill>
        <p:spPr bwMode="auto">
          <a:xfrm>
            <a:off x="7721600" y="3581400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9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HRD Goals (cont.)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in HRD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600" dirty="0"/>
              <a:t>Performance outcomes</a:t>
            </a:r>
          </a:p>
          <a:p>
            <a:pPr lvl="2">
              <a:buFont typeface="Wingdings" charset="2"/>
              <a:buChar char="ü"/>
            </a:pPr>
            <a:r>
              <a:rPr lang="en-US" dirty="0"/>
              <a:t>Ex: High-quality services delivered to external customers</a:t>
            </a:r>
          </a:p>
          <a:p>
            <a:pPr lvl="1"/>
            <a:r>
              <a:rPr lang="en-US" sz="2600" dirty="0"/>
              <a:t>Performance drivers</a:t>
            </a:r>
          </a:p>
          <a:p>
            <a:pPr lvl="2">
              <a:buFont typeface="Wingdings" charset="2"/>
              <a:buChar char="ü"/>
            </a:pPr>
            <a:r>
              <a:rPr lang="en-US" dirty="0"/>
              <a:t>Ex: Learning and process </a:t>
            </a:r>
            <a:r>
              <a:rPr lang="en-US" dirty="0" smtClean="0"/>
              <a:t>improvement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charset="2"/>
              <a:buChar char="v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HRD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be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concerned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maintaining and/or improving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3277CB33-C6B0-4AE9-A5B2-672BBF750C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73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HRD Goals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Terms</a:t>
            </a:r>
          </a:p>
          <a:p>
            <a:pPr marL="857250" lvl="2" indent="-457200">
              <a:buFont typeface="Wingdings" charset="2"/>
              <a:buChar char="v"/>
            </a:pP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</a:t>
            </a:r>
          </a:p>
          <a:p>
            <a:pPr lvl="2">
              <a:buFont typeface="Wingdings" charset="2"/>
              <a:buChar char="ü"/>
            </a:pPr>
            <a:r>
              <a:rPr lang="en-US" dirty="0"/>
              <a:t>A productive enterprise having a mission and </a:t>
            </a:r>
            <a:r>
              <a:rPr lang="en-US" dirty="0" smtClean="0"/>
              <a:t>goals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A system</a:t>
            </a:r>
            <a:r>
              <a:rPr lang="en-US" dirty="0"/>
              <a:t>, with </a:t>
            </a:r>
            <a:r>
              <a:rPr lang="en-US" dirty="0" smtClean="0"/>
              <a:t>definable inputs</a:t>
            </a:r>
            <a:r>
              <a:rPr lang="en-US" dirty="0"/>
              <a:t>, processes, outputs, parts, and </a:t>
            </a:r>
            <a:r>
              <a:rPr lang="en-US" dirty="0" smtClean="0"/>
              <a:t>purposes</a:t>
            </a:r>
          </a:p>
          <a:p>
            <a:pPr marL="857250" lvl="2" indent="-457200">
              <a:buFont typeface="Wingdings" charset="2"/>
              <a:buChar char="v"/>
            </a:pP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</a:t>
            </a:r>
          </a:p>
          <a:p>
            <a:pPr lvl="2">
              <a:buFont typeface="Wingdings" charset="2"/>
              <a:buChar char="ü"/>
            </a:pPr>
            <a:r>
              <a:rPr lang="en-US" dirty="0"/>
              <a:t>The means by which organizations measure their goals</a:t>
            </a:r>
          </a:p>
          <a:p>
            <a:pPr lvl="2">
              <a:buFont typeface="Wingdings" charset="2"/>
              <a:buChar char="ü"/>
            </a:pPr>
            <a:r>
              <a:rPr lang="en-US" dirty="0"/>
              <a:t>Can be measured at the organizational, process, and individual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3277CB33-C6B0-4AE9-A5B2-672BBF750C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90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Autofit/>
          </a:bodyPr>
          <a:lstStyle/>
          <a:p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HRD and Performance Improvement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3277CB33-C6B0-4AE9-A5B2-672BBF750CF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3" t="17084" r="38183" b="8716"/>
          <a:stretch/>
        </p:blipFill>
        <p:spPr bwMode="auto">
          <a:xfrm>
            <a:off x="3200400" y="990600"/>
            <a:ext cx="4457331" cy="53340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13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Autofit/>
          </a:bodyPr>
          <a:lstStyle/>
          <a:p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HRD and Performance 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Improvement (cont.)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075238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Capability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600" dirty="0"/>
              <a:t>Defined: Knowledge &amp; expertise required to figure out the present and future developments &amp; finding ways to connect them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charset="2"/>
              <a:buChar char="v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Learning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600" dirty="0"/>
              <a:t>Critical to</a:t>
            </a:r>
          </a:p>
          <a:p>
            <a:pPr lvl="2">
              <a:buFont typeface="Wingdings" charset="2"/>
              <a:buChar char="ü"/>
            </a:pPr>
            <a:r>
              <a:rPr lang="en-US" dirty="0"/>
              <a:t>Maintain performance of an existing system</a:t>
            </a:r>
          </a:p>
          <a:p>
            <a:pPr lvl="2">
              <a:buFont typeface="Wingdings" charset="2"/>
              <a:buChar char="ü"/>
            </a:pPr>
            <a:r>
              <a:rPr lang="en-US" dirty="0"/>
              <a:t>Improve system performance</a:t>
            </a:r>
          </a:p>
          <a:p>
            <a:pPr lvl="1"/>
            <a:r>
              <a:rPr lang="en-US" sz="2600" dirty="0"/>
              <a:t>Powerful organizational improvement strategy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3277CB33-C6B0-4AE9-A5B2-672BBF750CF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 descr="C:\Documents and Settings\J\Local Settings\Temporary Internet Files\Content.IE5\IPJNNTFB\MC9001977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24200"/>
            <a:ext cx="2034012" cy="165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27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HRD and Adult 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Learning (cont.)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Adult Learning in HRD</a:t>
            </a:r>
          </a:p>
          <a:p>
            <a:pPr lvl="1"/>
            <a:r>
              <a:rPr lang="en-US" sz="2600" dirty="0"/>
              <a:t>Development interventions</a:t>
            </a:r>
          </a:p>
          <a:p>
            <a:pPr lvl="2"/>
            <a:r>
              <a:rPr lang="en-US" sz="2400" dirty="0"/>
              <a:t>Organizational context</a:t>
            </a:r>
          </a:p>
          <a:p>
            <a:pPr lvl="2"/>
            <a:r>
              <a:rPr lang="en-US" sz="2400" dirty="0"/>
              <a:t>Desired outcome is learning that will impact the organization’s performance goals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3277CB33-C6B0-4AE9-A5B2-672BBF750CF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6" name="Picture 4" descr="C:\Documents and Settings\J\Local Settings\Temporary Internet Files\Content.IE5\AEH5OSAW\MC9002958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85" y="1305208"/>
            <a:ext cx="1399515" cy="193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75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Autofit/>
          </a:bodyPr>
          <a:lstStyle/>
          <a:p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Phases of the Adult Learning Planning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3277CB33-C6B0-4AE9-A5B2-672BBF750CF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79" t="15278" r="34635" b="9027"/>
          <a:stretch/>
        </p:blipFill>
        <p:spPr bwMode="auto">
          <a:xfrm>
            <a:off x="3200400" y="838200"/>
            <a:ext cx="4872605" cy="51816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17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1147D"/>
      </a:dk2>
      <a:lt2>
        <a:srgbClr val="9DBCDB"/>
      </a:lt2>
      <a:accent1>
        <a:srgbClr val="DEF0FC"/>
      </a:accent1>
      <a:accent2>
        <a:srgbClr val="11147D"/>
      </a:accent2>
      <a:accent3>
        <a:srgbClr val="FFFFFF"/>
      </a:accent3>
      <a:accent4>
        <a:srgbClr val="000000"/>
      </a:accent4>
      <a:accent5>
        <a:srgbClr val="ECF6FD"/>
      </a:accent5>
      <a:accent6>
        <a:srgbClr val="0E1171"/>
      </a:accent6>
      <a:hlink>
        <a:srgbClr val="ADDAF7"/>
      </a:hlink>
      <a:folHlink>
        <a:srgbClr val="3E7AB8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</TotalTime>
  <Words>552</Words>
  <Application>Microsoft Macintosh PowerPoint</Application>
  <PresentationFormat>On-screen Show (4:3)</PresentationFormat>
  <Paragraphs>108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Part 2: The Backdrop of Learning and Teaching Theories </vt:lpstr>
      <vt:lpstr>Chapter 8: Adult Learning within Human Resource Development</vt:lpstr>
      <vt:lpstr>Human Resource Development Goals</vt:lpstr>
      <vt:lpstr>HRD Goals (cont.)</vt:lpstr>
      <vt:lpstr>HRD Goals (cont.)</vt:lpstr>
      <vt:lpstr>HRD and Performance Improvement</vt:lpstr>
      <vt:lpstr>HRD and Performance Improvement (cont.)</vt:lpstr>
      <vt:lpstr>HRD and Adult Learning (cont.)</vt:lpstr>
      <vt:lpstr>Phases of the Adult Learning Planning Process</vt:lpstr>
      <vt:lpstr>The Adult Learning Planning Process: Need</vt:lpstr>
      <vt:lpstr>The Adult Learning Planning Process: Need (cont.)</vt:lpstr>
      <vt:lpstr>The Adult Learning Planning Process: Create</vt:lpstr>
      <vt:lpstr>The Adult Learning Planning Process: Implement</vt:lpstr>
      <vt:lpstr>The Adult Learning Planning Process: Evaluate</vt:lpstr>
      <vt:lpstr>Reflection Questions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Theories of Learning</dc:title>
  <dc:creator>Lindsey Eason All</dc:creator>
  <cp:lastModifiedBy>Patti Wilkins</cp:lastModifiedBy>
  <cp:revision>98</cp:revision>
  <dcterms:created xsi:type="dcterms:W3CDTF">2010-02-18T23:51:12Z</dcterms:created>
  <dcterms:modified xsi:type="dcterms:W3CDTF">2015-07-30T18:06:25Z</dcterms:modified>
</cp:coreProperties>
</file>