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8"/>
  </p:notesMasterIdLst>
  <p:sldIdLst>
    <p:sldId id="316" r:id="rId2"/>
    <p:sldId id="256" r:id="rId3"/>
    <p:sldId id="257" r:id="rId4"/>
    <p:sldId id="258" r:id="rId5"/>
    <p:sldId id="264" r:id="rId6"/>
    <p:sldId id="261" r:id="rId7"/>
    <p:sldId id="262" r:id="rId8"/>
    <p:sldId id="263" r:id="rId9"/>
    <p:sldId id="268" r:id="rId10"/>
    <p:sldId id="266" r:id="rId11"/>
    <p:sldId id="269" r:id="rId12"/>
    <p:sldId id="271" r:id="rId13"/>
    <p:sldId id="267" r:id="rId14"/>
    <p:sldId id="270" r:id="rId15"/>
    <p:sldId id="272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94515" autoAdjust="0"/>
  </p:normalViewPr>
  <p:slideViewPr>
    <p:cSldViewPr>
      <p:cViewPr varScale="1">
        <p:scale>
          <a:sx n="162" d="100"/>
          <a:sy n="162" d="100"/>
        </p:scale>
        <p:origin x="-1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FE6AD2-495C-4917-A850-294F07EA96AE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99F8838-A7EB-4C37-B70B-23F3138EA205}">
      <dgm:prSet custT="1"/>
      <dgm:spPr/>
      <dgm:t>
        <a:bodyPr/>
        <a:lstStyle/>
        <a:p>
          <a:pPr rtl="0"/>
          <a:r>
            <a:rPr lang="en-US" sz="2000" b="1" i="1" dirty="0" smtClean="0"/>
            <a:t>Recapitulation</a:t>
          </a:r>
          <a:r>
            <a:rPr lang="en-US" sz="2400" b="1" i="1" dirty="0" smtClean="0"/>
            <a:t> </a:t>
          </a:r>
          <a:r>
            <a:rPr lang="en-US" sz="2000" b="1" i="1" dirty="0" smtClean="0"/>
            <a:t>(Hull)</a:t>
          </a:r>
          <a:endParaRPr lang="en-US" sz="2000" dirty="0"/>
        </a:p>
      </dgm:t>
    </dgm:pt>
    <dgm:pt modelId="{199FCFC5-69B8-4BEE-A03F-A82B84D2FC01}" type="parTrans" cxnId="{518372E7-6FD5-4F4A-95B7-C904871D5512}">
      <dgm:prSet/>
      <dgm:spPr/>
      <dgm:t>
        <a:bodyPr/>
        <a:lstStyle/>
        <a:p>
          <a:endParaRPr lang="en-US" sz="1800"/>
        </a:p>
      </dgm:t>
    </dgm:pt>
    <dgm:pt modelId="{A09EE288-EE0D-4D4B-B45C-39E1DFAF63BE}" type="sibTrans" cxnId="{518372E7-6FD5-4F4A-95B7-C904871D5512}">
      <dgm:prSet/>
      <dgm:spPr/>
      <dgm:t>
        <a:bodyPr/>
        <a:lstStyle/>
        <a:p>
          <a:endParaRPr lang="en-US" sz="1800"/>
        </a:p>
      </dgm:t>
    </dgm:pt>
    <dgm:pt modelId="{B72A1D69-23EF-4B15-85D3-18AC068A9401}">
      <dgm:prSet custT="1"/>
      <dgm:spPr/>
      <dgm:t>
        <a:bodyPr/>
        <a:lstStyle/>
        <a:p>
          <a:pPr rtl="0"/>
          <a:r>
            <a:rPr lang="en-US" sz="2000" b="1" i="1" dirty="0" smtClean="0"/>
            <a:t>Connectionism (Thorndike)</a:t>
          </a:r>
          <a:endParaRPr lang="en-US" sz="2000" b="1" i="1" dirty="0"/>
        </a:p>
      </dgm:t>
    </dgm:pt>
    <dgm:pt modelId="{38ED2114-6175-4806-8A25-274976460854}" type="parTrans" cxnId="{9155EF6C-6B27-472E-96C3-9056D33FC4E0}">
      <dgm:prSet/>
      <dgm:spPr/>
      <dgm:t>
        <a:bodyPr/>
        <a:lstStyle/>
        <a:p>
          <a:endParaRPr lang="en-US" sz="1800"/>
        </a:p>
      </dgm:t>
    </dgm:pt>
    <dgm:pt modelId="{F2F1C866-22E0-4CDC-B7D6-3ABF9E28D881}" type="sibTrans" cxnId="{9155EF6C-6B27-472E-96C3-9056D33FC4E0}">
      <dgm:prSet/>
      <dgm:spPr/>
      <dgm:t>
        <a:bodyPr/>
        <a:lstStyle/>
        <a:p>
          <a:endParaRPr lang="en-US" sz="1800"/>
        </a:p>
      </dgm:t>
    </dgm:pt>
    <dgm:pt modelId="{A671D250-77A5-416C-AD3F-0127E2378D69}">
      <dgm:prSet custT="1"/>
      <dgm:spPr/>
      <dgm:t>
        <a:bodyPr/>
        <a:lstStyle/>
        <a:p>
          <a:pPr rtl="0"/>
          <a:r>
            <a:rPr lang="en-US" sz="2000" b="1" i="1" dirty="0" smtClean="0"/>
            <a:t>Pragmatism (Dewey)</a:t>
          </a:r>
          <a:endParaRPr lang="en-US" sz="2000" b="1" i="1" dirty="0"/>
        </a:p>
      </dgm:t>
    </dgm:pt>
    <dgm:pt modelId="{4AADF66E-F5AE-4A0E-8841-3851FEB68E48}" type="parTrans" cxnId="{5AC16ED5-8FCE-4D7B-B20B-9DA6A3ACFDFF}">
      <dgm:prSet/>
      <dgm:spPr/>
      <dgm:t>
        <a:bodyPr/>
        <a:lstStyle/>
        <a:p>
          <a:endParaRPr lang="en-US" sz="1800"/>
        </a:p>
      </dgm:t>
    </dgm:pt>
    <dgm:pt modelId="{99000647-E5B1-477C-8281-4064F6B52009}" type="sibTrans" cxnId="{5AC16ED5-8FCE-4D7B-B20B-9DA6A3ACFDFF}">
      <dgm:prSet/>
      <dgm:spPr/>
      <dgm:t>
        <a:bodyPr/>
        <a:lstStyle/>
        <a:p>
          <a:endParaRPr lang="en-US" sz="1800"/>
        </a:p>
      </dgm:t>
    </dgm:pt>
    <dgm:pt modelId="{3FAEE93E-9F0C-4CDE-B27F-05182F093C4D}">
      <dgm:prSet custT="1"/>
      <dgm:spPr/>
      <dgm:t>
        <a:bodyPr/>
        <a:lstStyle/>
        <a:p>
          <a:pPr rtl="0"/>
          <a:r>
            <a:rPr lang="en-US" sz="2000" b="1" i="1" dirty="0" smtClean="0"/>
            <a:t>Gestalt/Field Theory (</a:t>
          </a:r>
          <a:r>
            <a:rPr lang="en-US" sz="2000" b="1" i="1" dirty="0" err="1" smtClean="0"/>
            <a:t>Ogden,Hartman,Lewin</a:t>
          </a:r>
          <a:r>
            <a:rPr lang="en-US" sz="2000" b="1" i="1" dirty="0" smtClean="0"/>
            <a:t>)</a:t>
          </a:r>
          <a:endParaRPr lang="en-US" sz="2000" b="1" i="1" dirty="0"/>
        </a:p>
      </dgm:t>
    </dgm:pt>
    <dgm:pt modelId="{8D8E0D63-01A0-4883-B6E4-96E38D3FCE49}" type="parTrans" cxnId="{13874A06-DEA4-46A6-87D1-A58C353ED9F3}">
      <dgm:prSet/>
      <dgm:spPr/>
      <dgm:t>
        <a:bodyPr/>
        <a:lstStyle/>
        <a:p>
          <a:endParaRPr lang="en-US" sz="1800"/>
        </a:p>
      </dgm:t>
    </dgm:pt>
    <dgm:pt modelId="{EDC36D51-6A69-4DEA-B682-3B63B331B849}" type="sibTrans" cxnId="{13874A06-DEA4-46A6-87D1-A58C353ED9F3}">
      <dgm:prSet/>
      <dgm:spPr/>
      <dgm:t>
        <a:bodyPr/>
        <a:lstStyle/>
        <a:p>
          <a:endParaRPr lang="en-US" sz="1800"/>
        </a:p>
      </dgm:t>
    </dgm:pt>
    <dgm:pt modelId="{46786E16-0018-40CC-BAB0-2328DC2F0713}">
      <dgm:prSet custT="1"/>
      <dgm:spPr/>
      <dgm:t>
        <a:bodyPr/>
        <a:lstStyle/>
        <a:p>
          <a:pPr rtl="0"/>
          <a:r>
            <a:rPr lang="en-US" sz="2000" b="1" i="1" dirty="0" smtClean="0"/>
            <a:t>Dynamic Psychology (Freud)</a:t>
          </a:r>
          <a:endParaRPr lang="en-US" sz="2000" b="1" i="1" dirty="0"/>
        </a:p>
      </dgm:t>
    </dgm:pt>
    <dgm:pt modelId="{C523B140-81E2-440C-8DEC-7A22CB8B5476}" type="parTrans" cxnId="{25B3A43B-FE95-4AC3-A517-1A0038215227}">
      <dgm:prSet/>
      <dgm:spPr/>
      <dgm:t>
        <a:bodyPr/>
        <a:lstStyle/>
        <a:p>
          <a:endParaRPr lang="en-US" sz="1800"/>
        </a:p>
      </dgm:t>
    </dgm:pt>
    <dgm:pt modelId="{BB1C7F5D-9193-446B-83CF-EFE5282ACD7B}" type="sibTrans" cxnId="{25B3A43B-FE95-4AC3-A517-1A0038215227}">
      <dgm:prSet/>
      <dgm:spPr/>
      <dgm:t>
        <a:bodyPr/>
        <a:lstStyle/>
        <a:p>
          <a:endParaRPr lang="en-US" sz="1800"/>
        </a:p>
      </dgm:t>
    </dgm:pt>
    <dgm:pt modelId="{0C8508C4-1C62-42B3-924C-B92BF96F1F9E}">
      <dgm:prSet custT="1"/>
      <dgm:spPr/>
      <dgm:t>
        <a:bodyPr/>
        <a:lstStyle/>
        <a:p>
          <a:pPr rtl="0"/>
          <a:r>
            <a:rPr lang="en-US" sz="2000" b="1" i="1" dirty="0" smtClean="0"/>
            <a:t>Functionalism (Judd)</a:t>
          </a:r>
          <a:endParaRPr lang="en-US" sz="2000" b="1" i="1" dirty="0"/>
        </a:p>
      </dgm:t>
    </dgm:pt>
    <dgm:pt modelId="{2682320B-57BE-452E-A371-798B8F174B5A}" type="parTrans" cxnId="{E8684494-555D-4081-8B57-688ED34612A6}">
      <dgm:prSet/>
      <dgm:spPr/>
      <dgm:t>
        <a:bodyPr/>
        <a:lstStyle/>
        <a:p>
          <a:endParaRPr lang="en-US" sz="1800"/>
        </a:p>
      </dgm:t>
    </dgm:pt>
    <dgm:pt modelId="{A81F8CA2-ED1A-426D-902B-10E4FAA7C757}" type="sibTrans" cxnId="{E8684494-555D-4081-8B57-688ED34612A6}">
      <dgm:prSet/>
      <dgm:spPr/>
      <dgm:t>
        <a:bodyPr/>
        <a:lstStyle/>
        <a:p>
          <a:endParaRPr lang="en-US" sz="1800"/>
        </a:p>
      </dgm:t>
    </dgm:pt>
    <dgm:pt modelId="{06A7BAC5-4928-4E4A-9D45-724194B4263D}" type="pres">
      <dgm:prSet presAssocID="{C6FE6AD2-495C-4917-A850-294F07EA96A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A769F0A-BF37-4073-9158-59A6B0CEC622}" type="pres">
      <dgm:prSet presAssocID="{C6FE6AD2-495C-4917-A850-294F07EA96AE}" presName="Name1" presStyleCnt="0"/>
      <dgm:spPr/>
      <dgm:t>
        <a:bodyPr/>
        <a:lstStyle/>
        <a:p>
          <a:endParaRPr lang="en-US"/>
        </a:p>
      </dgm:t>
    </dgm:pt>
    <dgm:pt modelId="{37D2A529-F51C-4CEC-8E9D-AA3B7FD35A5C}" type="pres">
      <dgm:prSet presAssocID="{C6FE6AD2-495C-4917-A850-294F07EA96AE}" presName="cycle" presStyleCnt="0"/>
      <dgm:spPr/>
      <dgm:t>
        <a:bodyPr/>
        <a:lstStyle/>
        <a:p>
          <a:endParaRPr lang="en-US"/>
        </a:p>
      </dgm:t>
    </dgm:pt>
    <dgm:pt modelId="{8C14CC2E-2138-433E-A391-A5B36C467499}" type="pres">
      <dgm:prSet presAssocID="{C6FE6AD2-495C-4917-A850-294F07EA96AE}" presName="srcNode" presStyleLbl="node1" presStyleIdx="0" presStyleCnt="6"/>
      <dgm:spPr/>
      <dgm:t>
        <a:bodyPr/>
        <a:lstStyle/>
        <a:p>
          <a:endParaRPr lang="en-US"/>
        </a:p>
      </dgm:t>
    </dgm:pt>
    <dgm:pt modelId="{44EDC5BA-FAF3-4113-9A32-24FC747AB2D8}" type="pres">
      <dgm:prSet presAssocID="{C6FE6AD2-495C-4917-A850-294F07EA96AE}" presName="conn" presStyleLbl="parChTrans1D2" presStyleIdx="0" presStyleCnt="1"/>
      <dgm:spPr/>
      <dgm:t>
        <a:bodyPr/>
        <a:lstStyle/>
        <a:p>
          <a:endParaRPr lang="en-US"/>
        </a:p>
      </dgm:t>
    </dgm:pt>
    <dgm:pt modelId="{830CE79F-1852-4A20-B38A-F6D57F133B1A}" type="pres">
      <dgm:prSet presAssocID="{C6FE6AD2-495C-4917-A850-294F07EA96AE}" presName="extraNode" presStyleLbl="node1" presStyleIdx="0" presStyleCnt="6"/>
      <dgm:spPr/>
      <dgm:t>
        <a:bodyPr/>
        <a:lstStyle/>
        <a:p>
          <a:endParaRPr lang="en-US"/>
        </a:p>
      </dgm:t>
    </dgm:pt>
    <dgm:pt modelId="{BC23F23C-FCC9-46C6-8091-70866E10EBDC}" type="pres">
      <dgm:prSet presAssocID="{C6FE6AD2-495C-4917-A850-294F07EA96AE}" presName="dstNode" presStyleLbl="node1" presStyleIdx="0" presStyleCnt="6"/>
      <dgm:spPr/>
      <dgm:t>
        <a:bodyPr/>
        <a:lstStyle/>
        <a:p>
          <a:endParaRPr lang="en-US"/>
        </a:p>
      </dgm:t>
    </dgm:pt>
    <dgm:pt modelId="{BB3E4849-F09A-4568-9888-729B2C7E37AF}" type="pres">
      <dgm:prSet presAssocID="{399F8838-A7EB-4C37-B70B-23F3138EA205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1BEFF-C611-404C-8533-D266DFFAB175}" type="pres">
      <dgm:prSet presAssocID="{399F8838-A7EB-4C37-B70B-23F3138EA205}" presName="accent_1" presStyleCnt="0"/>
      <dgm:spPr/>
      <dgm:t>
        <a:bodyPr/>
        <a:lstStyle/>
        <a:p>
          <a:endParaRPr lang="en-US"/>
        </a:p>
      </dgm:t>
    </dgm:pt>
    <dgm:pt modelId="{7559ED81-92C2-4A56-B5E2-EEA4A4A99DDA}" type="pres">
      <dgm:prSet presAssocID="{399F8838-A7EB-4C37-B70B-23F3138EA205}" presName="accentRepeatNode" presStyleLbl="solidFgAcc1" presStyleIdx="0" presStyleCnt="6"/>
      <dgm:spPr/>
      <dgm:t>
        <a:bodyPr/>
        <a:lstStyle/>
        <a:p>
          <a:endParaRPr lang="en-US"/>
        </a:p>
      </dgm:t>
    </dgm:pt>
    <dgm:pt modelId="{4588CFE5-DEC2-48F1-9DA5-60A245C27C42}" type="pres">
      <dgm:prSet presAssocID="{B72A1D69-23EF-4B15-85D3-18AC068A9401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650FD-9B6E-4FE7-BC70-8066A859283E}" type="pres">
      <dgm:prSet presAssocID="{B72A1D69-23EF-4B15-85D3-18AC068A9401}" presName="accent_2" presStyleCnt="0"/>
      <dgm:spPr/>
      <dgm:t>
        <a:bodyPr/>
        <a:lstStyle/>
        <a:p>
          <a:endParaRPr lang="en-US"/>
        </a:p>
      </dgm:t>
    </dgm:pt>
    <dgm:pt modelId="{70346141-29FB-4BD2-8FB3-F919F8749FDF}" type="pres">
      <dgm:prSet presAssocID="{B72A1D69-23EF-4B15-85D3-18AC068A9401}" presName="accentRepeatNode" presStyleLbl="solidFgAcc1" presStyleIdx="1" presStyleCnt="6"/>
      <dgm:spPr/>
      <dgm:t>
        <a:bodyPr/>
        <a:lstStyle/>
        <a:p>
          <a:endParaRPr lang="en-US"/>
        </a:p>
      </dgm:t>
    </dgm:pt>
    <dgm:pt modelId="{895C59F5-5E95-4727-8DA4-7F25943E386E}" type="pres">
      <dgm:prSet presAssocID="{A671D250-77A5-416C-AD3F-0127E2378D69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EA103-78A5-4301-A6EF-31FF2D06DB4E}" type="pres">
      <dgm:prSet presAssocID="{A671D250-77A5-416C-AD3F-0127E2378D69}" presName="accent_3" presStyleCnt="0"/>
      <dgm:spPr/>
      <dgm:t>
        <a:bodyPr/>
        <a:lstStyle/>
        <a:p>
          <a:endParaRPr lang="en-US"/>
        </a:p>
      </dgm:t>
    </dgm:pt>
    <dgm:pt modelId="{CCCD5E71-904A-4F68-9B84-08A9F07AC7BC}" type="pres">
      <dgm:prSet presAssocID="{A671D250-77A5-416C-AD3F-0127E2378D69}" presName="accentRepeatNode" presStyleLbl="solidFgAcc1" presStyleIdx="2" presStyleCnt="6"/>
      <dgm:spPr/>
      <dgm:t>
        <a:bodyPr/>
        <a:lstStyle/>
        <a:p>
          <a:endParaRPr lang="en-US"/>
        </a:p>
      </dgm:t>
    </dgm:pt>
    <dgm:pt modelId="{71DA9522-7AA8-4D97-A1D0-4F9F2FC86CE8}" type="pres">
      <dgm:prSet presAssocID="{3FAEE93E-9F0C-4CDE-B27F-05182F093C4D}" presName="text_4" presStyleLbl="node1" presStyleIdx="3" presStyleCnt="6" custScaleX="102325" custLinFactNeighborX="-6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F8030-9113-4304-83C6-0C3E8F691119}" type="pres">
      <dgm:prSet presAssocID="{3FAEE93E-9F0C-4CDE-B27F-05182F093C4D}" presName="accent_4" presStyleCnt="0"/>
      <dgm:spPr/>
      <dgm:t>
        <a:bodyPr/>
        <a:lstStyle/>
        <a:p>
          <a:endParaRPr lang="en-US"/>
        </a:p>
      </dgm:t>
    </dgm:pt>
    <dgm:pt modelId="{AB2A0C62-0B33-4C5A-9051-A9EBFF935057}" type="pres">
      <dgm:prSet presAssocID="{3FAEE93E-9F0C-4CDE-B27F-05182F093C4D}" presName="accentRepeatNode" presStyleLbl="solidFgAcc1" presStyleIdx="3" presStyleCnt="6" custLinFactNeighborX="-4731"/>
      <dgm:spPr/>
      <dgm:t>
        <a:bodyPr/>
        <a:lstStyle/>
        <a:p>
          <a:endParaRPr lang="en-US"/>
        </a:p>
      </dgm:t>
    </dgm:pt>
    <dgm:pt modelId="{97502772-2D7D-422B-8834-EBE97D7E3D07}" type="pres">
      <dgm:prSet presAssocID="{46786E16-0018-40CC-BAB0-2328DC2F071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812D0-E276-451D-ADEF-9903AEB922D9}" type="pres">
      <dgm:prSet presAssocID="{46786E16-0018-40CC-BAB0-2328DC2F0713}" presName="accent_5" presStyleCnt="0"/>
      <dgm:spPr/>
      <dgm:t>
        <a:bodyPr/>
        <a:lstStyle/>
        <a:p>
          <a:endParaRPr lang="en-US"/>
        </a:p>
      </dgm:t>
    </dgm:pt>
    <dgm:pt modelId="{24113558-A2C8-4598-B0ED-C75B0C907B54}" type="pres">
      <dgm:prSet presAssocID="{46786E16-0018-40CC-BAB0-2328DC2F0713}" presName="accentRepeatNode" presStyleLbl="solidFgAcc1" presStyleIdx="4" presStyleCnt="6"/>
      <dgm:spPr/>
      <dgm:t>
        <a:bodyPr/>
        <a:lstStyle/>
        <a:p>
          <a:endParaRPr lang="en-US"/>
        </a:p>
      </dgm:t>
    </dgm:pt>
    <dgm:pt modelId="{4BCF6079-0AB0-4973-8C70-94AFD3A04192}" type="pres">
      <dgm:prSet presAssocID="{0C8508C4-1C62-42B3-924C-B92BF96F1F9E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B6D08-12FB-4226-BB6A-051DA164E9FD}" type="pres">
      <dgm:prSet presAssocID="{0C8508C4-1C62-42B3-924C-B92BF96F1F9E}" presName="accent_6" presStyleCnt="0"/>
      <dgm:spPr/>
      <dgm:t>
        <a:bodyPr/>
        <a:lstStyle/>
        <a:p>
          <a:endParaRPr lang="en-US"/>
        </a:p>
      </dgm:t>
    </dgm:pt>
    <dgm:pt modelId="{04DADBEE-F846-4644-992F-6120A94BA19B}" type="pres">
      <dgm:prSet presAssocID="{0C8508C4-1C62-42B3-924C-B92BF96F1F9E}" presName="accentRepeatNode" presStyleLbl="solidFgAcc1" presStyleIdx="5" presStyleCnt="6"/>
      <dgm:spPr/>
      <dgm:t>
        <a:bodyPr/>
        <a:lstStyle/>
        <a:p>
          <a:endParaRPr lang="en-US"/>
        </a:p>
      </dgm:t>
    </dgm:pt>
  </dgm:ptLst>
  <dgm:cxnLst>
    <dgm:cxn modelId="{5AC16ED5-8FCE-4D7B-B20B-9DA6A3ACFDFF}" srcId="{C6FE6AD2-495C-4917-A850-294F07EA96AE}" destId="{A671D250-77A5-416C-AD3F-0127E2378D69}" srcOrd="2" destOrd="0" parTransId="{4AADF66E-F5AE-4A0E-8841-3851FEB68E48}" sibTransId="{99000647-E5B1-477C-8281-4064F6B52009}"/>
    <dgm:cxn modelId="{D999B97C-691C-4B23-B9CB-FBB2F493EBB6}" type="presOf" srcId="{3FAEE93E-9F0C-4CDE-B27F-05182F093C4D}" destId="{71DA9522-7AA8-4D97-A1D0-4F9F2FC86CE8}" srcOrd="0" destOrd="0" presId="urn:microsoft.com/office/officeart/2008/layout/VerticalCurvedList"/>
    <dgm:cxn modelId="{518372E7-6FD5-4F4A-95B7-C904871D5512}" srcId="{C6FE6AD2-495C-4917-A850-294F07EA96AE}" destId="{399F8838-A7EB-4C37-B70B-23F3138EA205}" srcOrd="0" destOrd="0" parTransId="{199FCFC5-69B8-4BEE-A03F-A82B84D2FC01}" sibTransId="{A09EE288-EE0D-4D4B-B45C-39E1DFAF63BE}"/>
    <dgm:cxn modelId="{27F5EA70-4FE2-4467-95FF-83F85DDD414E}" type="presOf" srcId="{46786E16-0018-40CC-BAB0-2328DC2F0713}" destId="{97502772-2D7D-422B-8834-EBE97D7E3D07}" srcOrd="0" destOrd="0" presId="urn:microsoft.com/office/officeart/2008/layout/VerticalCurvedList"/>
    <dgm:cxn modelId="{67BB9AE1-B992-4AA1-891D-73CECDA783E4}" type="presOf" srcId="{B72A1D69-23EF-4B15-85D3-18AC068A9401}" destId="{4588CFE5-DEC2-48F1-9DA5-60A245C27C42}" srcOrd="0" destOrd="0" presId="urn:microsoft.com/office/officeart/2008/layout/VerticalCurvedList"/>
    <dgm:cxn modelId="{56C87965-A5E5-45E6-A2C0-A551FC4BE835}" type="presOf" srcId="{0C8508C4-1C62-42B3-924C-B92BF96F1F9E}" destId="{4BCF6079-0AB0-4973-8C70-94AFD3A04192}" srcOrd="0" destOrd="0" presId="urn:microsoft.com/office/officeart/2008/layout/VerticalCurvedList"/>
    <dgm:cxn modelId="{9155EF6C-6B27-472E-96C3-9056D33FC4E0}" srcId="{C6FE6AD2-495C-4917-A850-294F07EA96AE}" destId="{B72A1D69-23EF-4B15-85D3-18AC068A9401}" srcOrd="1" destOrd="0" parTransId="{38ED2114-6175-4806-8A25-274976460854}" sibTransId="{F2F1C866-22E0-4CDC-B7D6-3ABF9E28D881}"/>
    <dgm:cxn modelId="{1093D81F-7FAE-4F16-8009-80829A4EFCE6}" type="presOf" srcId="{399F8838-A7EB-4C37-B70B-23F3138EA205}" destId="{BB3E4849-F09A-4568-9888-729B2C7E37AF}" srcOrd="0" destOrd="0" presId="urn:microsoft.com/office/officeart/2008/layout/VerticalCurvedList"/>
    <dgm:cxn modelId="{2B010418-923B-409A-BFB4-DE05F1418EE9}" type="presOf" srcId="{C6FE6AD2-495C-4917-A850-294F07EA96AE}" destId="{06A7BAC5-4928-4E4A-9D45-724194B4263D}" srcOrd="0" destOrd="0" presId="urn:microsoft.com/office/officeart/2008/layout/VerticalCurvedList"/>
    <dgm:cxn modelId="{25B3A43B-FE95-4AC3-A517-1A0038215227}" srcId="{C6FE6AD2-495C-4917-A850-294F07EA96AE}" destId="{46786E16-0018-40CC-BAB0-2328DC2F0713}" srcOrd="4" destOrd="0" parTransId="{C523B140-81E2-440C-8DEC-7A22CB8B5476}" sibTransId="{BB1C7F5D-9193-446B-83CF-EFE5282ACD7B}"/>
    <dgm:cxn modelId="{9D6FF7D8-A09A-43C1-B1E9-F4A798AEF030}" type="presOf" srcId="{A09EE288-EE0D-4D4B-B45C-39E1DFAF63BE}" destId="{44EDC5BA-FAF3-4113-9A32-24FC747AB2D8}" srcOrd="0" destOrd="0" presId="urn:microsoft.com/office/officeart/2008/layout/VerticalCurvedList"/>
    <dgm:cxn modelId="{13874A06-DEA4-46A6-87D1-A58C353ED9F3}" srcId="{C6FE6AD2-495C-4917-A850-294F07EA96AE}" destId="{3FAEE93E-9F0C-4CDE-B27F-05182F093C4D}" srcOrd="3" destOrd="0" parTransId="{8D8E0D63-01A0-4883-B6E4-96E38D3FCE49}" sibTransId="{EDC36D51-6A69-4DEA-B682-3B63B331B849}"/>
    <dgm:cxn modelId="{E8684494-555D-4081-8B57-688ED34612A6}" srcId="{C6FE6AD2-495C-4917-A850-294F07EA96AE}" destId="{0C8508C4-1C62-42B3-924C-B92BF96F1F9E}" srcOrd="5" destOrd="0" parTransId="{2682320B-57BE-452E-A371-798B8F174B5A}" sibTransId="{A81F8CA2-ED1A-426D-902B-10E4FAA7C757}"/>
    <dgm:cxn modelId="{56C07D7B-908C-4E87-A362-DCAD0B0C6216}" type="presOf" srcId="{A671D250-77A5-416C-AD3F-0127E2378D69}" destId="{895C59F5-5E95-4727-8DA4-7F25943E386E}" srcOrd="0" destOrd="0" presId="urn:microsoft.com/office/officeart/2008/layout/VerticalCurvedList"/>
    <dgm:cxn modelId="{B4082C35-F363-4760-AE0E-93CC7BAC8175}" type="presParOf" srcId="{06A7BAC5-4928-4E4A-9D45-724194B4263D}" destId="{CA769F0A-BF37-4073-9158-59A6B0CEC622}" srcOrd="0" destOrd="0" presId="urn:microsoft.com/office/officeart/2008/layout/VerticalCurvedList"/>
    <dgm:cxn modelId="{422D20E1-CDCD-49AA-BE47-23E79C79354F}" type="presParOf" srcId="{CA769F0A-BF37-4073-9158-59A6B0CEC622}" destId="{37D2A529-F51C-4CEC-8E9D-AA3B7FD35A5C}" srcOrd="0" destOrd="0" presId="urn:microsoft.com/office/officeart/2008/layout/VerticalCurvedList"/>
    <dgm:cxn modelId="{0EC175DF-78FD-4A0C-A726-F8E239422C9F}" type="presParOf" srcId="{37D2A529-F51C-4CEC-8E9D-AA3B7FD35A5C}" destId="{8C14CC2E-2138-433E-A391-A5B36C467499}" srcOrd="0" destOrd="0" presId="urn:microsoft.com/office/officeart/2008/layout/VerticalCurvedList"/>
    <dgm:cxn modelId="{2843335A-01DA-42FB-BEB9-54D764A57CC5}" type="presParOf" srcId="{37D2A529-F51C-4CEC-8E9D-AA3B7FD35A5C}" destId="{44EDC5BA-FAF3-4113-9A32-24FC747AB2D8}" srcOrd="1" destOrd="0" presId="urn:microsoft.com/office/officeart/2008/layout/VerticalCurvedList"/>
    <dgm:cxn modelId="{B64771D6-44E0-4DF6-91FC-3CABD7CFCEC3}" type="presParOf" srcId="{37D2A529-F51C-4CEC-8E9D-AA3B7FD35A5C}" destId="{830CE79F-1852-4A20-B38A-F6D57F133B1A}" srcOrd="2" destOrd="0" presId="urn:microsoft.com/office/officeart/2008/layout/VerticalCurvedList"/>
    <dgm:cxn modelId="{E2582FB9-45FD-422A-9E94-3FFA8C032810}" type="presParOf" srcId="{37D2A529-F51C-4CEC-8E9D-AA3B7FD35A5C}" destId="{BC23F23C-FCC9-46C6-8091-70866E10EBDC}" srcOrd="3" destOrd="0" presId="urn:microsoft.com/office/officeart/2008/layout/VerticalCurvedList"/>
    <dgm:cxn modelId="{37BCB242-93F4-492C-AE66-C8A9C00EE46D}" type="presParOf" srcId="{CA769F0A-BF37-4073-9158-59A6B0CEC622}" destId="{BB3E4849-F09A-4568-9888-729B2C7E37AF}" srcOrd="1" destOrd="0" presId="urn:microsoft.com/office/officeart/2008/layout/VerticalCurvedList"/>
    <dgm:cxn modelId="{5BE978DF-5E6E-4CFE-84F9-CEE1841BBBD5}" type="presParOf" srcId="{CA769F0A-BF37-4073-9158-59A6B0CEC622}" destId="{4D21BEFF-C611-404C-8533-D266DFFAB175}" srcOrd="2" destOrd="0" presId="urn:microsoft.com/office/officeart/2008/layout/VerticalCurvedList"/>
    <dgm:cxn modelId="{482FA61B-3595-4D96-81F5-76F56187A110}" type="presParOf" srcId="{4D21BEFF-C611-404C-8533-D266DFFAB175}" destId="{7559ED81-92C2-4A56-B5E2-EEA4A4A99DDA}" srcOrd="0" destOrd="0" presId="urn:microsoft.com/office/officeart/2008/layout/VerticalCurvedList"/>
    <dgm:cxn modelId="{1D860F76-3B16-4A02-8961-5FF2FBAB566F}" type="presParOf" srcId="{CA769F0A-BF37-4073-9158-59A6B0CEC622}" destId="{4588CFE5-DEC2-48F1-9DA5-60A245C27C42}" srcOrd="3" destOrd="0" presId="urn:microsoft.com/office/officeart/2008/layout/VerticalCurvedList"/>
    <dgm:cxn modelId="{850FF5DC-D62F-44EE-9DB0-A5886670A235}" type="presParOf" srcId="{CA769F0A-BF37-4073-9158-59A6B0CEC622}" destId="{2A0650FD-9B6E-4FE7-BC70-8066A859283E}" srcOrd="4" destOrd="0" presId="urn:microsoft.com/office/officeart/2008/layout/VerticalCurvedList"/>
    <dgm:cxn modelId="{C7A151B8-68D1-47EF-9327-7BFD19C7D374}" type="presParOf" srcId="{2A0650FD-9B6E-4FE7-BC70-8066A859283E}" destId="{70346141-29FB-4BD2-8FB3-F919F8749FDF}" srcOrd="0" destOrd="0" presId="urn:microsoft.com/office/officeart/2008/layout/VerticalCurvedList"/>
    <dgm:cxn modelId="{C098265B-B6F5-485B-985F-A925C69B6C9E}" type="presParOf" srcId="{CA769F0A-BF37-4073-9158-59A6B0CEC622}" destId="{895C59F5-5E95-4727-8DA4-7F25943E386E}" srcOrd="5" destOrd="0" presId="urn:microsoft.com/office/officeart/2008/layout/VerticalCurvedList"/>
    <dgm:cxn modelId="{78CCB906-474F-4669-8A4E-EC596ED8F1DA}" type="presParOf" srcId="{CA769F0A-BF37-4073-9158-59A6B0CEC622}" destId="{90FEA103-78A5-4301-A6EF-31FF2D06DB4E}" srcOrd="6" destOrd="0" presId="urn:microsoft.com/office/officeart/2008/layout/VerticalCurvedList"/>
    <dgm:cxn modelId="{5BD85C98-298A-4D00-B732-42CF8C5527AE}" type="presParOf" srcId="{90FEA103-78A5-4301-A6EF-31FF2D06DB4E}" destId="{CCCD5E71-904A-4F68-9B84-08A9F07AC7BC}" srcOrd="0" destOrd="0" presId="urn:microsoft.com/office/officeart/2008/layout/VerticalCurvedList"/>
    <dgm:cxn modelId="{5B0EB360-7842-4A58-816E-BC63305FC4A5}" type="presParOf" srcId="{CA769F0A-BF37-4073-9158-59A6B0CEC622}" destId="{71DA9522-7AA8-4D97-A1D0-4F9F2FC86CE8}" srcOrd="7" destOrd="0" presId="urn:microsoft.com/office/officeart/2008/layout/VerticalCurvedList"/>
    <dgm:cxn modelId="{E83D395C-B044-4AB8-9A04-08F619FA0AEB}" type="presParOf" srcId="{CA769F0A-BF37-4073-9158-59A6B0CEC622}" destId="{261F8030-9113-4304-83C6-0C3E8F691119}" srcOrd="8" destOrd="0" presId="urn:microsoft.com/office/officeart/2008/layout/VerticalCurvedList"/>
    <dgm:cxn modelId="{D78F9A81-D850-4F4A-B499-9128F8941E83}" type="presParOf" srcId="{261F8030-9113-4304-83C6-0C3E8F691119}" destId="{AB2A0C62-0B33-4C5A-9051-A9EBFF935057}" srcOrd="0" destOrd="0" presId="urn:microsoft.com/office/officeart/2008/layout/VerticalCurvedList"/>
    <dgm:cxn modelId="{EE378DAA-59D9-4365-9DE5-20652E30A882}" type="presParOf" srcId="{CA769F0A-BF37-4073-9158-59A6B0CEC622}" destId="{97502772-2D7D-422B-8834-EBE97D7E3D07}" srcOrd="9" destOrd="0" presId="urn:microsoft.com/office/officeart/2008/layout/VerticalCurvedList"/>
    <dgm:cxn modelId="{B8AFF3DA-1A55-4DF9-A48D-7A6D24BF11D6}" type="presParOf" srcId="{CA769F0A-BF37-4073-9158-59A6B0CEC622}" destId="{163812D0-E276-451D-ADEF-9903AEB922D9}" srcOrd="10" destOrd="0" presId="urn:microsoft.com/office/officeart/2008/layout/VerticalCurvedList"/>
    <dgm:cxn modelId="{92707445-2277-469A-959B-DC50A068AABA}" type="presParOf" srcId="{163812D0-E276-451D-ADEF-9903AEB922D9}" destId="{24113558-A2C8-4598-B0ED-C75B0C907B54}" srcOrd="0" destOrd="0" presId="urn:microsoft.com/office/officeart/2008/layout/VerticalCurvedList"/>
    <dgm:cxn modelId="{65C33781-4669-457F-B1D9-84749E8261A2}" type="presParOf" srcId="{CA769F0A-BF37-4073-9158-59A6B0CEC622}" destId="{4BCF6079-0AB0-4973-8C70-94AFD3A04192}" srcOrd="11" destOrd="0" presId="urn:microsoft.com/office/officeart/2008/layout/VerticalCurvedList"/>
    <dgm:cxn modelId="{830DCEB8-B555-4395-A1CD-C19680906305}" type="presParOf" srcId="{CA769F0A-BF37-4073-9158-59A6B0CEC622}" destId="{498B6D08-12FB-4226-BB6A-051DA164E9FD}" srcOrd="12" destOrd="0" presId="urn:microsoft.com/office/officeart/2008/layout/VerticalCurvedList"/>
    <dgm:cxn modelId="{1C5F3A65-BBB3-4B5F-A8C4-3EA8AFCF499A}" type="presParOf" srcId="{498B6D08-12FB-4226-BB6A-051DA164E9FD}" destId="{04DADBEE-F846-4644-992F-6120A94BA19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A11D34-DD6C-42F7-BFCC-C2B83850350D}" type="doc">
      <dgm:prSet loTypeId="urn:microsoft.com/office/officeart/2005/8/layout/lProcess2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64CCF6B-E3E7-4D9B-92AD-6B7292F8AF39}">
      <dgm:prSet phldrT="[Text]" custT="1"/>
      <dgm:spPr/>
      <dgm:t>
        <a:bodyPr/>
        <a:lstStyle/>
        <a:p>
          <a:r>
            <a:rPr kumimoji="0" lang="en-US" sz="3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Kingsley &amp; Garry</a:t>
          </a:r>
          <a:endParaRPr kumimoji="0"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007ACF3D-984B-455F-A4A0-588EFE463995}" type="parTrans" cxnId="{CD5E438B-914C-42BF-AC89-5555FC46C82A}">
      <dgm:prSet/>
      <dgm:spPr/>
      <dgm:t>
        <a:bodyPr/>
        <a:lstStyle/>
        <a:p>
          <a:endParaRPr lang="en-US"/>
        </a:p>
      </dgm:t>
    </dgm:pt>
    <dgm:pt modelId="{B1848A47-77A1-48A4-8635-FD789E73DCDC}" type="sibTrans" cxnId="{CD5E438B-914C-42BF-AC89-5555FC46C82A}">
      <dgm:prSet/>
      <dgm:spPr/>
      <dgm:t>
        <a:bodyPr/>
        <a:lstStyle/>
        <a:p>
          <a:endParaRPr lang="en-US"/>
        </a:p>
      </dgm:t>
    </dgm:pt>
    <dgm:pt modelId="{F7A4CDD5-9D32-4861-B224-55A459C5C8B8}">
      <dgm:prSet phldrT="[Text]"/>
      <dgm:spPr/>
      <dgm:t>
        <a:bodyPr/>
        <a:lstStyle/>
        <a:p>
          <a:r>
            <a:rPr lang="en-US" dirty="0" smtClean="0"/>
            <a:t>Stimulus Response Theories</a:t>
          </a:r>
          <a:endParaRPr lang="en-US" dirty="0"/>
        </a:p>
      </dgm:t>
    </dgm:pt>
    <dgm:pt modelId="{5EDFF847-7853-4599-8D1C-AB3F76A17680}" type="parTrans" cxnId="{6D7FB148-4D07-48AC-906F-C7BF3F43A16F}">
      <dgm:prSet/>
      <dgm:spPr/>
      <dgm:t>
        <a:bodyPr/>
        <a:lstStyle/>
        <a:p>
          <a:endParaRPr lang="en-US"/>
        </a:p>
      </dgm:t>
    </dgm:pt>
    <dgm:pt modelId="{4B6212DD-3AB6-4D45-9112-C576126F76E5}" type="sibTrans" cxnId="{6D7FB148-4D07-48AC-906F-C7BF3F43A16F}">
      <dgm:prSet/>
      <dgm:spPr/>
      <dgm:t>
        <a:bodyPr/>
        <a:lstStyle/>
        <a:p>
          <a:endParaRPr lang="en-US"/>
        </a:p>
      </dgm:t>
    </dgm:pt>
    <dgm:pt modelId="{AFE5B0B6-25E0-40A5-B819-8F3518DE0A8F}">
      <dgm:prSet phldrT="[Text]"/>
      <dgm:spPr/>
      <dgm:t>
        <a:bodyPr/>
        <a:lstStyle/>
        <a:p>
          <a:r>
            <a:rPr lang="en-US" dirty="0" smtClean="0"/>
            <a:t>Field Theories</a:t>
          </a:r>
          <a:endParaRPr lang="en-US" dirty="0"/>
        </a:p>
      </dgm:t>
    </dgm:pt>
    <dgm:pt modelId="{022BFB88-9FD9-4689-A98C-B429A2636465}" type="parTrans" cxnId="{678E2D34-79AE-4F17-A4C1-7E73AFFEC30F}">
      <dgm:prSet/>
      <dgm:spPr/>
      <dgm:t>
        <a:bodyPr/>
        <a:lstStyle/>
        <a:p>
          <a:endParaRPr lang="en-US"/>
        </a:p>
      </dgm:t>
    </dgm:pt>
    <dgm:pt modelId="{58025E9C-0E7B-4C09-960E-5A709F8A0710}" type="sibTrans" cxnId="{678E2D34-79AE-4F17-A4C1-7E73AFFEC30F}">
      <dgm:prSet/>
      <dgm:spPr/>
      <dgm:t>
        <a:bodyPr/>
        <a:lstStyle/>
        <a:p>
          <a:endParaRPr lang="en-US"/>
        </a:p>
      </dgm:t>
    </dgm:pt>
    <dgm:pt modelId="{E54E4329-3FE4-48F3-AA50-A783F3113DFD}">
      <dgm:prSet phldrT="[Text]" custT="1"/>
      <dgm:spPr/>
      <dgm:t>
        <a:bodyPr/>
        <a:lstStyle/>
        <a:p>
          <a:r>
            <a:rPr kumimoji="0" lang="en-US" sz="3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Taba</a:t>
          </a:r>
          <a:endParaRPr kumimoji="0"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4D937562-1785-4EF0-97F5-ED774200FC5C}" type="parTrans" cxnId="{70F2A0FB-0586-436A-83F5-8FFF09595122}">
      <dgm:prSet/>
      <dgm:spPr/>
      <dgm:t>
        <a:bodyPr/>
        <a:lstStyle/>
        <a:p>
          <a:endParaRPr lang="en-US"/>
        </a:p>
      </dgm:t>
    </dgm:pt>
    <dgm:pt modelId="{CBAB13E4-EF08-4B74-A154-96AC7AB1B7FA}" type="sibTrans" cxnId="{70F2A0FB-0586-436A-83F5-8FFF09595122}">
      <dgm:prSet/>
      <dgm:spPr/>
      <dgm:t>
        <a:bodyPr/>
        <a:lstStyle/>
        <a:p>
          <a:endParaRPr lang="en-US"/>
        </a:p>
      </dgm:t>
    </dgm:pt>
    <dgm:pt modelId="{4CD524BF-8CC6-4205-82C8-648E6A7B8BF4}">
      <dgm:prSet phldrT="[Text]"/>
      <dgm:spPr/>
      <dgm:t>
        <a:bodyPr/>
        <a:lstStyle/>
        <a:p>
          <a:r>
            <a:rPr lang="en-US" dirty="0" smtClean="0"/>
            <a:t>Behaviorist Theories</a:t>
          </a:r>
          <a:endParaRPr lang="en-US" dirty="0"/>
        </a:p>
      </dgm:t>
    </dgm:pt>
    <dgm:pt modelId="{739ED0E9-8D82-4471-868C-3AC7DEEE7D20}" type="parTrans" cxnId="{9C7D4780-1B84-4AF9-8AF9-87778C6C9960}">
      <dgm:prSet/>
      <dgm:spPr/>
      <dgm:t>
        <a:bodyPr/>
        <a:lstStyle/>
        <a:p>
          <a:endParaRPr lang="en-US"/>
        </a:p>
      </dgm:t>
    </dgm:pt>
    <dgm:pt modelId="{825B0C78-0ECE-4464-A4EA-5504E8E517DA}" type="sibTrans" cxnId="{9C7D4780-1B84-4AF9-8AF9-87778C6C9960}">
      <dgm:prSet/>
      <dgm:spPr/>
      <dgm:t>
        <a:bodyPr/>
        <a:lstStyle/>
        <a:p>
          <a:endParaRPr lang="en-US"/>
        </a:p>
      </dgm:t>
    </dgm:pt>
    <dgm:pt modelId="{69F207EC-76C2-436D-ABE0-14384C5537FB}">
      <dgm:prSet phldrT="[Text]"/>
      <dgm:spPr/>
      <dgm:t>
        <a:bodyPr/>
        <a:lstStyle/>
        <a:p>
          <a:r>
            <a:rPr lang="en-US" dirty="0" smtClean="0"/>
            <a:t>Organismic, Gestalt, &amp; Field Theories</a:t>
          </a:r>
          <a:endParaRPr lang="en-US" dirty="0"/>
        </a:p>
      </dgm:t>
    </dgm:pt>
    <dgm:pt modelId="{1B4EE858-A200-4336-A044-DA2A0B37E7DA}" type="parTrans" cxnId="{983ACE28-9802-4964-BF4B-D6051796BED1}">
      <dgm:prSet/>
      <dgm:spPr/>
      <dgm:t>
        <a:bodyPr/>
        <a:lstStyle/>
        <a:p>
          <a:endParaRPr lang="en-US"/>
        </a:p>
      </dgm:t>
    </dgm:pt>
    <dgm:pt modelId="{94407988-4E6F-4868-8E03-C720BD7D1B94}" type="sibTrans" cxnId="{983ACE28-9802-4964-BF4B-D6051796BED1}">
      <dgm:prSet/>
      <dgm:spPr/>
      <dgm:t>
        <a:bodyPr/>
        <a:lstStyle/>
        <a:p>
          <a:endParaRPr lang="en-US"/>
        </a:p>
      </dgm:t>
    </dgm:pt>
    <dgm:pt modelId="{CDED928F-E6C0-4509-B690-88BDCBAAC29C}" type="pres">
      <dgm:prSet presAssocID="{46A11D34-DD6C-42F7-BFCC-C2B83850350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5C92C1-A7E2-4CC1-919D-0BAAB115AFCB}" type="pres">
      <dgm:prSet presAssocID="{F64CCF6B-E3E7-4D9B-92AD-6B7292F8AF39}" presName="compNode" presStyleCnt="0"/>
      <dgm:spPr/>
      <dgm:t>
        <a:bodyPr/>
        <a:lstStyle/>
        <a:p>
          <a:endParaRPr lang="en-US"/>
        </a:p>
      </dgm:t>
    </dgm:pt>
    <dgm:pt modelId="{074132EC-5CB0-4F40-A189-48F28EC7874D}" type="pres">
      <dgm:prSet presAssocID="{F64CCF6B-E3E7-4D9B-92AD-6B7292F8AF39}" presName="aNode" presStyleLbl="bgShp" presStyleIdx="0" presStyleCnt="2"/>
      <dgm:spPr/>
      <dgm:t>
        <a:bodyPr/>
        <a:lstStyle/>
        <a:p>
          <a:endParaRPr lang="en-US"/>
        </a:p>
      </dgm:t>
    </dgm:pt>
    <dgm:pt modelId="{FF30AF34-B94F-45F6-A29B-A80C6019B131}" type="pres">
      <dgm:prSet presAssocID="{F64CCF6B-E3E7-4D9B-92AD-6B7292F8AF39}" presName="textNode" presStyleLbl="bgShp" presStyleIdx="0" presStyleCnt="2"/>
      <dgm:spPr/>
      <dgm:t>
        <a:bodyPr/>
        <a:lstStyle/>
        <a:p>
          <a:endParaRPr lang="en-US"/>
        </a:p>
      </dgm:t>
    </dgm:pt>
    <dgm:pt modelId="{76CE9EC9-479B-4242-B417-AF2C3A419F76}" type="pres">
      <dgm:prSet presAssocID="{F64CCF6B-E3E7-4D9B-92AD-6B7292F8AF39}" presName="compChildNode" presStyleCnt="0"/>
      <dgm:spPr/>
      <dgm:t>
        <a:bodyPr/>
        <a:lstStyle/>
        <a:p>
          <a:endParaRPr lang="en-US"/>
        </a:p>
      </dgm:t>
    </dgm:pt>
    <dgm:pt modelId="{45523A31-134E-486B-BDC5-8A95713CEEEE}" type="pres">
      <dgm:prSet presAssocID="{F64CCF6B-E3E7-4D9B-92AD-6B7292F8AF39}" presName="theInnerList" presStyleCnt="0"/>
      <dgm:spPr/>
      <dgm:t>
        <a:bodyPr/>
        <a:lstStyle/>
        <a:p>
          <a:endParaRPr lang="en-US"/>
        </a:p>
      </dgm:t>
    </dgm:pt>
    <dgm:pt modelId="{A84D3157-9730-4928-943F-9149E6F84557}" type="pres">
      <dgm:prSet presAssocID="{F7A4CDD5-9D32-4861-B224-55A459C5C8B8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C2C6B-813D-4907-BDEE-0EFC4EFA9159}" type="pres">
      <dgm:prSet presAssocID="{F7A4CDD5-9D32-4861-B224-55A459C5C8B8}" presName="aSpace2" presStyleCnt="0"/>
      <dgm:spPr/>
      <dgm:t>
        <a:bodyPr/>
        <a:lstStyle/>
        <a:p>
          <a:endParaRPr lang="en-US"/>
        </a:p>
      </dgm:t>
    </dgm:pt>
    <dgm:pt modelId="{4604C252-A37E-4EAC-A3EB-255AA52543EE}" type="pres">
      <dgm:prSet presAssocID="{AFE5B0B6-25E0-40A5-B819-8F3518DE0A8F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298CD-4B3A-4887-8CAB-6B7C398206A9}" type="pres">
      <dgm:prSet presAssocID="{F64CCF6B-E3E7-4D9B-92AD-6B7292F8AF39}" presName="aSpace" presStyleCnt="0"/>
      <dgm:spPr/>
      <dgm:t>
        <a:bodyPr/>
        <a:lstStyle/>
        <a:p>
          <a:endParaRPr lang="en-US"/>
        </a:p>
      </dgm:t>
    </dgm:pt>
    <dgm:pt modelId="{4B5F5091-4D11-4CF1-9495-9CBBA87A5EE2}" type="pres">
      <dgm:prSet presAssocID="{E54E4329-3FE4-48F3-AA50-A783F3113DFD}" presName="compNode" presStyleCnt="0"/>
      <dgm:spPr/>
      <dgm:t>
        <a:bodyPr/>
        <a:lstStyle/>
        <a:p>
          <a:endParaRPr lang="en-US"/>
        </a:p>
      </dgm:t>
    </dgm:pt>
    <dgm:pt modelId="{86D2BFB9-06FB-4840-8268-233D2A3DE112}" type="pres">
      <dgm:prSet presAssocID="{E54E4329-3FE4-48F3-AA50-A783F3113DFD}" presName="aNode" presStyleLbl="bgShp" presStyleIdx="1" presStyleCnt="2"/>
      <dgm:spPr/>
      <dgm:t>
        <a:bodyPr/>
        <a:lstStyle/>
        <a:p>
          <a:endParaRPr lang="en-US"/>
        </a:p>
      </dgm:t>
    </dgm:pt>
    <dgm:pt modelId="{A73D8E1C-26D5-45A4-8D4C-099412EB96D3}" type="pres">
      <dgm:prSet presAssocID="{E54E4329-3FE4-48F3-AA50-A783F3113DFD}" presName="textNode" presStyleLbl="bgShp" presStyleIdx="1" presStyleCnt="2"/>
      <dgm:spPr/>
      <dgm:t>
        <a:bodyPr/>
        <a:lstStyle/>
        <a:p>
          <a:endParaRPr lang="en-US"/>
        </a:p>
      </dgm:t>
    </dgm:pt>
    <dgm:pt modelId="{F4B54E19-D953-40D7-A5FF-5BF9166B7550}" type="pres">
      <dgm:prSet presAssocID="{E54E4329-3FE4-48F3-AA50-A783F3113DFD}" presName="compChildNode" presStyleCnt="0"/>
      <dgm:spPr/>
      <dgm:t>
        <a:bodyPr/>
        <a:lstStyle/>
        <a:p>
          <a:endParaRPr lang="en-US"/>
        </a:p>
      </dgm:t>
    </dgm:pt>
    <dgm:pt modelId="{EF48677A-322C-4C0E-B5B5-C59DB58B382C}" type="pres">
      <dgm:prSet presAssocID="{E54E4329-3FE4-48F3-AA50-A783F3113DFD}" presName="theInnerList" presStyleCnt="0"/>
      <dgm:spPr/>
      <dgm:t>
        <a:bodyPr/>
        <a:lstStyle/>
        <a:p>
          <a:endParaRPr lang="en-US"/>
        </a:p>
      </dgm:t>
    </dgm:pt>
    <dgm:pt modelId="{964DF47D-ABD3-4B13-850D-75A3CCA05BAF}" type="pres">
      <dgm:prSet presAssocID="{4CD524BF-8CC6-4205-82C8-648E6A7B8BF4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A4CB0-62DD-45D1-8B3D-63911B545D93}" type="pres">
      <dgm:prSet presAssocID="{4CD524BF-8CC6-4205-82C8-648E6A7B8BF4}" presName="aSpace2" presStyleCnt="0"/>
      <dgm:spPr/>
      <dgm:t>
        <a:bodyPr/>
        <a:lstStyle/>
        <a:p>
          <a:endParaRPr lang="en-US"/>
        </a:p>
      </dgm:t>
    </dgm:pt>
    <dgm:pt modelId="{CE76588D-F6DD-4148-9A76-7DB0A837708A}" type="pres">
      <dgm:prSet presAssocID="{69F207EC-76C2-436D-ABE0-14384C5537FB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8682E5-7E47-43E7-A6AA-57F5C740EF35}" type="presOf" srcId="{F64CCF6B-E3E7-4D9B-92AD-6B7292F8AF39}" destId="{074132EC-5CB0-4F40-A189-48F28EC7874D}" srcOrd="0" destOrd="0" presId="urn:microsoft.com/office/officeart/2005/8/layout/lProcess2"/>
    <dgm:cxn modelId="{7673EAE0-E590-4C8D-AA96-185B56A24570}" type="presOf" srcId="{F64CCF6B-E3E7-4D9B-92AD-6B7292F8AF39}" destId="{FF30AF34-B94F-45F6-A29B-A80C6019B131}" srcOrd="1" destOrd="0" presId="urn:microsoft.com/office/officeart/2005/8/layout/lProcess2"/>
    <dgm:cxn modelId="{70F2A0FB-0586-436A-83F5-8FFF09595122}" srcId="{46A11D34-DD6C-42F7-BFCC-C2B83850350D}" destId="{E54E4329-3FE4-48F3-AA50-A783F3113DFD}" srcOrd="1" destOrd="0" parTransId="{4D937562-1785-4EF0-97F5-ED774200FC5C}" sibTransId="{CBAB13E4-EF08-4B74-A154-96AC7AB1B7FA}"/>
    <dgm:cxn modelId="{F8919FB2-7DB4-4ADC-ACB9-F6712A8B2F73}" type="presOf" srcId="{46A11D34-DD6C-42F7-BFCC-C2B83850350D}" destId="{CDED928F-E6C0-4509-B690-88BDCBAAC29C}" srcOrd="0" destOrd="0" presId="urn:microsoft.com/office/officeart/2005/8/layout/lProcess2"/>
    <dgm:cxn modelId="{678E2D34-79AE-4F17-A4C1-7E73AFFEC30F}" srcId="{F64CCF6B-E3E7-4D9B-92AD-6B7292F8AF39}" destId="{AFE5B0B6-25E0-40A5-B819-8F3518DE0A8F}" srcOrd="1" destOrd="0" parTransId="{022BFB88-9FD9-4689-A98C-B429A2636465}" sibTransId="{58025E9C-0E7B-4C09-960E-5A709F8A0710}"/>
    <dgm:cxn modelId="{9C7D4780-1B84-4AF9-8AF9-87778C6C9960}" srcId="{E54E4329-3FE4-48F3-AA50-A783F3113DFD}" destId="{4CD524BF-8CC6-4205-82C8-648E6A7B8BF4}" srcOrd="0" destOrd="0" parTransId="{739ED0E9-8D82-4471-868C-3AC7DEEE7D20}" sibTransId="{825B0C78-0ECE-4464-A4EA-5504E8E517DA}"/>
    <dgm:cxn modelId="{9655CEAD-9070-4A69-BA76-B2B7152CF20E}" type="presOf" srcId="{4CD524BF-8CC6-4205-82C8-648E6A7B8BF4}" destId="{964DF47D-ABD3-4B13-850D-75A3CCA05BAF}" srcOrd="0" destOrd="0" presId="urn:microsoft.com/office/officeart/2005/8/layout/lProcess2"/>
    <dgm:cxn modelId="{983ACE28-9802-4964-BF4B-D6051796BED1}" srcId="{E54E4329-3FE4-48F3-AA50-A783F3113DFD}" destId="{69F207EC-76C2-436D-ABE0-14384C5537FB}" srcOrd="1" destOrd="0" parTransId="{1B4EE858-A200-4336-A044-DA2A0B37E7DA}" sibTransId="{94407988-4E6F-4868-8E03-C720BD7D1B94}"/>
    <dgm:cxn modelId="{83F4DC13-E380-4839-B174-D10AE0E2A62D}" type="presOf" srcId="{AFE5B0B6-25E0-40A5-B819-8F3518DE0A8F}" destId="{4604C252-A37E-4EAC-A3EB-255AA52543EE}" srcOrd="0" destOrd="0" presId="urn:microsoft.com/office/officeart/2005/8/layout/lProcess2"/>
    <dgm:cxn modelId="{5843BCBE-0F64-4F7E-A8C1-4799420B16F4}" type="presOf" srcId="{E54E4329-3FE4-48F3-AA50-A783F3113DFD}" destId="{A73D8E1C-26D5-45A4-8D4C-099412EB96D3}" srcOrd="1" destOrd="0" presId="urn:microsoft.com/office/officeart/2005/8/layout/lProcess2"/>
    <dgm:cxn modelId="{4773AF60-7EEF-43D3-BF56-66EF1CA80535}" type="presOf" srcId="{F7A4CDD5-9D32-4861-B224-55A459C5C8B8}" destId="{A84D3157-9730-4928-943F-9149E6F84557}" srcOrd="0" destOrd="0" presId="urn:microsoft.com/office/officeart/2005/8/layout/lProcess2"/>
    <dgm:cxn modelId="{DAA56648-0E79-4DFC-98F5-333F0353DC8A}" type="presOf" srcId="{E54E4329-3FE4-48F3-AA50-A783F3113DFD}" destId="{86D2BFB9-06FB-4840-8268-233D2A3DE112}" srcOrd="0" destOrd="0" presId="urn:microsoft.com/office/officeart/2005/8/layout/lProcess2"/>
    <dgm:cxn modelId="{CD5E438B-914C-42BF-AC89-5555FC46C82A}" srcId="{46A11D34-DD6C-42F7-BFCC-C2B83850350D}" destId="{F64CCF6B-E3E7-4D9B-92AD-6B7292F8AF39}" srcOrd="0" destOrd="0" parTransId="{007ACF3D-984B-455F-A4A0-588EFE463995}" sibTransId="{B1848A47-77A1-48A4-8635-FD789E73DCDC}"/>
    <dgm:cxn modelId="{3613917B-3931-4541-9383-3BB851FDD0CF}" type="presOf" srcId="{69F207EC-76C2-436D-ABE0-14384C5537FB}" destId="{CE76588D-F6DD-4148-9A76-7DB0A837708A}" srcOrd="0" destOrd="0" presId="urn:microsoft.com/office/officeart/2005/8/layout/lProcess2"/>
    <dgm:cxn modelId="{6D7FB148-4D07-48AC-906F-C7BF3F43A16F}" srcId="{F64CCF6B-E3E7-4D9B-92AD-6B7292F8AF39}" destId="{F7A4CDD5-9D32-4861-B224-55A459C5C8B8}" srcOrd="0" destOrd="0" parTransId="{5EDFF847-7853-4599-8D1C-AB3F76A17680}" sibTransId="{4B6212DD-3AB6-4D45-9112-C576126F76E5}"/>
    <dgm:cxn modelId="{AB9D7E19-855F-4BC3-BD04-4456E454F245}" type="presParOf" srcId="{CDED928F-E6C0-4509-B690-88BDCBAAC29C}" destId="{665C92C1-A7E2-4CC1-919D-0BAAB115AFCB}" srcOrd="0" destOrd="0" presId="urn:microsoft.com/office/officeart/2005/8/layout/lProcess2"/>
    <dgm:cxn modelId="{653751B0-3961-456D-A135-286BAACE8A5B}" type="presParOf" srcId="{665C92C1-A7E2-4CC1-919D-0BAAB115AFCB}" destId="{074132EC-5CB0-4F40-A189-48F28EC7874D}" srcOrd="0" destOrd="0" presId="urn:microsoft.com/office/officeart/2005/8/layout/lProcess2"/>
    <dgm:cxn modelId="{F2D26D90-F999-42EE-A594-5F6856E6A7A0}" type="presParOf" srcId="{665C92C1-A7E2-4CC1-919D-0BAAB115AFCB}" destId="{FF30AF34-B94F-45F6-A29B-A80C6019B131}" srcOrd="1" destOrd="0" presId="urn:microsoft.com/office/officeart/2005/8/layout/lProcess2"/>
    <dgm:cxn modelId="{35565A02-DD8B-4226-AAB0-D001AA37806F}" type="presParOf" srcId="{665C92C1-A7E2-4CC1-919D-0BAAB115AFCB}" destId="{76CE9EC9-479B-4242-B417-AF2C3A419F76}" srcOrd="2" destOrd="0" presId="urn:microsoft.com/office/officeart/2005/8/layout/lProcess2"/>
    <dgm:cxn modelId="{F4BC9170-A53F-4259-AC72-4C7D97F03C28}" type="presParOf" srcId="{76CE9EC9-479B-4242-B417-AF2C3A419F76}" destId="{45523A31-134E-486B-BDC5-8A95713CEEEE}" srcOrd="0" destOrd="0" presId="urn:microsoft.com/office/officeart/2005/8/layout/lProcess2"/>
    <dgm:cxn modelId="{B12DC89B-F0E4-45F2-8274-52A332010F7E}" type="presParOf" srcId="{45523A31-134E-486B-BDC5-8A95713CEEEE}" destId="{A84D3157-9730-4928-943F-9149E6F84557}" srcOrd="0" destOrd="0" presId="urn:microsoft.com/office/officeart/2005/8/layout/lProcess2"/>
    <dgm:cxn modelId="{F93B25EA-4481-49C4-B1EA-45A353836FC9}" type="presParOf" srcId="{45523A31-134E-486B-BDC5-8A95713CEEEE}" destId="{D9BC2C6B-813D-4907-BDEE-0EFC4EFA9159}" srcOrd="1" destOrd="0" presId="urn:microsoft.com/office/officeart/2005/8/layout/lProcess2"/>
    <dgm:cxn modelId="{2AB22A65-F436-4EFA-9B2B-8F43A71067A8}" type="presParOf" srcId="{45523A31-134E-486B-BDC5-8A95713CEEEE}" destId="{4604C252-A37E-4EAC-A3EB-255AA52543EE}" srcOrd="2" destOrd="0" presId="urn:microsoft.com/office/officeart/2005/8/layout/lProcess2"/>
    <dgm:cxn modelId="{AF3F1A32-2646-4AB3-843F-2FD997005713}" type="presParOf" srcId="{CDED928F-E6C0-4509-B690-88BDCBAAC29C}" destId="{EF2298CD-4B3A-4887-8CAB-6B7C398206A9}" srcOrd="1" destOrd="0" presId="urn:microsoft.com/office/officeart/2005/8/layout/lProcess2"/>
    <dgm:cxn modelId="{336737BD-4E58-4444-AECC-958AE7C1A704}" type="presParOf" srcId="{CDED928F-E6C0-4509-B690-88BDCBAAC29C}" destId="{4B5F5091-4D11-4CF1-9495-9CBBA87A5EE2}" srcOrd="2" destOrd="0" presId="urn:microsoft.com/office/officeart/2005/8/layout/lProcess2"/>
    <dgm:cxn modelId="{9356946A-A24D-40E0-96BF-B1709F0E78AB}" type="presParOf" srcId="{4B5F5091-4D11-4CF1-9495-9CBBA87A5EE2}" destId="{86D2BFB9-06FB-4840-8268-233D2A3DE112}" srcOrd="0" destOrd="0" presId="urn:microsoft.com/office/officeart/2005/8/layout/lProcess2"/>
    <dgm:cxn modelId="{9E00A117-7B54-4CD7-94D9-F07BC4D78A84}" type="presParOf" srcId="{4B5F5091-4D11-4CF1-9495-9CBBA87A5EE2}" destId="{A73D8E1C-26D5-45A4-8D4C-099412EB96D3}" srcOrd="1" destOrd="0" presId="urn:microsoft.com/office/officeart/2005/8/layout/lProcess2"/>
    <dgm:cxn modelId="{CC16A0D0-2942-4B7E-9043-000409F0DA83}" type="presParOf" srcId="{4B5F5091-4D11-4CF1-9495-9CBBA87A5EE2}" destId="{F4B54E19-D953-40D7-A5FF-5BF9166B7550}" srcOrd="2" destOrd="0" presId="urn:microsoft.com/office/officeart/2005/8/layout/lProcess2"/>
    <dgm:cxn modelId="{565B644F-65AC-46B9-9172-5840004AD459}" type="presParOf" srcId="{F4B54E19-D953-40D7-A5FF-5BF9166B7550}" destId="{EF48677A-322C-4C0E-B5B5-C59DB58B382C}" srcOrd="0" destOrd="0" presId="urn:microsoft.com/office/officeart/2005/8/layout/lProcess2"/>
    <dgm:cxn modelId="{CBEE37AB-07C7-46B2-9AAB-84A20C189C1F}" type="presParOf" srcId="{EF48677A-322C-4C0E-B5B5-C59DB58B382C}" destId="{964DF47D-ABD3-4B13-850D-75A3CCA05BAF}" srcOrd="0" destOrd="0" presId="urn:microsoft.com/office/officeart/2005/8/layout/lProcess2"/>
    <dgm:cxn modelId="{1F0060CA-4062-4F4E-A78D-9BEEA153CEE1}" type="presParOf" srcId="{EF48677A-322C-4C0E-B5B5-C59DB58B382C}" destId="{C7AA4CB0-62DD-45D1-8B3D-63911B545D93}" srcOrd="1" destOrd="0" presId="urn:microsoft.com/office/officeart/2005/8/layout/lProcess2"/>
    <dgm:cxn modelId="{75AE6E18-D08A-4DC3-B7F9-2DCAAECCE2B3}" type="presParOf" srcId="{EF48677A-322C-4C0E-B5B5-C59DB58B382C}" destId="{CE76588D-F6DD-4148-9A76-7DB0A837708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9153B5-BD01-4881-9757-6BB509DEB82E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74A04E3-A7B5-4B45-A940-03C0487C692D}">
      <dgm:prSet phldrT="[Text]" custT="1"/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Connectionism (Thorndike)</a:t>
          </a:r>
          <a:endParaRPr lang="en-US" sz="2400" dirty="0"/>
        </a:p>
      </dgm:t>
    </dgm:pt>
    <dgm:pt modelId="{1566B627-3DA5-4DF9-96BA-1B6978D88B4B}" type="parTrans" cxnId="{C6E6CE0C-B72A-4C5F-B4F0-FEF3653C6FED}">
      <dgm:prSet/>
      <dgm:spPr/>
      <dgm:t>
        <a:bodyPr/>
        <a:lstStyle/>
        <a:p>
          <a:endParaRPr lang="en-US" sz="2000"/>
        </a:p>
      </dgm:t>
    </dgm:pt>
    <dgm:pt modelId="{2D4D33E3-D4E5-4300-88A3-E16A7AE9138B}" type="sibTrans" cxnId="{C6E6CE0C-B72A-4C5F-B4F0-FEF3653C6FED}">
      <dgm:prSet/>
      <dgm:spPr/>
      <dgm:t>
        <a:bodyPr/>
        <a:lstStyle/>
        <a:p>
          <a:endParaRPr lang="en-US" sz="2000"/>
        </a:p>
      </dgm:t>
    </dgm:pt>
    <dgm:pt modelId="{CA81825E-E500-46F6-AB72-608631C92DEB}">
      <dgm:prSet phldrT="[Text]" custT="1"/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Systematic Behavior Theory (Hull)</a:t>
          </a:r>
          <a:endParaRPr lang="en-US" sz="2400" dirty="0"/>
        </a:p>
      </dgm:t>
    </dgm:pt>
    <dgm:pt modelId="{DD2DF275-6133-47A3-8FD8-BCD586FA112E}" type="parTrans" cxnId="{2F5D711C-5110-4C29-A771-34F087F632C5}">
      <dgm:prSet/>
      <dgm:spPr/>
      <dgm:t>
        <a:bodyPr/>
        <a:lstStyle/>
        <a:p>
          <a:endParaRPr lang="en-US" sz="2000"/>
        </a:p>
      </dgm:t>
    </dgm:pt>
    <dgm:pt modelId="{D8BB58CE-BBD5-4305-8FDD-1794936BED43}" type="sibTrans" cxnId="{2F5D711C-5110-4C29-A771-34F087F632C5}">
      <dgm:prSet/>
      <dgm:spPr/>
      <dgm:t>
        <a:bodyPr/>
        <a:lstStyle/>
        <a:p>
          <a:endParaRPr lang="en-US" sz="2000"/>
        </a:p>
      </dgm:t>
    </dgm:pt>
    <dgm:pt modelId="{D03824CD-D9EE-4220-BC0D-8255F509C0AE}">
      <dgm:prSet phldrT="[Text]" custT="1"/>
      <dgm:spPr/>
      <dgm:t>
        <a:bodyPr/>
        <a:lstStyle/>
        <a:p>
          <a:r>
            <a:rPr lang="en-US" sz="2400" dirty="0" smtClean="0"/>
            <a:t>Laws Governing Animals and Human Beings</a:t>
          </a:r>
          <a:endParaRPr lang="en-US" sz="2400" dirty="0"/>
        </a:p>
      </dgm:t>
    </dgm:pt>
    <dgm:pt modelId="{4AE33AE6-7579-43E4-A10B-347A5B11F889}" type="parTrans" cxnId="{BF50C910-BD60-48E4-A3CD-61D37F54596F}">
      <dgm:prSet/>
      <dgm:spPr/>
      <dgm:t>
        <a:bodyPr/>
        <a:lstStyle/>
        <a:p>
          <a:endParaRPr lang="en-US" sz="2000"/>
        </a:p>
      </dgm:t>
    </dgm:pt>
    <dgm:pt modelId="{A9B35CF5-2DC2-4BFA-86EE-9978CBBF2CD9}" type="sibTrans" cxnId="{BF50C910-BD60-48E4-A3CD-61D37F54596F}">
      <dgm:prSet/>
      <dgm:spPr/>
      <dgm:t>
        <a:bodyPr/>
        <a:lstStyle/>
        <a:p>
          <a:endParaRPr lang="en-US" sz="2000"/>
        </a:p>
      </dgm:t>
    </dgm:pt>
    <dgm:pt modelId="{3019901A-6CBD-4DA1-8A77-A2868482D127}">
      <dgm:prSet custT="1"/>
      <dgm:spPr/>
      <dgm:t>
        <a:bodyPr/>
        <a:lstStyle/>
        <a:p>
          <a:r>
            <a:rPr lang="en-US" sz="2400" dirty="0" smtClean="0"/>
            <a:t>The law of readiness</a:t>
          </a:r>
          <a:endParaRPr lang="en-US" sz="2400" dirty="0"/>
        </a:p>
      </dgm:t>
    </dgm:pt>
    <dgm:pt modelId="{C97FD41A-A515-4736-976C-D8369B14C032}" type="parTrans" cxnId="{F189051F-76DF-402C-900C-21E92D9976AF}">
      <dgm:prSet/>
      <dgm:spPr/>
      <dgm:t>
        <a:bodyPr/>
        <a:lstStyle/>
        <a:p>
          <a:endParaRPr lang="en-US" sz="2000"/>
        </a:p>
      </dgm:t>
    </dgm:pt>
    <dgm:pt modelId="{3608372F-196D-4735-9BB0-A2A739D82E23}" type="sibTrans" cxnId="{F189051F-76DF-402C-900C-21E92D9976AF}">
      <dgm:prSet/>
      <dgm:spPr/>
      <dgm:t>
        <a:bodyPr/>
        <a:lstStyle/>
        <a:p>
          <a:endParaRPr lang="en-US" sz="2000"/>
        </a:p>
      </dgm:t>
    </dgm:pt>
    <dgm:pt modelId="{88DC5C40-DAC7-4A4D-A2E8-A8DF64D7E07B}">
      <dgm:prSet custT="1"/>
      <dgm:spPr/>
      <dgm:t>
        <a:bodyPr/>
        <a:lstStyle/>
        <a:p>
          <a:r>
            <a:rPr lang="en-US" sz="2400" dirty="0" smtClean="0"/>
            <a:t>The law of exercise</a:t>
          </a:r>
          <a:endParaRPr lang="en-US" sz="2400" dirty="0"/>
        </a:p>
      </dgm:t>
    </dgm:pt>
    <dgm:pt modelId="{3EEEE0F8-A206-40B2-8221-80B127AACDD3}" type="parTrans" cxnId="{6A23D318-71BC-48A5-8A49-4547215A062E}">
      <dgm:prSet/>
      <dgm:spPr/>
      <dgm:t>
        <a:bodyPr/>
        <a:lstStyle/>
        <a:p>
          <a:endParaRPr lang="en-US" sz="2000"/>
        </a:p>
      </dgm:t>
    </dgm:pt>
    <dgm:pt modelId="{F3DEB512-E5C5-4676-B3D8-48A54EF1B5B4}" type="sibTrans" cxnId="{6A23D318-71BC-48A5-8A49-4547215A062E}">
      <dgm:prSet/>
      <dgm:spPr/>
      <dgm:t>
        <a:bodyPr/>
        <a:lstStyle/>
        <a:p>
          <a:endParaRPr lang="en-US" sz="2000"/>
        </a:p>
      </dgm:t>
    </dgm:pt>
    <dgm:pt modelId="{8727168A-216C-447B-8712-695DDE669D7C}">
      <dgm:prSet custT="1"/>
      <dgm:spPr/>
      <dgm:t>
        <a:bodyPr/>
        <a:lstStyle/>
        <a:p>
          <a:r>
            <a:rPr lang="en-US" sz="2400" smtClean="0"/>
            <a:t>The law of effect</a:t>
          </a:r>
          <a:endParaRPr lang="en-US" sz="2400" dirty="0"/>
        </a:p>
      </dgm:t>
    </dgm:pt>
    <dgm:pt modelId="{7B2BDE9A-8803-4F34-8148-09D26FCDA246}" type="parTrans" cxnId="{7F2A8DB9-A5E5-4079-9952-2FDF87384B39}">
      <dgm:prSet/>
      <dgm:spPr/>
      <dgm:t>
        <a:bodyPr/>
        <a:lstStyle/>
        <a:p>
          <a:endParaRPr lang="en-US" sz="2000"/>
        </a:p>
      </dgm:t>
    </dgm:pt>
    <dgm:pt modelId="{41D05C76-3E9A-4517-81C0-2C78A4FD2778}" type="sibTrans" cxnId="{7F2A8DB9-A5E5-4079-9952-2FDF87384B39}">
      <dgm:prSet/>
      <dgm:spPr/>
      <dgm:t>
        <a:bodyPr/>
        <a:lstStyle/>
        <a:p>
          <a:endParaRPr lang="en-US" sz="2000"/>
        </a:p>
      </dgm:t>
    </dgm:pt>
    <dgm:pt modelId="{7A459BE9-7095-4790-963C-991BA7C631FA}">
      <dgm:prSet phldrT="[Text]" custT="1"/>
      <dgm:spPr/>
      <dgm:t>
        <a:bodyPr/>
        <a:lstStyle/>
        <a:p>
          <a:r>
            <a:rPr lang="en-US" sz="2400" smtClean="0"/>
            <a:t>Mathematico-Deductive Theory</a:t>
          </a:r>
          <a:endParaRPr lang="en-US" sz="2400" dirty="0"/>
        </a:p>
      </dgm:t>
    </dgm:pt>
    <dgm:pt modelId="{5A72E829-B149-4FD9-AC10-D588960579A0}" type="parTrans" cxnId="{82734127-909A-4CDA-9C44-B1F1372B0303}">
      <dgm:prSet/>
      <dgm:spPr/>
      <dgm:t>
        <a:bodyPr/>
        <a:lstStyle/>
        <a:p>
          <a:endParaRPr lang="en-US" sz="2000"/>
        </a:p>
      </dgm:t>
    </dgm:pt>
    <dgm:pt modelId="{292C7F65-7E60-4DDF-A633-9EDB3DB6638C}" type="sibTrans" cxnId="{82734127-909A-4CDA-9C44-B1F1372B0303}">
      <dgm:prSet/>
      <dgm:spPr/>
      <dgm:t>
        <a:bodyPr/>
        <a:lstStyle/>
        <a:p>
          <a:endParaRPr lang="en-US" sz="2000"/>
        </a:p>
      </dgm:t>
    </dgm:pt>
    <dgm:pt modelId="{D4F0D777-8F27-4B03-A22C-5C959106C86D}" type="pres">
      <dgm:prSet presAssocID="{B29153B5-BD01-4881-9757-6BB509DEB8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051697-BAA1-495D-BA28-B3C1E2268A14}" type="pres">
      <dgm:prSet presAssocID="{974A04E3-A7B5-4B45-A940-03C0487C692D}" presName="parentLin" presStyleCnt="0"/>
      <dgm:spPr/>
      <dgm:t>
        <a:bodyPr/>
        <a:lstStyle/>
        <a:p>
          <a:endParaRPr lang="en-US"/>
        </a:p>
      </dgm:t>
    </dgm:pt>
    <dgm:pt modelId="{95928AF3-389A-48C3-8368-03B6DA7E1D5A}" type="pres">
      <dgm:prSet presAssocID="{974A04E3-A7B5-4B45-A940-03C0487C692D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A3C8E736-0BF7-418A-A672-C54D5C06DFFA}" type="pres">
      <dgm:prSet presAssocID="{974A04E3-A7B5-4B45-A940-03C0487C692D}" presName="parentText" presStyleLbl="node1" presStyleIdx="0" presStyleCnt="2" custLinFactNeighborX="-2913" custLinFactNeighborY="-189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7DA650-5569-4F45-85B5-2352DCFA753B}" type="pres">
      <dgm:prSet presAssocID="{974A04E3-A7B5-4B45-A940-03C0487C692D}" presName="negativeSpace" presStyleCnt="0"/>
      <dgm:spPr/>
      <dgm:t>
        <a:bodyPr/>
        <a:lstStyle/>
        <a:p>
          <a:endParaRPr lang="en-US"/>
        </a:p>
      </dgm:t>
    </dgm:pt>
    <dgm:pt modelId="{E40E847B-688B-45D9-B33D-9644D7F4B0EB}" type="pres">
      <dgm:prSet presAssocID="{974A04E3-A7B5-4B45-A940-03C0487C692D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B35EAA-A61A-422C-8C68-3CBBCA34EB40}" type="pres">
      <dgm:prSet presAssocID="{2D4D33E3-D4E5-4300-88A3-E16A7AE9138B}" presName="spaceBetweenRectangles" presStyleCnt="0"/>
      <dgm:spPr/>
      <dgm:t>
        <a:bodyPr/>
        <a:lstStyle/>
        <a:p>
          <a:endParaRPr lang="en-US"/>
        </a:p>
      </dgm:t>
    </dgm:pt>
    <dgm:pt modelId="{86C4BF71-4214-4630-BE7E-D00277AB2E2B}" type="pres">
      <dgm:prSet presAssocID="{CA81825E-E500-46F6-AB72-608631C92DEB}" presName="parentLin" presStyleCnt="0"/>
      <dgm:spPr/>
      <dgm:t>
        <a:bodyPr/>
        <a:lstStyle/>
        <a:p>
          <a:endParaRPr lang="en-US"/>
        </a:p>
      </dgm:t>
    </dgm:pt>
    <dgm:pt modelId="{769648BF-EC5D-4014-A232-FB07A96AC38D}" type="pres">
      <dgm:prSet presAssocID="{CA81825E-E500-46F6-AB72-608631C92DE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7DA386A2-C7A7-44EE-A82B-FB1D30FECD9D}" type="pres">
      <dgm:prSet presAssocID="{CA81825E-E500-46F6-AB72-608631C92DE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AF8A0-BCE7-423B-B5D2-5C4C3C9775CA}" type="pres">
      <dgm:prSet presAssocID="{CA81825E-E500-46F6-AB72-608631C92DEB}" presName="negativeSpace" presStyleCnt="0"/>
      <dgm:spPr/>
      <dgm:t>
        <a:bodyPr/>
        <a:lstStyle/>
        <a:p>
          <a:endParaRPr lang="en-US"/>
        </a:p>
      </dgm:t>
    </dgm:pt>
    <dgm:pt modelId="{3B1A54F0-BDF9-41E6-95B9-85AE2D9F0CD4}" type="pres">
      <dgm:prSet presAssocID="{CA81825E-E500-46F6-AB72-608631C92DEB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2A8DB9-A5E5-4079-9952-2FDF87384B39}" srcId="{D03824CD-D9EE-4220-BC0D-8255F509C0AE}" destId="{8727168A-216C-447B-8712-695DDE669D7C}" srcOrd="2" destOrd="0" parTransId="{7B2BDE9A-8803-4F34-8148-09D26FCDA246}" sibTransId="{41D05C76-3E9A-4517-81C0-2C78A4FD2778}"/>
    <dgm:cxn modelId="{D70EDB28-2AD4-4D1A-8F99-310FBB1E94F4}" type="presOf" srcId="{8727168A-216C-447B-8712-695DDE669D7C}" destId="{E40E847B-688B-45D9-B33D-9644D7F4B0EB}" srcOrd="0" destOrd="3" presId="urn:microsoft.com/office/officeart/2005/8/layout/list1"/>
    <dgm:cxn modelId="{7C5E2606-CBA1-4F8B-AD61-DBA200477D37}" type="presOf" srcId="{D03824CD-D9EE-4220-BC0D-8255F509C0AE}" destId="{E40E847B-688B-45D9-B33D-9644D7F4B0EB}" srcOrd="0" destOrd="0" presId="urn:microsoft.com/office/officeart/2005/8/layout/list1"/>
    <dgm:cxn modelId="{C6E6CE0C-B72A-4C5F-B4F0-FEF3653C6FED}" srcId="{B29153B5-BD01-4881-9757-6BB509DEB82E}" destId="{974A04E3-A7B5-4B45-A940-03C0487C692D}" srcOrd="0" destOrd="0" parTransId="{1566B627-3DA5-4DF9-96BA-1B6978D88B4B}" sibTransId="{2D4D33E3-D4E5-4300-88A3-E16A7AE9138B}"/>
    <dgm:cxn modelId="{6A23D318-71BC-48A5-8A49-4547215A062E}" srcId="{D03824CD-D9EE-4220-BC0D-8255F509C0AE}" destId="{88DC5C40-DAC7-4A4D-A2E8-A8DF64D7E07B}" srcOrd="1" destOrd="0" parTransId="{3EEEE0F8-A206-40B2-8221-80B127AACDD3}" sibTransId="{F3DEB512-E5C5-4676-B3D8-48A54EF1B5B4}"/>
    <dgm:cxn modelId="{BF1F5BB3-5351-46A2-9DD1-D6A872C01814}" type="presOf" srcId="{7A459BE9-7095-4790-963C-991BA7C631FA}" destId="{3B1A54F0-BDF9-41E6-95B9-85AE2D9F0CD4}" srcOrd="0" destOrd="0" presId="urn:microsoft.com/office/officeart/2005/8/layout/list1"/>
    <dgm:cxn modelId="{2F5D711C-5110-4C29-A771-34F087F632C5}" srcId="{B29153B5-BD01-4881-9757-6BB509DEB82E}" destId="{CA81825E-E500-46F6-AB72-608631C92DEB}" srcOrd="1" destOrd="0" parTransId="{DD2DF275-6133-47A3-8FD8-BCD586FA112E}" sibTransId="{D8BB58CE-BBD5-4305-8FDD-1794936BED43}"/>
    <dgm:cxn modelId="{52601FDB-0518-4521-A6A4-65BDF80D815E}" type="presOf" srcId="{CA81825E-E500-46F6-AB72-608631C92DEB}" destId="{7DA386A2-C7A7-44EE-A82B-FB1D30FECD9D}" srcOrd="1" destOrd="0" presId="urn:microsoft.com/office/officeart/2005/8/layout/list1"/>
    <dgm:cxn modelId="{F189051F-76DF-402C-900C-21E92D9976AF}" srcId="{D03824CD-D9EE-4220-BC0D-8255F509C0AE}" destId="{3019901A-6CBD-4DA1-8A77-A2868482D127}" srcOrd="0" destOrd="0" parTransId="{C97FD41A-A515-4736-976C-D8369B14C032}" sibTransId="{3608372F-196D-4735-9BB0-A2A739D82E23}"/>
    <dgm:cxn modelId="{82734127-909A-4CDA-9C44-B1F1372B0303}" srcId="{CA81825E-E500-46F6-AB72-608631C92DEB}" destId="{7A459BE9-7095-4790-963C-991BA7C631FA}" srcOrd="0" destOrd="0" parTransId="{5A72E829-B149-4FD9-AC10-D588960579A0}" sibTransId="{292C7F65-7E60-4DDF-A633-9EDB3DB6638C}"/>
    <dgm:cxn modelId="{CE514842-249A-4EC6-9D82-20700CBFBB8C}" type="presOf" srcId="{88DC5C40-DAC7-4A4D-A2E8-A8DF64D7E07B}" destId="{E40E847B-688B-45D9-B33D-9644D7F4B0EB}" srcOrd="0" destOrd="2" presId="urn:microsoft.com/office/officeart/2005/8/layout/list1"/>
    <dgm:cxn modelId="{45AA9CCB-4EB8-4A38-9F54-D709E4FA1D49}" type="presOf" srcId="{974A04E3-A7B5-4B45-A940-03C0487C692D}" destId="{A3C8E736-0BF7-418A-A672-C54D5C06DFFA}" srcOrd="1" destOrd="0" presId="urn:microsoft.com/office/officeart/2005/8/layout/list1"/>
    <dgm:cxn modelId="{5DC8907C-CEEC-417C-B80A-CA17F6F7E577}" type="presOf" srcId="{974A04E3-A7B5-4B45-A940-03C0487C692D}" destId="{95928AF3-389A-48C3-8368-03B6DA7E1D5A}" srcOrd="0" destOrd="0" presId="urn:microsoft.com/office/officeart/2005/8/layout/list1"/>
    <dgm:cxn modelId="{2C56358B-C92B-4512-BBAF-DF14E821C031}" type="presOf" srcId="{B29153B5-BD01-4881-9757-6BB509DEB82E}" destId="{D4F0D777-8F27-4B03-A22C-5C959106C86D}" srcOrd="0" destOrd="0" presId="urn:microsoft.com/office/officeart/2005/8/layout/list1"/>
    <dgm:cxn modelId="{554C18ED-6550-447E-888C-9491E71B2F5C}" type="presOf" srcId="{CA81825E-E500-46F6-AB72-608631C92DEB}" destId="{769648BF-EC5D-4014-A232-FB07A96AC38D}" srcOrd="0" destOrd="0" presId="urn:microsoft.com/office/officeart/2005/8/layout/list1"/>
    <dgm:cxn modelId="{64526E7B-12CE-43AD-BFDD-F1AB1F468394}" type="presOf" srcId="{3019901A-6CBD-4DA1-8A77-A2868482D127}" destId="{E40E847B-688B-45D9-B33D-9644D7F4B0EB}" srcOrd="0" destOrd="1" presId="urn:microsoft.com/office/officeart/2005/8/layout/list1"/>
    <dgm:cxn modelId="{BF50C910-BD60-48E4-A3CD-61D37F54596F}" srcId="{974A04E3-A7B5-4B45-A940-03C0487C692D}" destId="{D03824CD-D9EE-4220-BC0D-8255F509C0AE}" srcOrd="0" destOrd="0" parTransId="{4AE33AE6-7579-43E4-A10B-347A5B11F889}" sibTransId="{A9B35CF5-2DC2-4BFA-86EE-9978CBBF2CD9}"/>
    <dgm:cxn modelId="{164550BB-EB3C-4767-A7B2-4A590B057BC4}" type="presParOf" srcId="{D4F0D777-8F27-4B03-A22C-5C959106C86D}" destId="{65051697-BAA1-495D-BA28-B3C1E2268A14}" srcOrd="0" destOrd="0" presId="urn:microsoft.com/office/officeart/2005/8/layout/list1"/>
    <dgm:cxn modelId="{836AE792-A110-4824-871C-B6A0E0262746}" type="presParOf" srcId="{65051697-BAA1-495D-BA28-B3C1E2268A14}" destId="{95928AF3-389A-48C3-8368-03B6DA7E1D5A}" srcOrd="0" destOrd="0" presId="urn:microsoft.com/office/officeart/2005/8/layout/list1"/>
    <dgm:cxn modelId="{D1D07C11-F992-448D-AE63-94ABE6A1F4FA}" type="presParOf" srcId="{65051697-BAA1-495D-BA28-B3C1E2268A14}" destId="{A3C8E736-0BF7-418A-A672-C54D5C06DFFA}" srcOrd="1" destOrd="0" presId="urn:microsoft.com/office/officeart/2005/8/layout/list1"/>
    <dgm:cxn modelId="{6A89C7D4-7DE4-4FA0-BC85-705BD9155CAF}" type="presParOf" srcId="{D4F0D777-8F27-4B03-A22C-5C959106C86D}" destId="{297DA650-5569-4F45-85B5-2352DCFA753B}" srcOrd="1" destOrd="0" presId="urn:microsoft.com/office/officeart/2005/8/layout/list1"/>
    <dgm:cxn modelId="{AC6F4B18-BA8A-4911-8D66-23D1998B961E}" type="presParOf" srcId="{D4F0D777-8F27-4B03-A22C-5C959106C86D}" destId="{E40E847B-688B-45D9-B33D-9644D7F4B0EB}" srcOrd="2" destOrd="0" presId="urn:microsoft.com/office/officeart/2005/8/layout/list1"/>
    <dgm:cxn modelId="{202E6CE7-D7BD-4755-8B8B-E7130D612059}" type="presParOf" srcId="{D4F0D777-8F27-4B03-A22C-5C959106C86D}" destId="{4AB35EAA-A61A-422C-8C68-3CBBCA34EB40}" srcOrd="3" destOrd="0" presId="urn:microsoft.com/office/officeart/2005/8/layout/list1"/>
    <dgm:cxn modelId="{E86326E7-0FD6-4E11-855B-AB576F9DCE26}" type="presParOf" srcId="{D4F0D777-8F27-4B03-A22C-5C959106C86D}" destId="{86C4BF71-4214-4630-BE7E-D00277AB2E2B}" srcOrd="4" destOrd="0" presId="urn:microsoft.com/office/officeart/2005/8/layout/list1"/>
    <dgm:cxn modelId="{750837CF-5464-4613-8923-B6B1F2BF3FF9}" type="presParOf" srcId="{86C4BF71-4214-4630-BE7E-D00277AB2E2B}" destId="{769648BF-EC5D-4014-A232-FB07A96AC38D}" srcOrd="0" destOrd="0" presId="urn:microsoft.com/office/officeart/2005/8/layout/list1"/>
    <dgm:cxn modelId="{52AE4F21-9220-4420-B1CB-41335FF401F5}" type="presParOf" srcId="{86C4BF71-4214-4630-BE7E-D00277AB2E2B}" destId="{7DA386A2-C7A7-44EE-A82B-FB1D30FECD9D}" srcOrd="1" destOrd="0" presId="urn:microsoft.com/office/officeart/2005/8/layout/list1"/>
    <dgm:cxn modelId="{F41D352D-8BBB-4C77-887A-EDBD7122BD64}" type="presParOf" srcId="{D4F0D777-8F27-4B03-A22C-5C959106C86D}" destId="{46DAF8A0-BCE7-423B-B5D2-5C4C3C9775CA}" srcOrd="5" destOrd="0" presId="urn:microsoft.com/office/officeart/2005/8/layout/list1"/>
    <dgm:cxn modelId="{4C38BC07-EF40-4146-B7AD-65182A5AFFBB}" type="presParOf" srcId="{D4F0D777-8F27-4B03-A22C-5C959106C86D}" destId="{3B1A54F0-BDF9-41E6-95B9-85AE2D9F0CD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B83B94-605F-4C23-9020-6BA9E1F8B4CF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4C3E2FF-AF7F-4752-B124-0EAA346B4FE8}">
      <dgm:prSet phldrT="[Text]" custT="1"/>
      <dgm:spPr/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Principle of Contiguity of Cue &amp; Response (Guthrie)</a:t>
          </a:r>
          <a:endParaRPr lang="en-US" sz="2000" dirty="0"/>
        </a:p>
      </dgm:t>
    </dgm:pt>
    <dgm:pt modelId="{118490BE-207C-42BD-A581-F5220B344AD1}" type="parTrans" cxnId="{36B28CAD-CD00-4D08-9179-2240D6220B69}">
      <dgm:prSet/>
      <dgm:spPr/>
      <dgm:t>
        <a:bodyPr/>
        <a:lstStyle/>
        <a:p>
          <a:endParaRPr lang="en-US" sz="2800"/>
        </a:p>
      </dgm:t>
    </dgm:pt>
    <dgm:pt modelId="{EBAC2736-45B1-4F34-A3E5-8B8C26F76603}" type="sibTrans" cxnId="{36B28CAD-CD00-4D08-9179-2240D6220B69}">
      <dgm:prSet/>
      <dgm:spPr/>
      <dgm:t>
        <a:bodyPr/>
        <a:lstStyle/>
        <a:p>
          <a:endParaRPr lang="en-US" sz="2800"/>
        </a:p>
      </dgm:t>
    </dgm:pt>
    <dgm:pt modelId="{ADBCD3A4-BF51-48CD-B3D3-89E989C31B29}">
      <dgm:prSet phldrT="[Text]" custT="1"/>
      <dgm:spPr/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Classical Conditioning (Pavlov)</a:t>
          </a:r>
          <a:endParaRPr lang="en-US" sz="2000" dirty="0"/>
        </a:p>
      </dgm:t>
    </dgm:pt>
    <dgm:pt modelId="{7F25D116-4A94-4177-9B02-E10E8EF38FA0}" type="parTrans" cxnId="{49AD9657-F8D4-4CBA-979C-7F0D674226CD}">
      <dgm:prSet/>
      <dgm:spPr/>
      <dgm:t>
        <a:bodyPr/>
        <a:lstStyle/>
        <a:p>
          <a:endParaRPr lang="en-US" sz="2800"/>
        </a:p>
      </dgm:t>
    </dgm:pt>
    <dgm:pt modelId="{B27EA75A-6355-4DD8-8770-5484563E065C}" type="sibTrans" cxnId="{49AD9657-F8D4-4CBA-979C-7F0D674226CD}">
      <dgm:prSet/>
      <dgm:spPr/>
      <dgm:t>
        <a:bodyPr/>
        <a:lstStyle/>
        <a:p>
          <a:endParaRPr lang="en-US" sz="2800"/>
        </a:p>
      </dgm:t>
    </dgm:pt>
    <dgm:pt modelId="{8F13ECC4-4F4B-47DE-AE09-2B30A62667AE}">
      <dgm:prSet phldrT="[Text]" custT="1"/>
      <dgm:spPr/>
      <dgm:t>
        <a:bodyPr/>
        <a:lstStyle/>
        <a:p>
          <a:r>
            <a:rPr lang="en-US" sz="2000" dirty="0" smtClean="0"/>
            <a:t>“A combination of stimuli which has accompanied a movement will on its recurrence tend to be followed by that movement.”</a:t>
          </a:r>
          <a:endParaRPr lang="en-US" sz="2000" dirty="0"/>
        </a:p>
      </dgm:t>
    </dgm:pt>
    <dgm:pt modelId="{20736FFD-A43B-4E70-83CA-8F0FF9B8A0B3}" type="parTrans" cxnId="{233E34FD-1778-4383-ACFD-EB0BC477A238}">
      <dgm:prSet/>
      <dgm:spPr/>
      <dgm:t>
        <a:bodyPr/>
        <a:lstStyle/>
        <a:p>
          <a:endParaRPr lang="en-US" sz="2800"/>
        </a:p>
      </dgm:t>
    </dgm:pt>
    <dgm:pt modelId="{EB7CD681-9536-456D-9144-395E141EB9B5}" type="sibTrans" cxnId="{233E34FD-1778-4383-ACFD-EB0BC477A238}">
      <dgm:prSet/>
      <dgm:spPr/>
      <dgm:t>
        <a:bodyPr/>
        <a:lstStyle/>
        <a:p>
          <a:endParaRPr lang="en-US" sz="2800"/>
        </a:p>
      </dgm:t>
    </dgm:pt>
    <dgm:pt modelId="{AE8494CA-11E4-4694-A479-5DD7690C6E88}">
      <dgm:prSet phldrT="[Text]" custT="1"/>
      <dgm:spPr/>
      <dgm:t>
        <a:bodyPr/>
        <a:lstStyle/>
        <a:p>
          <a:r>
            <a:rPr lang="en-US" sz="2000" smtClean="0"/>
            <a:t>Concepts</a:t>
          </a:r>
          <a:endParaRPr lang="en-US" sz="2000" dirty="0"/>
        </a:p>
      </dgm:t>
    </dgm:pt>
    <dgm:pt modelId="{3738C261-CEDB-41DE-A400-F73F123F580B}" type="parTrans" cxnId="{04678B5A-BB57-4E48-B2B6-820AC55BE937}">
      <dgm:prSet/>
      <dgm:spPr/>
      <dgm:t>
        <a:bodyPr/>
        <a:lstStyle/>
        <a:p>
          <a:endParaRPr lang="en-US" sz="2800"/>
        </a:p>
      </dgm:t>
    </dgm:pt>
    <dgm:pt modelId="{10076F1F-9F4D-4D5B-A914-797E1920C477}" type="sibTrans" cxnId="{04678B5A-BB57-4E48-B2B6-820AC55BE937}">
      <dgm:prSet/>
      <dgm:spPr/>
      <dgm:t>
        <a:bodyPr/>
        <a:lstStyle/>
        <a:p>
          <a:endParaRPr lang="en-US" sz="2800"/>
        </a:p>
      </dgm:t>
    </dgm:pt>
    <dgm:pt modelId="{11A83D99-C578-41A0-82AA-C9A43AE713CB}">
      <dgm:prSet custT="1"/>
      <dgm:spPr/>
      <dgm:t>
        <a:bodyPr/>
        <a:lstStyle/>
        <a:p>
          <a:r>
            <a:rPr lang="en-US" sz="2000" smtClean="0"/>
            <a:t>Reinforcement</a:t>
          </a:r>
          <a:endParaRPr lang="en-US" sz="2000" dirty="0" smtClean="0"/>
        </a:p>
      </dgm:t>
    </dgm:pt>
    <dgm:pt modelId="{5D5A2276-F703-4EEA-AFF3-B8EE9C54A45B}" type="parTrans" cxnId="{4CBB300C-73C6-40DB-9EE6-F57D45FB0A2F}">
      <dgm:prSet/>
      <dgm:spPr/>
      <dgm:t>
        <a:bodyPr/>
        <a:lstStyle/>
        <a:p>
          <a:endParaRPr lang="en-US" sz="2800"/>
        </a:p>
      </dgm:t>
    </dgm:pt>
    <dgm:pt modelId="{2AF67340-78CA-4256-A17C-03B656693CFC}" type="sibTrans" cxnId="{4CBB300C-73C6-40DB-9EE6-F57D45FB0A2F}">
      <dgm:prSet/>
      <dgm:spPr/>
      <dgm:t>
        <a:bodyPr/>
        <a:lstStyle/>
        <a:p>
          <a:endParaRPr lang="en-US" sz="2800"/>
        </a:p>
      </dgm:t>
    </dgm:pt>
    <dgm:pt modelId="{01AF5054-9D2B-4DDC-BD71-1EF496A1FCF9}">
      <dgm:prSet custT="1"/>
      <dgm:spPr/>
      <dgm:t>
        <a:bodyPr/>
        <a:lstStyle/>
        <a:p>
          <a:r>
            <a:rPr lang="en-US" sz="2000" smtClean="0"/>
            <a:t>Extinction</a:t>
          </a:r>
          <a:endParaRPr lang="en-US" sz="2000" dirty="0" smtClean="0"/>
        </a:p>
      </dgm:t>
    </dgm:pt>
    <dgm:pt modelId="{64FE462B-2B50-4828-A40C-7A9BB16AE75B}" type="parTrans" cxnId="{F21C676C-8E5D-4F93-BBED-1F7014411BA0}">
      <dgm:prSet/>
      <dgm:spPr/>
      <dgm:t>
        <a:bodyPr/>
        <a:lstStyle/>
        <a:p>
          <a:endParaRPr lang="en-US" sz="2800"/>
        </a:p>
      </dgm:t>
    </dgm:pt>
    <dgm:pt modelId="{ABE3727C-2E23-4299-B703-D255D935C4E9}" type="sibTrans" cxnId="{F21C676C-8E5D-4F93-BBED-1F7014411BA0}">
      <dgm:prSet/>
      <dgm:spPr/>
      <dgm:t>
        <a:bodyPr/>
        <a:lstStyle/>
        <a:p>
          <a:endParaRPr lang="en-US" sz="2800"/>
        </a:p>
      </dgm:t>
    </dgm:pt>
    <dgm:pt modelId="{3A425487-2FD3-4F0D-96CA-7449AC1D85D2}">
      <dgm:prSet custT="1"/>
      <dgm:spPr/>
      <dgm:t>
        <a:bodyPr/>
        <a:lstStyle/>
        <a:p>
          <a:r>
            <a:rPr lang="en-US" sz="2000" smtClean="0"/>
            <a:t>Generalization</a:t>
          </a:r>
          <a:endParaRPr lang="en-US" sz="2000" dirty="0" smtClean="0"/>
        </a:p>
      </dgm:t>
    </dgm:pt>
    <dgm:pt modelId="{D6659963-6DED-40DF-A0F5-74740684C84A}" type="parTrans" cxnId="{CC1C626E-0165-4CE5-9848-855A896137FE}">
      <dgm:prSet/>
      <dgm:spPr/>
      <dgm:t>
        <a:bodyPr/>
        <a:lstStyle/>
        <a:p>
          <a:endParaRPr lang="en-US" sz="2800"/>
        </a:p>
      </dgm:t>
    </dgm:pt>
    <dgm:pt modelId="{C85F590F-8768-406D-96BF-F691E6FB7C2D}" type="sibTrans" cxnId="{CC1C626E-0165-4CE5-9848-855A896137FE}">
      <dgm:prSet/>
      <dgm:spPr/>
      <dgm:t>
        <a:bodyPr/>
        <a:lstStyle/>
        <a:p>
          <a:endParaRPr lang="en-US" sz="2800"/>
        </a:p>
      </dgm:t>
    </dgm:pt>
    <dgm:pt modelId="{A297C416-F865-4645-B6BD-35E8512BAD2E}">
      <dgm:prSet custT="1"/>
      <dgm:spPr/>
      <dgm:t>
        <a:bodyPr/>
        <a:lstStyle/>
        <a:p>
          <a:r>
            <a:rPr lang="en-US" sz="2000" smtClean="0"/>
            <a:t>Differentiation</a:t>
          </a:r>
          <a:endParaRPr lang="en-US" sz="2000" dirty="0" smtClean="0"/>
        </a:p>
      </dgm:t>
    </dgm:pt>
    <dgm:pt modelId="{814D4AE2-49B4-4C95-9E5A-FBFCB4D5795E}" type="parTrans" cxnId="{C9BD7FEF-FDD6-43F0-83EC-ADA001591E3C}">
      <dgm:prSet/>
      <dgm:spPr/>
      <dgm:t>
        <a:bodyPr/>
        <a:lstStyle/>
        <a:p>
          <a:endParaRPr lang="en-US" sz="2800"/>
        </a:p>
      </dgm:t>
    </dgm:pt>
    <dgm:pt modelId="{13F5D9B2-F41D-48C2-A693-0DE22C7179DF}" type="sibTrans" cxnId="{C9BD7FEF-FDD6-43F0-83EC-ADA001591E3C}">
      <dgm:prSet/>
      <dgm:spPr/>
      <dgm:t>
        <a:bodyPr/>
        <a:lstStyle/>
        <a:p>
          <a:endParaRPr lang="en-US" sz="2800"/>
        </a:p>
      </dgm:t>
    </dgm:pt>
    <dgm:pt modelId="{7B826209-8CFD-4402-853D-93E7DBA2D147}" type="pres">
      <dgm:prSet presAssocID="{C2B83B94-605F-4C23-9020-6BA9E1F8B4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40EDC7-79E5-4854-A9E7-0DD60FD13A65}" type="pres">
      <dgm:prSet presAssocID="{24C3E2FF-AF7F-4752-B124-0EAA346B4FE8}" presName="parentLin" presStyleCnt="0"/>
      <dgm:spPr/>
      <dgm:t>
        <a:bodyPr/>
        <a:lstStyle/>
        <a:p>
          <a:endParaRPr lang="en-US"/>
        </a:p>
      </dgm:t>
    </dgm:pt>
    <dgm:pt modelId="{8600BFA9-87E9-4953-A785-AC2608D53675}" type="pres">
      <dgm:prSet presAssocID="{24C3E2FF-AF7F-4752-B124-0EAA346B4FE8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CB6D3564-00B6-4EA7-BF66-7885C63C6D9A}" type="pres">
      <dgm:prSet presAssocID="{24C3E2FF-AF7F-4752-B124-0EAA346B4FE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16C39A-5355-4611-AC04-A96C6314C453}" type="pres">
      <dgm:prSet presAssocID="{24C3E2FF-AF7F-4752-B124-0EAA346B4FE8}" presName="negativeSpace" presStyleCnt="0"/>
      <dgm:spPr/>
      <dgm:t>
        <a:bodyPr/>
        <a:lstStyle/>
        <a:p>
          <a:endParaRPr lang="en-US"/>
        </a:p>
      </dgm:t>
    </dgm:pt>
    <dgm:pt modelId="{6261BF4B-5176-4ADE-9B08-61ECF97BF726}" type="pres">
      <dgm:prSet presAssocID="{24C3E2FF-AF7F-4752-B124-0EAA346B4FE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EF00F-AEA4-4395-B34D-FA0D4CA42C6F}" type="pres">
      <dgm:prSet presAssocID="{EBAC2736-45B1-4F34-A3E5-8B8C26F76603}" presName="spaceBetweenRectangles" presStyleCnt="0"/>
      <dgm:spPr/>
      <dgm:t>
        <a:bodyPr/>
        <a:lstStyle/>
        <a:p>
          <a:endParaRPr lang="en-US"/>
        </a:p>
      </dgm:t>
    </dgm:pt>
    <dgm:pt modelId="{49E4129D-7BD0-401D-9B6A-9E7EE187D895}" type="pres">
      <dgm:prSet presAssocID="{ADBCD3A4-BF51-48CD-B3D3-89E989C31B29}" presName="parentLin" presStyleCnt="0"/>
      <dgm:spPr/>
      <dgm:t>
        <a:bodyPr/>
        <a:lstStyle/>
        <a:p>
          <a:endParaRPr lang="en-US"/>
        </a:p>
      </dgm:t>
    </dgm:pt>
    <dgm:pt modelId="{3BBF005A-F997-4CF7-AE1E-582CF1A65AF6}" type="pres">
      <dgm:prSet presAssocID="{ADBCD3A4-BF51-48CD-B3D3-89E989C31B29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9090A612-EDF0-4095-ABB4-1BF665CB8361}" type="pres">
      <dgm:prSet presAssocID="{ADBCD3A4-BF51-48CD-B3D3-89E989C31B2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D6CDF-80CC-47C0-ADCB-1BB8C9656A04}" type="pres">
      <dgm:prSet presAssocID="{ADBCD3A4-BF51-48CD-B3D3-89E989C31B29}" presName="negativeSpace" presStyleCnt="0"/>
      <dgm:spPr/>
      <dgm:t>
        <a:bodyPr/>
        <a:lstStyle/>
        <a:p>
          <a:endParaRPr lang="en-US"/>
        </a:p>
      </dgm:t>
    </dgm:pt>
    <dgm:pt modelId="{7638DBD9-072F-4566-9523-2E6E93CBB5CD}" type="pres">
      <dgm:prSet presAssocID="{ADBCD3A4-BF51-48CD-B3D3-89E989C31B29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264725-3B76-4A0F-9EF5-70D728D42E13}" type="presOf" srcId="{AE8494CA-11E4-4694-A479-5DD7690C6E88}" destId="{7638DBD9-072F-4566-9523-2E6E93CBB5CD}" srcOrd="0" destOrd="0" presId="urn:microsoft.com/office/officeart/2005/8/layout/list1"/>
    <dgm:cxn modelId="{C9BD7FEF-FDD6-43F0-83EC-ADA001591E3C}" srcId="{AE8494CA-11E4-4694-A479-5DD7690C6E88}" destId="{A297C416-F865-4645-B6BD-35E8512BAD2E}" srcOrd="3" destOrd="0" parTransId="{814D4AE2-49B4-4C95-9E5A-FBFCB4D5795E}" sibTransId="{13F5D9B2-F41D-48C2-A693-0DE22C7179DF}"/>
    <dgm:cxn modelId="{1DF44E4C-8B3D-4283-82C0-61624AED53A9}" type="presOf" srcId="{8F13ECC4-4F4B-47DE-AE09-2B30A62667AE}" destId="{6261BF4B-5176-4ADE-9B08-61ECF97BF726}" srcOrd="0" destOrd="0" presId="urn:microsoft.com/office/officeart/2005/8/layout/list1"/>
    <dgm:cxn modelId="{1C2B34B8-4879-48B9-B684-B9F01F0DD20F}" type="presOf" srcId="{11A83D99-C578-41A0-82AA-C9A43AE713CB}" destId="{7638DBD9-072F-4566-9523-2E6E93CBB5CD}" srcOrd="0" destOrd="1" presId="urn:microsoft.com/office/officeart/2005/8/layout/list1"/>
    <dgm:cxn modelId="{CC1C626E-0165-4CE5-9848-855A896137FE}" srcId="{AE8494CA-11E4-4694-A479-5DD7690C6E88}" destId="{3A425487-2FD3-4F0D-96CA-7449AC1D85D2}" srcOrd="2" destOrd="0" parTransId="{D6659963-6DED-40DF-A0F5-74740684C84A}" sibTransId="{C85F590F-8768-406D-96BF-F691E6FB7C2D}"/>
    <dgm:cxn modelId="{233E34FD-1778-4383-ACFD-EB0BC477A238}" srcId="{24C3E2FF-AF7F-4752-B124-0EAA346B4FE8}" destId="{8F13ECC4-4F4B-47DE-AE09-2B30A62667AE}" srcOrd="0" destOrd="0" parTransId="{20736FFD-A43B-4E70-83CA-8F0FF9B8A0B3}" sibTransId="{EB7CD681-9536-456D-9144-395E141EB9B5}"/>
    <dgm:cxn modelId="{49AD9657-F8D4-4CBA-979C-7F0D674226CD}" srcId="{C2B83B94-605F-4C23-9020-6BA9E1F8B4CF}" destId="{ADBCD3A4-BF51-48CD-B3D3-89E989C31B29}" srcOrd="1" destOrd="0" parTransId="{7F25D116-4A94-4177-9B02-E10E8EF38FA0}" sibTransId="{B27EA75A-6355-4DD8-8770-5484563E065C}"/>
    <dgm:cxn modelId="{04678B5A-BB57-4E48-B2B6-820AC55BE937}" srcId="{ADBCD3A4-BF51-48CD-B3D3-89E989C31B29}" destId="{AE8494CA-11E4-4694-A479-5DD7690C6E88}" srcOrd="0" destOrd="0" parTransId="{3738C261-CEDB-41DE-A400-F73F123F580B}" sibTransId="{10076F1F-9F4D-4D5B-A914-797E1920C477}"/>
    <dgm:cxn modelId="{4CBB300C-73C6-40DB-9EE6-F57D45FB0A2F}" srcId="{AE8494CA-11E4-4694-A479-5DD7690C6E88}" destId="{11A83D99-C578-41A0-82AA-C9A43AE713CB}" srcOrd="0" destOrd="0" parTransId="{5D5A2276-F703-4EEA-AFF3-B8EE9C54A45B}" sibTransId="{2AF67340-78CA-4256-A17C-03B656693CFC}"/>
    <dgm:cxn modelId="{EE94650B-20B5-4992-A5FF-F10AABD1BF81}" type="presOf" srcId="{01AF5054-9D2B-4DDC-BD71-1EF496A1FCF9}" destId="{7638DBD9-072F-4566-9523-2E6E93CBB5CD}" srcOrd="0" destOrd="2" presId="urn:microsoft.com/office/officeart/2005/8/layout/list1"/>
    <dgm:cxn modelId="{C76ABFAE-7720-402E-8E9A-F4F4F3EACB23}" type="presOf" srcId="{ADBCD3A4-BF51-48CD-B3D3-89E989C31B29}" destId="{9090A612-EDF0-4095-ABB4-1BF665CB8361}" srcOrd="1" destOrd="0" presId="urn:microsoft.com/office/officeart/2005/8/layout/list1"/>
    <dgm:cxn modelId="{F21C676C-8E5D-4F93-BBED-1F7014411BA0}" srcId="{AE8494CA-11E4-4694-A479-5DD7690C6E88}" destId="{01AF5054-9D2B-4DDC-BD71-1EF496A1FCF9}" srcOrd="1" destOrd="0" parTransId="{64FE462B-2B50-4828-A40C-7A9BB16AE75B}" sibTransId="{ABE3727C-2E23-4299-B703-D255D935C4E9}"/>
    <dgm:cxn modelId="{A130A6D7-DE4E-4366-B091-5498C4DC6BB7}" type="presOf" srcId="{ADBCD3A4-BF51-48CD-B3D3-89E989C31B29}" destId="{3BBF005A-F997-4CF7-AE1E-582CF1A65AF6}" srcOrd="0" destOrd="0" presId="urn:microsoft.com/office/officeart/2005/8/layout/list1"/>
    <dgm:cxn modelId="{5E3884EE-6954-4B5E-9269-D81FCC47C824}" type="presOf" srcId="{24C3E2FF-AF7F-4752-B124-0EAA346B4FE8}" destId="{CB6D3564-00B6-4EA7-BF66-7885C63C6D9A}" srcOrd="1" destOrd="0" presId="urn:microsoft.com/office/officeart/2005/8/layout/list1"/>
    <dgm:cxn modelId="{1C95E6AB-44E2-4A28-86D1-FBAC17356D2C}" type="presOf" srcId="{C2B83B94-605F-4C23-9020-6BA9E1F8B4CF}" destId="{7B826209-8CFD-4402-853D-93E7DBA2D147}" srcOrd="0" destOrd="0" presId="urn:microsoft.com/office/officeart/2005/8/layout/list1"/>
    <dgm:cxn modelId="{02C7DA73-D9B7-4924-A065-C87A0255F1B4}" type="presOf" srcId="{3A425487-2FD3-4F0D-96CA-7449AC1D85D2}" destId="{7638DBD9-072F-4566-9523-2E6E93CBB5CD}" srcOrd="0" destOrd="3" presId="urn:microsoft.com/office/officeart/2005/8/layout/list1"/>
    <dgm:cxn modelId="{36B28CAD-CD00-4D08-9179-2240D6220B69}" srcId="{C2B83B94-605F-4C23-9020-6BA9E1F8B4CF}" destId="{24C3E2FF-AF7F-4752-B124-0EAA346B4FE8}" srcOrd="0" destOrd="0" parTransId="{118490BE-207C-42BD-A581-F5220B344AD1}" sibTransId="{EBAC2736-45B1-4F34-A3E5-8B8C26F76603}"/>
    <dgm:cxn modelId="{03706B70-B9AA-4073-A419-296291DDAB38}" type="presOf" srcId="{24C3E2FF-AF7F-4752-B124-0EAA346B4FE8}" destId="{8600BFA9-87E9-4953-A785-AC2608D53675}" srcOrd="0" destOrd="0" presId="urn:microsoft.com/office/officeart/2005/8/layout/list1"/>
    <dgm:cxn modelId="{A4DA13C9-A2EB-4A74-8602-19C73F38BCE4}" type="presOf" srcId="{A297C416-F865-4645-B6BD-35E8512BAD2E}" destId="{7638DBD9-072F-4566-9523-2E6E93CBB5CD}" srcOrd="0" destOrd="4" presId="urn:microsoft.com/office/officeart/2005/8/layout/list1"/>
    <dgm:cxn modelId="{CDD1F266-6751-4A39-8989-C3B8BD1071A6}" type="presParOf" srcId="{7B826209-8CFD-4402-853D-93E7DBA2D147}" destId="{6340EDC7-79E5-4854-A9E7-0DD60FD13A65}" srcOrd="0" destOrd="0" presId="urn:microsoft.com/office/officeart/2005/8/layout/list1"/>
    <dgm:cxn modelId="{3D212AB8-AC55-4C21-961B-25846B764A47}" type="presParOf" srcId="{6340EDC7-79E5-4854-A9E7-0DD60FD13A65}" destId="{8600BFA9-87E9-4953-A785-AC2608D53675}" srcOrd="0" destOrd="0" presId="urn:microsoft.com/office/officeart/2005/8/layout/list1"/>
    <dgm:cxn modelId="{893FDD64-3477-4F80-9514-8EA6760255CF}" type="presParOf" srcId="{6340EDC7-79E5-4854-A9E7-0DD60FD13A65}" destId="{CB6D3564-00B6-4EA7-BF66-7885C63C6D9A}" srcOrd="1" destOrd="0" presId="urn:microsoft.com/office/officeart/2005/8/layout/list1"/>
    <dgm:cxn modelId="{8A922FCE-74D8-4E4F-986F-FC02F9339E7B}" type="presParOf" srcId="{7B826209-8CFD-4402-853D-93E7DBA2D147}" destId="{0816C39A-5355-4611-AC04-A96C6314C453}" srcOrd="1" destOrd="0" presId="urn:microsoft.com/office/officeart/2005/8/layout/list1"/>
    <dgm:cxn modelId="{9ABD811B-CBEA-4CB4-AD4E-4A7300F81E52}" type="presParOf" srcId="{7B826209-8CFD-4402-853D-93E7DBA2D147}" destId="{6261BF4B-5176-4ADE-9B08-61ECF97BF726}" srcOrd="2" destOrd="0" presId="urn:microsoft.com/office/officeart/2005/8/layout/list1"/>
    <dgm:cxn modelId="{F68EECCC-DBD0-4CBE-A94A-231BA05C565F}" type="presParOf" srcId="{7B826209-8CFD-4402-853D-93E7DBA2D147}" destId="{B61EF00F-AEA4-4395-B34D-FA0D4CA42C6F}" srcOrd="3" destOrd="0" presId="urn:microsoft.com/office/officeart/2005/8/layout/list1"/>
    <dgm:cxn modelId="{81D942B9-770A-4233-9DBD-B33E22766944}" type="presParOf" srcId="{7B826209-8CFD-4402-853D-93E7DBA2D147}" destId="{49E4129D-7BD0-401D-9B6A-9E7EE187D895}" srcOrd="4" destOrd="0" presId="urn:microsoft.com/office/officeart/2005/8/layout/list1"/>
    <dgm:cxn modelId="{231FE535-7EA1-4A61-B6D5-803B2EFCD8E4}" type="presParOf" srcId="{49E4129D-7BD0-401D-9B6A-9E7EE187D895}" destId="{3BBF005A-F997-4CF7-AE1E-582CF1A65AF6}" srcOrd="0" destOrd="0" presId="urn:microsoft.com/office/officeart/2005/8/layout/list1"/>
    <dgm:cxn modelId="{91A893C4-1AE2-4EE3-994C-8817A9C9A9DA}" type="presParOf" srcId="{49E4129D-7BD0-401D-9B6A-9E7EE187D895}" destId="{9090A612-EDF0-4095-ABB4-1BF665CB8361}" srcOrd="1" destOrd="0" presId="urn:microsoft.com/office/officeart/2005/8/layout/list1"/>
    <dgm:cxn modelId="{4DCE6510-3881-4CDF-BBA6-DD454514A3EB}" type="presParOf" srcId="{7B826209-8CFD-4402-853D-93E7DBA2D147}" destId="{58CD6CDF-80CC-47C0-ADCB-1BB8C9656A04}" srcOrd="5" destOrd="0" presId="urn:microsoft.com/office/officeart/2005/8/layout/list1"/>
    <dgm:cxn modelId="{9F8DFA7B-D227-44EE-B655-7142D001C22E}" type="presParOf" srcId="{7B826209-8CFD-4402-853D-93E7DBA2D147}" destId="{7638DBD9-072F-4566-9523-2E6E93CBB5C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F0A59C-D2C3-4B81-BF04-89371A6DE5DC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2EDD98A-4F05-4A7E-A28C-E88B2D24AAF5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Functionalism (Dewey)</a:t>
          </a:r>
          <a:endParaRPr lang="en-US" dirty="0"/>
        </a:p>
      </dgm:t>
    </dgm:pt>
    <dgm:pt modelId="{027CC4EF-4C6F-4676-92F0-D0A11EB62E46}" type="parTrans" cxnId="{51A9C038-0066-4EFB-9A9E-EDCA1257A0B5}">
      <dgm:prSet/>
      <dgm:spPr/>
      <dgm:t>
        <a:bodyPr/>
        <a:lstStyle/>
        <a:p>
          <a:endParaRPr lang="en-US"/>
        </a:p>
      </dgm:t>
    </dgm:pt>
    <dgm:pt modelId="{1F8AEDDF-6373-454F-9B20-B2D22D3C81DD}" type="sibTrans" cxnId="{51A9C038-0066-4EFB-9A9E-EDCA1257A0B5}">
      <dgm:prSet/>
      <dgm:spPr/>
      <dgm:t>
        <a:bodyPr/>
        <a:lstStyle/>
        <a:p>
          <a:endParaRPr lang="en-US"/>
        </a:p>
      </dgm:t>
    </dgm:pt>
    <dgm:pt modelId="{242C997D-1AE9-4DF6-9B33-768EB7822780}">
      <dgm:prSet phldrT="[Text]"/>
      <dgm:spPr/>
      <dgm:t>
        <a:bodyPr/>
        <a:lstStyle/>
        <a:p>
          <a:r>
            <a:rPr lang="en-US" dirty="0" smtClean="0"/>
            <a:t>The functionalist is tolerant but critical.</a:t>
          </a:r>
          <a:endParaRPr lang="en-US" dirty="0"/>
        </a:p>
      </dgm:t>
    </dgm:pt>
    <dgm:pt modelId="{9F9A90C3-6B19-4160-BA8C-BCD1531CB1DF}" type="parTrans" cxnId="{421D898A-4DF3-4E3C-BD39-91D6DA03F7A9}">
      <dgm:prSet/>
      <dgm:spPr/>
      <dgm:t>
        <a:bodyPr/>
        <a:lstStyle/>
        <a:p>
          <a:endParaRPr lang="en-US"/>
        </a:p>
      </dgm:t>
    </dgm:pt>
    <dgm:pt modelId="{C550BA7F-6A0E-415B-AA90-7B43A5F32371}" type="sibTrans" cxnId="{421D898A-4DF3-4E3C-BD39-91D6DA03F7A9}">
      <dgm:prSet/>
      <dgm:spPr/>
      <dgm:t>
        <a:bodyPr/>
        <a:lstStyle/>
        <a:p>
          <a:endParaRPr lang="en-US"/>
        </a:p>
      </dgm:t>
    </dgm:pt>
    <dgm:pt modelId="{8D458F54-8816-401C-8A3C-2F23EC9AD869}">
      <dgm:prSet phldrT="[Text]"/>
      <dgm:spPr/>
      <dgm:t>
        <a:bodyPr/>
        <a:lstStyle/>
        <a:p>
          <a:r>
            <a:rPr lang="en-US" dirty="0" smtClean="0"/>
            <a:t>The functionalist prefers continuities over discontinuities or typologies.</a:t>
          </a:r>
          <a:endParaRPr lang="en-US" dirty="0"/>
        </a:p>
      </dgm:t>
    </dgm:pt>
    <dgm:pt modelId="{313CBA15-874E-46C6-91D1-3FD75AB399F3}" type="parTrans" cxnId="{79295785-FF00-45C1-8B62-AD89B61455AF}">
      <dgm:prSet/>
      <dgm:spPr/>
      <dgm:t>
        <a:bodyPr/>
        <a:lstStyle/>
        <a:p>
          <a:endParaRPr lang="en-US"/>
        </a:p>
      </dgm:t>
    </dgm:pt>
    <dgm:pt modelId="{243AAE99-1637-407F-8830-92F49A6F3125}" type="sibTrans" cxnId="{79295785-FF00-45C1-8B62-AD89B61455AF}">
      <dgm:prSet/>
      <dgm:spPr/>
      <dgm:t>
        <a:bodyPr/>
        <a:lstStyle/>
        <a:p>
          <a:endParaRPr lang="en-US"/>
        </a:p>
      </dgm:t>
    </dgm:pt>
    <dgm:pt modelId="{BA80BF4B-E913-47B6-9A09-CF79B391DDCE}">
      <dgm:prSet phldrT="[Text]"/>
      <dgm:spPr/>
      <dgm:t>
        <a:bodyPr/>
        <a:lstStyle/>
        <a:p>
          <a:r>
            <a:rPr lang="en-US" dirty="0" smtClean="0"/>
            <a:t>The functionalist is an experimentalist.</a:t>
          </a:r>
          <a:endParaRPr lang="en-US" dirty="0"/>
        </a:p>
      </dgm:t>
    </dgm:pt>
    <dgm:pt modelId="{58644689-68AB-4A7C-82A5-599345496948}" type="parTrans" cxnId="{7E5C067B-76BA-4716-826E-EA402836E9CE}">
      <dgm:prSet/>
      <dgm:spPr/>
      <dgm:t>
        <a:bodyPr/>
        <a:lstStyle/>
        <a:p>
          <a:endParaRPr lang="en-US"/>
        </a:p>
      </dgm:t>
    </dgm:pt>
    <dgm:pt modelId="{A28B9CC8-69BE-47FF-BA40-F706E4E9A382}" type="sibTrans" cxnId="{7E5C067B-76BA-4716-826E-EA402836E9CE}">
      <dgm:prSet/>
      <dgm:spPr/>
      <dgm:t>
        <a:bodyPr/>
        <a:lstStyle/>
        <a:p>
          <a:endParaRPr lang="en-US"/>
        </a:p>
      </dgm:t>
    </dgm:pt>
    <dgm:pt modelId="{0863D7F7-1DE7-45F1-BB7D-176AD043362F}">
      <dgm:prSet phldrT="[Text]"/>
      <dgm:spPr/>
      <dgm:t>
        <a:bodyPr/>
        <a:lstStyle/>
        <a:p>
          <a:r>
            <a:rPr lang="en-US" dirty="0" smtClean="0"/>
            <a:t>The functionalist is biased toward </a:t>
          </a:r>
          <a:r>
            <a:rPr lang="en-US" dirty="0" err="1" smtClean="0"/>
            <a:t>associationism</a:t>
          </a:r>
          <a:r>
            <a:rPr lang="en-US" dirty="0" smtClean="0"/>
            <a:t> and environmentalism.</a:t>
          </a:r>
          <a:endParaRPr lang="en-US" dirty="0"/>
        </a:p>
      </dgm:t>
    </dgm:pt>
    <dgm:pt modelId="{D0D85868-F3D9-4AD9-BDA0-C43716E2300A}" type="parTrans" cxnId="{37387000-D762-495E-B845-954098B4341C}">
      <dgm:prSet/>
      <dgm:spPr/>
      <dgm:t>
        <a:bodyPr/>
        <a:lstStyle/>
        <a:p>
          <a:endParaRPr lang="en-US"/>
        </a:p>
      </dgm:t>
    </dgm:pt>
    <dgm:pt modelId="{FFCCC5AA-B8FF-4E43-919A-6F5AA913CF73}" type="sibTrans" cxnId="{37387000-D762-495E-B845-954098B4341C}">
      <dgm:prSet/>
      <dgm:spPr/>
      <dgm:t>
        <a:bodyPr/>
        <a:lstStyle/>
        <a:p>
          <a:endParaRPr lang="en-US"/>
        </a:p>
      </dgm:t>
    </dgm:pt>
    <dgm:pt modelId="{37A773E0-431B-41A4-9164-4C77DAC19F43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Purposive Behaviorism (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Tolman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dirty="0"/>
        </a:p>
      </dgm:t>
    </dgm:pt>
    <dgm:pt modelId="{D60C9FE9-2681-4D11-B982-143C388E8B83}" type="parTrans" cxnId="{9CAE9708-636E-4803-A240-F50F97013274}">
      <dgm:prSet/>
      <dgm:spPr/>
      <dgm:t>
        <a:bodyPr/>
        <a:lstStyle/>
        <a:p>
          <a:endParaRPr lang="en-US"/>
        </a:p>
      </dgm:t>
    </dgm:pt>
    <dgm:pt modelId="{80BBB784-D953-471D-8643-FCDDA5EA25DA}" type="sibTrans" cxnId="{9CAE9708-636E-4803-A240-F50F97013274}">
      <dgm:prSet/>
      <dgm:spPr/>
      <dgm:t>
        <a:bodyPr/>
        <a:lstStyle/>
        <a:p>
          <a:endParaRPr lang="en-US"/>
        </a:p>
      </dgm:t>
    </dgm:pt>
    <dgm:pt modelId="{4355FBE9-10B6-41EC-AA58-F6275E293F20}">
      <dgm:prSet phldrT="[Text]"/>
      <dgm:spPr/>
      <dgm:t>
        <a:bodyPr/>
        <a:lstStyle/>
        <a:p>
          <a:r>
            <a:rPr lang="en-US" smtClean="0"/>
            <a:t>Organisms are capable of recognizing and learning the relationship between signs and desired goals</a:t>
          </a:r>
          <a:endParaRPr lang="en-US" dirty="0"/>
        </a:p>
      </dgm:t>
    </dgm:pt>
    <dgm:pt modelId="{615E1D63-2B1C-4E31-B10D-8CEC778A04F4}" type="parTrans" cxnId="{EFA7BF5D-9445-43F4-9021-27F32145FBF9}">
      <dgm:prSet/>
      <dgm:spPr/>
      <dgm:t>
        <a:bodyPr/>
        <a:lstStyle/>
        <a:p>
          <a:endParaRPr lang="en-US"/>
        </a:p>
      </dgm:t>
    </dgm:pt>
    <dgm:pt modelId="{894C434D-E952-48A3-B361-883C2C756B78}" type="sibTrans" cxnId="{EFA7BF5D-9445-43F4-9021-27F32145FBF9}">
      <dgm:prSet/>
      <dgm:spPr/>
      <dgm:t>
        <a:bodyPr/>
        <a:lstStyle/>
        <a:p>
          <a:endParaRPr lang="en-US"/>
        </a:p>
      </dgm:t>
    </dgm:pt>
    <dgm:pt modelId="{C8C70146-4990-4B05-9D4A-FA723E1AF9EE}" type="pres">
      <dgm:prSet presAssocID="{7FF0A59C-D2C3-4B81-BF04-89371A6DE5D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C94540-FF59-4041-B996-CFEB818A4357}" type="pres">
      <dgm:prSet presAssocID="{02EDD98A-4F05-4A7E-A28C-E88B2D24AAF5}" presName="parentLin" presStyleCnt="0"/>
      <dgm:spPr/>
      <dgm:t>
        <a:bodyPr/>
        <a:lstStyle/>
        <a:p>
          <a:endParaRPr lang="en-US"/>
        </a:p>
      </dgm:t>
    </dgm:pt>
    <dgm:pt modelId="{CA018C56-83DA-4908-8716-AB8717C25E89}" type="pres">
      <dgm:prSet presAssocID="{02EDD98A-4F05-4A7E-A28C-E88B2D24AAF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7C84B76-970F-4934-B3C7-24AEA0498435}" type="pres">
      <dgm:prSet presAssocID="{02EDD98A-4F05-4A7E-A28C-E88B2D24AAF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9B70A-2874-42D5-ABF6-E88DCFDE48D3}" type="pres">
      <dgm:prSet presAssocID="{02EDD98A-4F05-4A7E-A28C-E88B2D24AAF5}" presName="negativeSpace" presStyleCnt="0"/>
      <dgm:spPr/>
      <dgm:t>
        <a:bodyPr/>
        <a:lstStyle/>
        <a:p>
          <a:endParaRPr lang="en-US"/>
        </a:p>
      </dgm:t>
    </dgm:pt>
    <dgm:pt modelId="{48B8F940-035F-4741-BA13-50DD6F7DED34}" type="pres">
      <dgm:prSet presAssocID="{02EDD98A-4F05-4A7E-A28C-E88B2D24AAF5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A1187-A7AC-43B1-8180-78ED774D75EF}" type="pres">
      <dgm:prSet presAssocID="{1F8AEDDF-6373-454F-9B20-B2D22D3C81DD}" presName="spaceBetweenRectangles" presStyleCnt="0"/>
      <dgm:spPr/>
      <dgm:t>
        <a:bodyPr/>
        <a:lstStyle/>
        <a:p>
          <a:endParaRPr lang="en-US"/>
        </a:p>
      </dgm:t>
    </dgm:pt>
    <dgm:pt modelId="{7D7418D9-EBB9-4079-8549-C94C77167D84}" type="pres">
      <dgm:prSet presAssocID="{37A773E0-431B-41A4-9164-4C77DAC19F43}" presName="parentLin" presStyleCnt="0"/>
      <dgm:spPr/>
      <dgm:t>
        <a:bodyPr/>
        <a:lstStyle/>
        <a:p>
          <a:endParaRPr lang="en-US"/>
        </a:p>
      </dgm:t>
    </dgm:pt>
    <dgm:pt modelId="{62CB456E-A49B-4665-AB7A-6E2C5B1C407A}" type="pres">
      <dgm:prSet presAssocID="{37A773E0-431B-41A4-9164-4C77DAC19F43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4F21A03-3176-4A38-AEAD-9D1BD3D5073C}" type="pres">
      <dgm:prSet presAssocID="{37A773E0-431B-41A4-9164-4C77DAC19F4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1AF39-B760-48B6-9805-6D5C51245719}" type="pres">
      <dgm:prSet presAssocID="{37A773E0-431B-41A4-9164-4C77DAC19F43}" presName="negativeSpace" presStyleCnt="0"/>
      <dgm:spPr/>
      <dgm:t>
        <a:bodyPr/>
        <a:lstStyle/>
        <a:p>
          <a:endParaRPr lang="en-US"/>
        </a:p>
      </dgm:t>
    </dgm:pt>
    <dgm:pt modelId="{6E5943AE-7779-41F6-BAB6-9FCB7A560A3C}" type="pres">
      <dgm:prSet presAssocID="{37A773E0-431B-41A4-9164-4C77DAC19F43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35C792-096C-451C-BD55-E721D1E079BD}" type="presOf" srcId="{8D458F54-8816-401C-8A3C-2F23EC9AD869}" destId="{48B8F940-035F-4741-BA13-50DD6F7DED34}" srcOrd="0" destOrd="1" presId="urn:microsoft.com/office/officeart/2005/8/layout/list1"/>
    <dgm:cxn modelId="{37387000-D762-495E-B845-954098B4341C}" srcId="{02EDD98A-4F05-4A7E-A28C-E88B2D24AAF5}" destId="{0863D7F7-1DE7-45F1-BB7D-176AD043362F}" srcOrd="3" destOrd="0" parTransId="{D0D85868-F3D9-4AD9-BDA0-C43716E2300A}" sibTransId="{FFCCC5AA-B8FF-4E43-919A-6F5AA913CF73}"/>
    <dgm:cxn modelId="{79295785-FF00-45C1-8B62-AD89B61455AF}" srcId="{02EDD98A-4F05-4A7E-A28C-E88B2D24AAF5}" destId="{8D458F54-8816-401C-8A3C-2F23EC9AD869}" srcOrd="1" destOrd="0" parTransId="{313CBA15-874E-46C6-91D1-3FD75AB399F3}" sibTransId="{243AAE99-1637-407F-8830-92F49A6F3125}"/>
    <dgm:cxn modelId="{5E94DDB6-C259-411C-9835-5BD01254CD70}" type="presOf" srcId="{BA80BF4B-E913-47B6-9A09-CF79B391DDCE}" destId="{48B8F940-035F-4741-BA13-50DD6F7DED34}" srcOrd="0" destOrd="2" presId="urn:microsoft.com/office/officeart/2005/8/layout/list1"/>
    <dgm:cxn modelId="{EFA7BF5D-9445-43F4-9021-27F32145FBF9}" srcId="{37A773E0-431B-41A4-9164-4C77DAC19F43}" destId="{4355FBE9-10B6-41EC-AA58-F6275E293F20}" srcOrd="0" destOrd="0" parTransId="{615E1D63-2B1C-4E31-B10D-8CEC778A04F4}" sibTransId="{894C434D-E952-48A3-B361-883C2C756B78}"/>
    <dgm:cxn modelId="{41A75FDF-2A07-4E25-A84B-A71F53330467}" type="presOf" srcId="{4355FBE9-10B6-41EC-AA58-F6275E293F20}" destId="{6E5943AE-7779-41F6-BAB6-9FCB7A560A3C}" srcOrd="0" destOrd="0" presId="urn:microsoft.com/office/officeart/2005/8/layout/list1"/>
    <dgm:cxn modelId="{763B774E-6B12-4A9D-93A0-226F0AFF29EF}" type="presOf" srcId="{0863D7F7-1DE7-45F1-BB7D-176AD043362F}" destId="{48B8F940-035F-4741-BA13-50DD6F7DED34}" srcOrd="0" destOrd="3" presId="urn:microsoft.com/office/officeart/2005/8/layout/list1"/>
    <dgm:cxn modelId="{D88B9BB0-7991-4B47-AB51-2B41C19CA287}" type="presOf" srcId="{37A773E0-431B-41A4-9164-4C77DAC19F43}" destId="{E4F21A03-3176-4A38-AEAD-9D1BD3D5073C}" srcOrd="1" destOrd="0" presId="urn:microsoft.com/office/officeart/2005/8/layout/list1"/>
    <dgm:cxn modelId="{7EFCDF7A-CA9D-44AB-913B-CB8EF4ECE4C1}" type="presOf" srcId="{02EDD98A-4F05-4A7E-A28C-E88B2D24AAF5}" destId="{CA018C56-83DA-4908-8716-AB8717C25E89}" srcOrd="0" destOrd="0" presId="urn:microsoft.com/office/officeart/2005/8/layout/list1"/>
    <dgm:cxn modelId="{51A9C038-0066-4EFB-9A9E-EDCA1257A0B5}" srcId="{7FF0A59C-D2C3-4B81-BF04-89371A6DE5DC}" destId="{02EDD98A-4F05-4A7E-A28C-E88B2D24AAF5}" srcOrd="0" destOrd="0" parTransId="{027CC4EF-4C6F-4676-92F0-D0A11EB62E46}" sibTransId="{1F8AEDDF-6373-454F-9B20-B2D22D3C81DD}"/>
    <dgm:cxn modelId="{9CAE9708-636E-4803-A240-F50F97013274}" srcId="{7FF0A59C-D2C3-4B81-BF04-89371A6DE5DC}" destId="{37A773E0-431B-41A4-9164-4C77DAC19F43}" srcOrd="1" destOrd="0" parTransId="{D60C9FE9-2681-4D11-B982-143C388E8B83}" sibTransId="{80BBB784-D953-471D-8643-FCDDA5EA25DA}"/>
    <dgm:cxn modelId="{1CDB4F1F-05E6-4406-8044-ADE698F4741A}" type="presOf" srcId="{7FF0A59C-D2C3-4B81-BF04-89371A6DE5DC}" destId="{C8C70146-4990-4B05-9D4A-FA723E1AF9EE}" srcOrd="0" destOrd="0" presId="urn:microsoft.com/office/officeart/2005/8/layout/list1"/>
    <dgm:cxn modelId="{7E5C067B-76BA-4716-826E-EA402836E9CE}" srcId="{02EDD98A-4F05-4A7E-A28C-E88B2D24AAF5}" destId="{BA80BF4B-E913-47B6-9A09-CF79B391DDCE}" srcOrd="2" destOrd="0" parTransId="{58644689-68AB-4A7C-82A5-599345496948}" sibTransId="{A28B9CC8-69BE-47FF-BA40-F706E4E9A382}"/>
    <dgm:cxn modelId="{421D898A-4DF3-4E3C-BD39-91D6DA03F7A9}" srcId="{02EDD98A-4F05-4A7E-A28C-E88B2D24AAF5}" destId="{242C997D-1AE9-4DF6-9B33-768EB7822780}" srcOrd="0" destOrd="0" parTransId="{9F9A90C3-6B19-4160-BA8C-BCD1531CB1DF}" sibTransId="{C550BA7F-6A0E-415B-AA90-7B43A5F32371}"/>
    <dgm:cxn modelId="{9CF92CBB-E2EB-4AF1-9846-5E8A5FFC947C}" type="presOf" srcId="{02EDD98A-4F05-4A7E-A28C-E88B2D24AAF5}" destId="{37C84B76-970F-4934-B3C7-24AEA0498435}" srcOrd="1" destOrd="0" presId="urn:microsoft.com/office/officeart/2005/8/layout/list1"/>
    <dgm:cxn modelId="{902B40FE-7F62-4AAE-8636-A12080091240}" type="presOf" srcId="{242C997D-1AE9-4DF6-9B33-768EB7822780}" destId="{48B8F940-035F-4741-BA13-50DD6F7DED34}" srcOrd="0" destOrd="0" presId="urn:microsoft.com/office/officeart/2005/8/layout/list1"/>
    <dgm:cxn modelId="{DEE062CA-084E-40AD-A9FF-8A53157F5DC8}" type="presOf" srcId="{37A773E0-431B-41A4-9164-4C77DAC19F43}" destId="{62CB456E-A49B-4665-AB7A-6E2C5B1C407A}" srcOrd="0" destOrd="0" presId="urn:microsoft.com/office/officeart/2005/8/layout/list1"/>
    <dgm:cxn modelId="{2C4DBBAE-3D1A-45F0-B69F-6506DFC5A35D}" type="presParOf" srcId="{C8C70146-4990-4B05-9D4A-FA723E1AF9EE}" destId="{6DC94540-FF59-4041-B996-CFEB818A4357}" srcOrd="0" destOrd="0" presId="urn:microsoft.com/office/officeart/2005/8/layout/list1"/>
    <dgm:cxn modelId="{69F93AD0-DB4B-4A33-8A38-84B81B88C9E3}" type="presParOf" srcId="{6DC94540-FF59-4041-B996-CFEB818A4357}" destId="{CA018C56-83DA-4908-8716-AB8717C25E89}" srcOrd="0" destOrd="0" presId="urn:microsoft.com/office/officeart/2005/8/layout/list1"/>
    <dgm:cxn modelId="{01FC1F7B-7A0B-4C3E-8288-253A67D08631}" type="presParOf" srcId="{6DC94540-FF59-4041-B996-CFEB818A4357}" destId="{37C84B76-970F-4934-B3C7-24AEA0498435}" srcOrd="1" destOrd="0" presId="urn:microsoft.com/office/officeart/2005/8/layout/list1"/>
    <dgm:cxn modelId="{7930221C-F7A2-4A52-9E94-B744DAE1DA01}" type="presParOf" srcId="{C8C70146-4990-4B05-9D4A-FA723E1AF9EE}" destId="{DFE9B70A-2874-42D5-ABF6-E88DCFDE48D3}" srcOrd="1" destOrd="0" presId="urn:microsoft.com/office/officeart/2005/8/layout/list1"/>
    <dgm:cxn modelId="{3DF66F08-E68D-4DA1-BBB1-74BB97BFC1CC}" type="presParOf" srcId="{C8C70146-4990-4B05-9D4A-FA723E1AF9EE}" destId="{48B8F940-035F-4741-BA13-50DD6F7DED34}" srcOrd="2" destOrd="0" presId="urn:microsoft.com/office/officeart/2005/8/layout/list1"/>
    <dgm:cxn modelId="{6A72CC08-0994-42AF-9C06-E9E934D05009}" type="presParOf" srcId="{C8C70146-4990-4B05-9D4A-FA723E1AF9EE}" destId="{7C1A1187-A7AC-43B1-8180-78ED774D75EF}" srcOrd="3" destOrd="0" presId="urn:microsoft.com/office/officeart/2005/8/layout/list1"/>
    <dgm:cxn modelId="{BA971274-7EB5-4CFB-A8E2-97AD7839DBE2}" type="presParOf" srcId="{C8C70146-4990-4B05-9D4A-FA723E1AF9EE}" destId="{7D7418D9-EBB9-4079-8549-C94C77167D84}" srcOrd="4" destOrd="0" presId="urn:microsoft.com/office/officeart/2005/8/layout/list1"/>
    <dgm:cxn modelId="{931B7DCA-AC3A-4E35-A3ED-E5D0077A9A6D}" type="presParOf" srcId="{7D7418D9-EBB9-4079-8549-C94C77167D84}" destId="{62CB456E-A49B-4665-AB7A-6E2C5B1C407A}" srcOrd="0" destOrd="0" presId="urn:microsoft.com/office/officeart/2005/8/layout/list1"/>
    <dgm:cxn modelId="{B2C25002-068C-4B09-9168-9F317C58787D}" type="presParOf" srcId="{7D7418D9-EBB9-4079-8549-C94C77167D84}" destId="{E4F21A03-3176-4A38-AEAD-9D1BD3D5073C}" srcOrd="1" destOrd="0" presId="urn:microsoft.com/office/officeart/2005/8/layout/list1"/>
    <dgm:cxn modelId="{900235F4-D58C-4FBB-A480-ABA058523081}" type="presParOf" srcId="{C8C70146-4990-4B05-9D4A-FA723E1AF9EE}" destId="{AB01AF39-B760-48B6-9805-6D5C51245719}" srcOrd="5" destOrd="0" presId="urn:microsoft.com/office/officeart/2005/8/layout/list1"/>
    <dgm:cxn modelId="{17ACE22E-9935-4653-9FEC-2388D7C84075}" type="presParOf" srcId="{C8C70146-4990-4B05-9D4A-FA723E1AF9EE}" destId="{6E5943AE-7779-41F6-BAB6-9FCB7A560A3C}" srcOrd="6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C15FC8-5535-4477-8F68-4FFC03ED19D3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2D8829D-B4B0-4CF1-BDDF-C8DBADFDB994}">
      <dgm:prSet custT="1"/>
      <dgm:spPr/>
      <dgm:t>
        <a:bodyPr/>
        <a:lstStyle/>
        <a:p>
          <a:pPr rtl="0"/>
          <a:r>
            <a:rPr lang="en-US" sz="1800" dirty="0" smtClean="0"/>
            <a:t>Propose that the total pattern or field of forces, stimuli, or events determine learning (Emphasis on motivation)</a:t>
          </a:r>
          <a:endParaRPr lang="en-US" sz="1800" dirty="0"/>
        </a:p>
      </dgm:t>
    </dgm:pt>
    <dgm:pt modelId="{3FAD13B3-E237-4DC5-BE03-676CA83F0FDA}" type="parTrans" cxnId="{07D9CFD7-C5C2-4FF1-8CC9-2FFCA0C874B0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1BAB130E-8185-4FBC-AFC6-9B0456836854}" type="sibTrans" cxnId="{07D9CFD7-C5C2-4FF1-8CC9-2FFCA0C874B0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6D2B219D-103D-460D-8C38-DFEE4BF17ED8}">
      <dgm:prSet custT="1"/>
      <dgm:spPr/>
      <dgm:t>
        <a:bodyPr/>
        <a:lstStyle/>
        <a:p>
          <a:pPr rtl="0"/>
          <a:r>
            <a:rPr lang="en-US" sz="1800" dirty="0" smtClean="0"/>
            <a:t>Gestalt Theories</a:t>
          </a:r>
          <a:endParaRPr lang="en-US" sz="1800" dirty="0"/>
        </a:p>
      </dgm:t>
    </dgm:pt>
    <dgm:pt modelId="{13260428-9F15-43ED-954A-078421C4375A}" type="parTrans" cxnId="{89BEF7A7-10D0-46A6-BFC3-B0F47F90E541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F6FC8EC6-45C9-40E6-9F10-21AD70E88103}" type="sibTrans" cxnId="{89BEF7A7-10D0-46A6-BFC3-B0F47F90E541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52E9BDB5-D821-4565-9F48-71AA5E96B69A}">
      <dgm:prSet custT="1"/>
      <dgm:spPr/>
      <dgm:t>
        <a:bodyPr/>
        <a:lstStyle/>
        <a:p>
          <a:pPr rtl="0"/>
          <a:r>
            <a:rPr lang="en-US" sz="1800" dirty="0" smtClean="0"/>
            <a:t>Laws of Learner’s Perceptual Field Organization</a:t>
          </a:r>
          <a:endParaRPr lang="en-US" sz="1800" dirty="0"/>
        </a:p>
      </dgm:t>
    </dgm:pt>
    <dgm:pt modelId="{A871FFF1-B41B-4FCA-898D-108051F2BAB1}" type="parTrans" cxnId="{AB1B4B0A-33AE-43B7-800F-F4E24A470F44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DBAF3264-A785-45D2-B5BD-B8C83C934933}" type="sibTrans" cxnId="{AB1B4B0A-33AE-43B7-800F-F4E24A470F44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B25CE5A0-3FBF-41A8-9FC3-87B9D34DBA7A}">
      <dgm:prSet custT="1"/>
      <dgm:spPr/>
      <dgm:t>
        <a:bodyPr/>
        <a:lstStyle/>
        <a:p>
          <a:pPr rtl="0"/>
          <a:r>
            <a:rPr lang="en-US" sz="1800" dirty="0" smtClean="0"/>
            <a:t>The law of proximity</a:t>
          </a:r>
          <a:endParaRPr lang="en-US" sz="1800" dirty="0"/>
        </a:p>
      </dgm:t>
    </dgm:pt>
    <dgm:pt modelId="{C6BF820B-A005-43C3-9627-C6F9A1941C9D}" type="parTrans" cxnId="{FE1322C7-A7C4-4ECF-8D52-82B4B6500639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B59860F9-7B78-4FD8-845C-09D175F5B71F}" type="sibTrans" cxnId="{FE1322C7-A7C4-4ECF-8D52-82B4B6500639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F8C61016-AECB-4B3F-819D-9A00382D91D2}">
      <dgm:prSet custT="1"/>
      <dgm:spPr/>
      <dgm:t>
        <a:bodyPr/>
        <a:lstStyle/>
        <a:p>
          <a:pPr rtl="0"/>
          <a:r>
            <a:rPr lang="en-US" sz="1800" dirty="0" smtClean="0"/>
            <a:t>The law of similarity and familiarity</a:t>
          </a:r>
          <a:endParaRPr lang="en-US" sz="1800" dirty="0"/>
        </a:p>
      </dgm:t>
    </dgm:pt>
    <dgm:pt modelId="{69B48518-CB0A-4680-BE8B-8745AA87E8C8}" type="parTrans" cxnId="{E7FB685E-3B72-4165-8293-B7B009DB652A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5A11427C-04A3-4480-BA01-96F664508BDA}" type="sibTrans" cxnId="{E7FB685E-3B72-4165-8293-B7B009DB652A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A7F620C1-AD16-464F-A99F-F98DBAAEBB10}">
      <dgm:prSet custT="1"/>
      <dgm:spPr/>
      <dgm:t>
        <a:bodyPr/>
        <a:lstStyle/>
        <a:p>
          <a:pPr rtl="0"/>
          <a:r>
            <a:rPr lang="en-US" sz="1800" dirty="0" smtClean="0"/>
            <a:t>The law of closure</a:t>
          </a:r>
          <a:endParaRPr lang="en-US" sz="1800" dirty="0"/>
        </a:p>
      </dgm:t>
    </dgm:pt>
    <dgm:pt modelId="{CBD88212-41F4-45C9-B1F3-49090E64D191}" type="parTrans" cxnId="{55B95F94-F129-4964-81EE-BDC519C9AEBF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F213D1E8-71FE-41AE-9198-87CF51033CBF}" type="sibTrans" cxnId="{55B95F94-F129-4964-81EE-BDC519C9AEBF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CA385281-BA54-45A4-8C13-44A1F0F3B00F}">
      <dgm:prSet custT="1"/>
      <dgm:spPr/>
      <dgm:t>
        <a:bodyPr/>
        <a:lstStyle/>
        <a:p>
          <a:pPr rtl="0"/>
          <a:r>
            <a:rPr lang="en-US" sz="1800" dirty="0" smtClean="0"/>
            <a:t>The law of continuation</a:t>
          </a:r>
          <a:endParaRPr lang="en-US" sz="1800" dirty="0"/>
        </a:p>
      </dgm:t>
    </dgm:pt>
    <dgm:pt modelId="{E0AB1AA8-3B31-4F1F-B051-2D3257BF639F}" type="parTrans" cxnId="{D60F73A6-4033-4FB4-AB20-04CCFC54FA5D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0EBFA111-1EB4-4603-8601-AE507201816B}" type="sibTrans" cxnId="{D60F73A6-4033-4FB4-AB20-04CCFC54FA5D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52379E61-5324-418B-A499-433296FC1BE5}">
      <dgm:prSet custT="1"/>
      <dgm:spPr/>
      <dgm:t>
        <a:bodyPr/>
        <a:lstStyle/>
        <a:p>
          <a:pPr rtl="0"/>
          <a:r>
            <a:rPr lang="en-US" sz="1800" dirty="0" smtClean="0"/>
            <a:t>2 Forces that Produce Learning</a:t>
          </a:r>
          <a:endParaRPr lang="en-US" sz="1800" dirty="0"/>
        </a:p>
      </dgm:t>
    </dgm:pt>
    <dgm:pt modelId="{9FD691C3-9FA0-4BF5-8985-293ABA963787}" type="parTrans" cxnId="{2A4EC481-0950-46A9-84FF-8A13EDDA0B7B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F5904305-6759-4020-BE6C-B492071326A7}" type="sibTrans" cxnId="{2A4EC481-0950-46A9-84FF-8A13EDDA0B7B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4741B7F2-576D-4037-9CE5-5EF7CCFF2AAF}">
      <dgm:prSet custT="1"/>
      <dgm:spPr/>
      <dgm:t>
        <a:bodyPr/>
        <a:lstStyle/>
        <a:p>
          <a:pPr rtl="0"/>
          <a:r>
            <a:rPr lang="en-US" sz="1800" dirty="0" smtClean="0"/>
            <a:t>Change in the structure of the cognitive field itself</a:t>
          </a:r>
          <a:endParaRPr lang="en-US" sz="1800" dirty="0"/>
        </a:p>
      </dgm:t>
    </dgm:pt>
    <dgm:pt modelId="{4314D18E-8D3D-44AF-A308-768C66968A45}" type="parTrans" cxnId="{1DA5F969-02CD-4B75-95C4-607E46AE3480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B8438585-8235-44FE-9267-F51A8162FC9E}" type="sibTrans" cxnId="{1DA5F969-02CD-4B75-95C4-607E46AE3480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F144A96F-CF03-4FD9-8C87-F9CEFAB12AD8}">
      <dgm:prSet custT="1"/>
      <dgm:spPr/>
      <dgm:t>
        <a:bodyPr/>
        <a:lstStyle/>
        <a:p>
          <a:pPr rtl="0"/>
          <a:r>
            <a:rPr lang="en-US" sz="1800" dirty="0" smtClean="0"/>
            <a:t>Change in the internal needs or motivation of the individual</a:t>
          </a:r>
          <a:endParaRPr lang="en-US" sz="1800" dirty="0"/>
        </a:p>
      </dgm:t>
    </dgm:pt>
    <dgm:pt modelId="{865D8F5A-A74E-4D8D-8EEA-7B12BC7A5D48}" type="parTrans" cxnId="{F0C87408-A0FF-4B74-AA79-752773A64854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EE495627-3DBC-4AC2-AF92-51C0E50E073A}" type="sibTrans" cxnId="{F0C87408-A0FF-4B74-AA79-752773A64854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BAA4BB48-F7D0-4184-B32F-C407A09B07EC}">
      <dgm:prSet custT="1"/>
      <dgm:spPr/>
      <dgm:t>
        <a:bodyPr/>
        <a:lstStyle/>
        <a:p>
          <a:pPr rtl="0"/>
          <a:r>
            <a:rPr lang="en-US" sz="1800" dirty="0" smtClean="0"/>
            <a:t>Theory of Instruction (Bruner)</a:t>
          </a:r>
          <a:endParaRPr lang="en-US" sz="1800" dirty="0"/>
        </a:p>
      </dgm:t>
    </dgm:pt>
    <dgm:pt modelId="{E7E10059-C4F7-4BDF-AE8B-5ED5308757F0}" type="parTrans" cxnId="{DB372991-391B-4891-B199-150DA1F05B1E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418BD36A-75B5-4CBC-870F-F6B9C40C0122}" type="sibTrans" cxnId="{DB372991-391B-4891-B199-150DA1F05B1E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EFA1AEB8-83AA-48EC-954A-B2D910D0A6C6}">
      <dgm:prSet custT="1"/>
      <dgm:spPr/>
      <dgm:t>
        <a:bodyPr/>
        <a:lstStyle/>
        <a:p>
          <a:pPr rtl="0"/>
          <a:r>
            <a:rPr lang="en-US" sz="1800" dirty="0" smtClean="0"/>
            <a:t>3 Processes of Learning</a:t>
          </a:r>
          <a:endParaRPr lang="en-US" sz="1800" dirty="0"/>
        </a:p>
      </dgm:t>
    </dgm:pt>
    <dgm:pt modelId="{F3E5FF20-6322-4EA6-8C4C-0E439913F5E6}" type="parTrans" cxnId="{8F7406DC-45A8-4C99-AD5A-D8304590EF45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1F4605AB-D6BB-4A8F-B64B-6DC375D35B99}" type="sibTrans" cxnId="{8F7406DC-45A8-4C99-AD5A-D8304590EF45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BD836DEB-E1FA-4E19-834C-79761A67BA17}">
      <dgm:prSet custT="1"/>
      <dgm:spPr/>
      <dgm:t>
        <a:bodyPr/>
        <a:lstStyle/>
        <a:p>
          <a:pPr rtl="0"/>
          <a:r>
            <a:rPr lang="en-US" sz="1800" dirty="0" smtClean="0"/>
            <a:t>Acquisition of new information</a:t>
          </a:r>
          <a:endParaRPr lang="en-US" sz="1800" dirty="0"/>
        </a:p>
      </dgm:t>
    </dgm:pt>
    <dgm:pt modelId="{22488364-749C-4D45-A888-E479F3E7306F}" type="parTrans" cxnId="{7391B985-C0D9-4782-8D86-7258959B72DF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57696600-CF2F-49AF-8FD2-DE95B3DFF712}" type="sibTrans" cxnId="{7391B985-C0D9-4782-8D86-7258959B72DF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95C74113-3001-404F-AEDA-4B6F06F0597A}">
      <dgm:prSet custT="1"/>
      <dgm:spPr/>
      <dgm:t>
        <a:bodyPr/>
        <a:lstStyle/>
        <a:p>
          <a:pPr rtl="0"/>
          <a:r>
            <a:rPr lang="en-US" sz="1800" dirty="0" smtClean="0"/>
            <a:t>Transformation</a:t>
          </a:r>
          <a:endParaRPr lang="en-US" sz="1800" dirty="0"/>
        </a:p>
      </dgm:t>
    </dgm:pt>
    <dgm:pt modelId="{555AA1D6-45BA-4DBF-BB19-F696416D002F}" type="parTrans" cxnId="{A2059B99-0277-437B-AB5B-6A4D5A29687A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539DD69B-649D-49F2-8E67-1C9B4C8A68AC}" type="sibTrans" cxnId="{A2059B99-0277-437B-AB5B-6A4D5A29687A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02FA3450-9107-4AB1-9194-FE119CA68FD5}">
      <dgm:prSet custT="1"/>
      <dgm:spPr/>
      <dgm:t>
        <a:bodyPr/>
        <a:lstStyle/>
        <a:p>
          <a:pPr rtl="0"/>
          <a:r>
            <a:rPr lang="en-US" sz="1800" dirty="0" smtClean="0"/>
            <a:t>Evaluation</a:t>
          </a:r>
          <a:endParaRPr lang="en-US" sz="1800" dirty="0"/>
        </a:p>
      </dgm:t>
    </dgm:pt>
    <dgm:pt modelId="{8DEB88E1-AD80-4D5E-978A-98CBA54A8801}" type="parTrans" cxnId="{56F377E3-E5EE-43E4-A82A-2FBB9EF00E0B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FFF92B36-63E2-4802-98A7-26D4DEBA5CE0}" type="sibTrans" cxnId="{56F377E3-E5EE-43E4-A82A-2FBB9EF00E0B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0DED8A02-485B-44B3-ABD6-6EED4247E85C}">
      <dgm:prSet custT="1"/>
      <dgm:spPr/>
      <dgm:t>
        <a:bodyPr/>
        <a:lstStyle/>
        <a:p>
          <a:pPr rtl="0"/>
          <a:r>
            <a:rPr lang="en-US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Field Theories</a:t>
          </a:r>
          <a:endParaRPr lang="en-US" sz="2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799AB8-AF61-48E6-BC30-DE770BBFFAE9}" type="parTrans" cxnId="{0A1FDFC7-7C52-448A-B90C-FF672469D0DA}">
      <dgm:prSet/>
      <dgm:spPr/>
      <dgm:t>
        <a:bodyPr/>
        <a:lstStyle/>
        <a:p>
          <a:endParaRPr lang="en-US"/>
        </a:p>
      </dgm:t>
    </dgm:pt>
    <dgm:pt modelId="{EB206263-9C62-4080-87D6-BA50B1697AB8}" type="sibTrans" cxnId="{0A1FDFC7-7C52-448A-B90C-FF672469D0DA}">
      <dgm:prSet/>
      <dgm:spPr/>
      <dgm:t>
        <a:bodyPr/>
        <a:lstStyle/>
        <a:p>
          <a:endParaRPr lang="en-US"/>
        </a:p>
      </dgm:t>
    </dgm:pt>
    <dgm:pt modelId="{9DDDD365-D519-477D-BC21-DD8D5C8C0650}" type="pres">
      <dgm:prSet presAssocID="{47C15FC8-5535-4477-8F68-4FFC03ED19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F5B4B0-9C01-44B5-A079-B7435442DCFE}" type="pres">
      <dgm:prSet presAssocID="{0DED8A02-485B-44B3-ABD6-6EED4247E85C}" presName="parentLin" presStyleCnt="0"/>
      <dgm:spPr/>
      <dgm:t>
        <a:bodyPr/>
        <a:lstStyle/>
        <a:p>
          <a:endParaRPr lang="en-US"/>
        </a:p>
      </dgm:t>
    </dgm:pt>
    <dgm:pt modelId="{FC70A42C-E8B7-4F88-93E5-430E56C38854}" type="pres">
      <dgm:prSet presAssocID="{0DED8A02-485B-44B3-ABD6-6EED4247E85C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7663F292-1A70-4286-A200-D948B98F626B}" type="pres">
      <dgm:prSet presAssocID="{0DED8A02-485B-44B3-ABD6-6EED4247E85C}" presName="parentText" presStyleLbl="node1" presStyleIdx="0" presStyleCnt="1" custScaleX="102424" custScaleY="3166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37156-F861-4448-818A-7C1BA04C75E2}" type="pres">
      <dgm:prSet presAssocID="{0DED8A02-485B-44B3-ABD6-6EED4247E85C}" presName="negativeSpace" presStyleCnt="0"/>
      <dgm:spPr/>
      <dgm:t>
        <a:bodyPr/>
        <a:lstStyle/>
        <a:p>
          <a:endParaRPr lang="en-US"/>
        </a:p>
      </dgm:t>
    </dgm:pt>
    <dgm:pt modelId="{F5D20CE6-F512-4F31-8EA0-8FDDA42FA00B}" type="pres">
      <dgm:prSet presAssocID="{0DED8A02-485B-44B3-ABD6-6EED4247E85C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7406DC-45A8-4C99-AD5A-D8304590EF45}" srcId="{BAA4BB48-F7D0-4184-B32F-C407A09B07EC}" destId="{EFA1AEB8-83AA-48EC-954A-B2D910D0A6C6}" srcOrd="0" destOrd="0" parTransId="{F3E5FF20-6322-4EA6-8C4C-0E439913F5E6}" sibTransId="{1F4605AB-D6BB-4A8F-B64B-6DC375D35B99}"/>
    <dgm:cxn modelId="{3E4164DF-9243-400C-B57C-3C3789BF641C}" type="presOf" srcId="{6D2B219D-103D-460D-8C38-DFEE4BF17ED8}" destId="{F5D20CE6-F512-4F31-8EA0-8FDDA42FA00B}" srcOrd="0" destOrd="1" presId="urn:microsoft.com/office/officeart/2005/8/layout/list1"/>
    <dgm:cxn modelId="{B6516F42-37F9-402F-A041-6EB93C2CF872}" type="presOf" srcId="{BD836DEB-E1FA-4E19-834C-79761A67BA17}" destId="{F5D20CE6-F512-4F31-8EA0-8FDDA42FA00B}" srcOrd="0" destOrd="12" presId="urn:microsoft.com/office/officeart/2005/8/layout/list1"/>
    <dgm:cxn modelId="{D60F73A6-4033-4FB4-AB20-04CCFC54FA5D}" srcId="{52E9BDB5-D821-4565-9F48-71AA5E96B69A}" destId="{CA385281-BA54-45A4-8C13-44A1F0F3B00F}" srcOrd="3" destOrd="0" parTransId="{E0AB1AA8-3B31-4F1F-B051-2D3257BF639F}" sibTransId="{0EBFA111-1EB4-4603-8601-AE507201816B}"/>
    <dgm:cxn modelId="{CA40427B-6765-4971-AA7A-55D213EEBF51}" type="presOf" srcId="{A7F620C1-AD16-464F-A99F-F98DBAAEBB10}" destId="{F5D20CE6-F512-4F31-8EA0-8FDDA42FA00B}" srcOrd="0" destOrd="5" presId="urn:microsoft.com/office/officeart/2005/8/layout/list1"/>
    <dgm:cxn modelId="{4160EBB9-8092-4B7A-ADFF-246AD9EFD753}" type="presOf" srcId="{52E9BDB5-D821-4565-9F48-71AA5E96B69A}" destId="{F5D20CE6-F512-4F31-8EA0-8FDDA42FA00B}" srcOrd="0" destOrd="2" presId="urn:microsoft.com/office/officeart/2005/8/layout/list1"/>
    <dgm:cxn modelId="{7187457D-8A75-49F3-AF21-E0884237A059}" type="presOf" srcId="{CA385281-BA54-45A4-8C13-44A1F0F3B00F}" destId="{F5D20CE6-F512-4F31-8EA0-8FDDA42FA00B}" srcOrd="0" destOrd="6" presId="urn:microsoft.com/office/officeart/2005/8/layout/list1"/>
    <dgm:cxn modelId="{07D9CFD7-C5C2-4FF1-8CC9-2FFCA0C874B0}" srcId="{0DED8A02-485B-44B3-ABD6-6EED4247E85C}" destId="{82D8829D-B4B0-4CF1-BDDF-C8DBADFDB994}" srcOrd="0" destOrd="0" parTransId="{3FAD13B3-E237-4DC5-BE03-676CA83F0FDA}" sibTransId="{1BAB130E-8185-4FBC-AFC6-9B0456836854}"/>
    <dgm:cxn modelId="{0A1FDFC7-7C52-448A-B90C-FF672469D0DA}" srcId="{47C15FC8-5535-4477-8F68-4FFC03ED19D3}" destId="{0DED8A02-485B-44B3-ABD6-6EED4247E85C}" srcOrd="0" destOrd="0" parTransId="{09799AB8-AF61-48E6-BC30-DE770BBFFAE9}" sibTransId="{EB206263-9C62-4080-87D6-BA50B1697AB8}"/>
    <dgm:cxn modelId="{7DA77EFC-FDFC-424D-988D-374C3273A75B}" type="presOf" srcId="{52379E61-5324-418B-A499-433296FC1BE5}" destId="{F5D20CE6-F512-4F31-8EA0-8FDDA42FA00B}" srcOrd="0" destOrd="7" presId="urn:microsoft.com/office/officeart/2005/8/layout/list1"/>
    <dgm:cxn modelId="{65CD5988-D87F-4D4A-A473-3EAA774BF8B9}" type="presOf" srcId="{47C15FC8-5535-4477-8F68-4FFC03ED19D3}" destId="{9DDDD365-D519-477D-BC21-DD8D5C8C0650}" srcOrd="0" destOrd="0" presId="urn:microsoft.com/office/officeart/2005/8/layout/list1"/>
    <dgm:cxn modelId="{2A4EC481-0950-46A9-84FF-8A13EDDA0B7B}" srcId="{6D2B219D-103D-460D-8C38-DFEE4BF17ED8}" destId="{52379E61-5324-418B-A499-433296FC1BE5}" srcOrd="1" destOrd="0" parTransId="{9FD691C3-9FA0-4BF5-8985-293ABA963787}" sibTransId="{F5904305-6759-4020-BE6C-B492071326A7}"/>
    <dgm:cxn modelId="{56F377E3-E5EE-43E4-A82A-2FBB9EF00E0B}" srcId="{EFA1AEB8-83AA-48EC-954A-B2D910D0A6C6}" destId="{02FA3450-9107-4AB1-9194-FE119CA68FD5}" srcOrd="2" destOrd="0" parTransId="{8DEB88E1-AD80-4D5E-978A-98CBA54A8801}" sibTransId="{FFF92B36-63E2-4802-98A7-26D4DEBA5CE0}"/>
    <dgm:cxn modelId="{23CD2AF8-BCCD-419F-82AC-FCB1A3B860C3}" type="presOf" srcId="{F144A96F-CF03-4FD9-8C87-F9CEFAB12AD8}" destId="{F5D20CE6-F512-4F31-8EA0-8FDDA42FA00B}" srcOrd="0" destOrd="9" presId="urn:microsoft.com/office/officeart/2005/8/layout/list1"/>
    <dgm:cxn modelId="{55B95F94-F129-4964-81EE-BDC519C9AEBF}" srcId="{52E9BDB5-D821-4565-9F48-71AA5E96B69A}" destId="{A7F620C1-AD16-464F-A99F-F98DBAAEBB10}" srcOrd="2" destOrd="0" parTransId="{CBD88212-41F4-45C9-B1F3-49090E64D191}" sibTransId="{F213D1E8-71FE-41AE-9198-87CF51033CBF}"/>
    <dgm:cxn modelId="{8D6F60F9-A564-494E-BAF0-30095FE15CA6}" type="presOf" srcId="{BAA4BB48-F7D0-4184-B32F-C407A09B07EC}" destId="{F5D20CE6-F512-4F31-8EA0-8FDDA42FA00B}" srcOrd="0" destOrd="10" presId="urn:microsoft.com/office/officeart/2005/8/layout/list1"/>
    <dgm:cxn modelId="{9730BACB-C7D3-42A3-9D89-072C98D84807}" type="presOf" srcId="{0DED8A02-485B-44B3-ABD6-6EED4247E85C}" destId="{FC70A42C-E8B7-4F88-93E5-430E56C38854}" srcOrd="0" destOrd="0" presId="urn:microsoft.com/office/officeart/2005/8/layout/list1"/>
    <dgm:cxn modelId="{AB1B4B0A-33AE-43B7-800F-F4E24A470F44}" srcId="{6D2B219D-103D-460D-8C38-DFEE4BF17ED8}" destId="{52E9BDB5-D821-4565-9F48-71AA5E96B69A}" srcOrd="0" destOrd="0" parTransId="{A871FFF1-B41B-4FCA-898D-108051F2BAB1}" sibTransId="{DBAF3264-A785-45D2-B5BD-B8C83C934933}"/>
    <dgm:cxn modelId="{9CA137B0-5CA3-442B-AE4E-A990B9DAA085}" type="presOf" srcId="{0DED8A02-485B-44B3-ABD6-6EED4247E85C}" destId="{7663F292-1A70-4286-A200-D948B98F626B}" srcOrd="1" destOrd="0" presId="urn:microsoft.com/office/officeart/2005/8/layout/list1"/>
    <dgm:cxn modelId="{3D6A0286-8EB4-4B58-AE34-C328DDF03940}" type="presOf" srcId="{02FA3450-9107-4AB1-9194-FE119CA68FD5}" destId="{F5D20CE6-F512-4F31-8EA0-8FDDA42FA00B}" srcOrd="0" destOrd="14" presId="urn:microsoft.com/office/officeart/2005/8/layout/list1"/>
    <dgm:cxn modelId="{FE1322C7-A7C4-4ECF-8D52-82B4B6500639}" srcId="{52E9BDB5-D821-4565-9F48-71AA5E96B69A}" destId="{B25CE5A0-3FBF-41A8-9FC3-87B9D34DBA7A}" srcOrd="0" destOrd="0" parTransId="{C6BF820B-A005-43C3-9627-C6F9A1941C9D}" sibTransId="{B59860F9-7B78-4FD8-845C-09D175F5B71F}"/>
    <dgm:cxn modelId="{89BEF7A7-10D0-46A6-BFC3-B0F47F90E541}" srcId="{0DED8A02-485B-44B3-ABD6-6EED4247E85C}" destId="{6D2B219D-103D-460D-8C38-DFEE4BF17ED8}" srcOrd="1" destOrd="0" parTransId="{13260428-9F15-43ED-954A-078421C4375A}" sibTransId="{F6FC8EC6-45C9-40E6-9F10-21AD70E88103}"/>
    <dgm:cxn modelId="{7391B985-C0D9-4782-8D86-7258959B72DF}" srcId="{EFA1AEB8-83AA-48EC-954A-B2D910D0A6C6}" destId="{BD836DEB-E1FA-4E19-834C-79761A67BA17}" srcOrd="0" destOrd="0" parTransId="{22488364-749C-4D45-A888-E479F3E7306F}" sibTransId="{57696600-CF2F-49AF-8FD2-DE95B3DFF712}"/>
    <dgm:cxn modelId="{17B180E7-E7C1-4179-AEE2-18BF35994F1B}" type="presOf" srcId="{82D8829D-B4B0-4CF1-BDDF-C8DBADFDB994}" destId="{F5D20CE6-F512-4F31-8EA0-8FDDA42FA00B}" srcOrd="0" destOrd="0" presId="urn:microsoft.com/office/officeart/2005/8/layout/list1"/>
    <dgm:cxn modelId="{EDCA6297-EEB1-4CB1-AE3C-676A40D78D65}" type="presOf" srcId="{F8C61016-AECB-4B3F-819D-9A00382D91D2}" destId="{F5D20CE6-F512-4F31-8EA0-8FDDA42FA00B}" srcOrd="0" destOrd="4" presId="urn:microsoft.com/office/officeart/2005/8/layout/list1"/>
    <dgm:cxn modelId="{A2059B99-0277-437B-AB5B-6A4D5A29687A}" srcId="{EFA1AEB8-83AA-48EC-954A-B2D910D0A6C6}" destId="{95C74113-3001-404F-AEDA-4B6F06F0597A}" srcOrd="1" destOrd="0" parTransId="{555AA1D6-45BA-4DBF-BB19-F696416D002F}" sibTransId="{539DD69B-649D-49F2-8E67-1C9B4C8A68AC}"/>
    <dgm:cxn modelId="{89CBD60B-043F-430B-B379-D1FAD58CA522}" type="presOf" srcId="{B25CE5A0-3FBF-41A8-9FC3-87B9D34DBA7A}" destId="{F5D20CE6-F512-4F31-8EA0-8FDDA42FA00B}" srcOrd="0" destOrd="3" presId="urn:microsoft.com/office/officeart/2005/8/layout/list1"/>
    <dgm:cxn modelId="{E7FB685E-3B72-4165-8293-B7B009DB652A}" srcId="{52E9BDB5-D821-4565-9F48-71AA5E96B69A}" destId="{F8C61016-AECB-4B3F-819D-9A00382D91D2}" srcOrd="1" destOrd="0" parTransId="{69B48518-CB0A-4680-BE8B-8745AA87E8C8}" sibTransId="{5A11427C-04A3-4480-BA01-96F664508BDA}"/>
    <dgm:cxn modelId="{15FE2347-1328-4D07-8C95-A3CB673F6364}" type="presOf" srcId="{EFA1AEB8-83AA-48EC-954A-B2D910D0A6C6}" destId="{F5D20CE6-F512-4F31-8EA0-8FDDA42FA00B}" srcOrd="0" destOrd="11" presId="urn:microsoft.com/office/officeart/2005/8/layout/list1"/>
    <dgm:cxn modelId="{F0C87408-A0FF-4B74-AA79-752773A64854}" srcId="{52379E61-5324-418B-A499-433296FC1BE5}" destId="{F144A96F-CF03-4FD9-8C87-F9CEFAB12AD8}" srcOrd="1" destOrd="0" parTransId="{865D8F5A-A74E-4D8D-8EEA-7B12BC7A5D48}" sibTransId="{EE495627-3DBC-4AC2-AF92-51C0E50E073A}"/>
    <dgm:cxn modelId="{1DA5F969-02CD-4B75-95C4-607E46AE3480}" srcId="{52379E61-5324-418B-A499-433296FC1BE5}" destId="{4741B7F2-576D-4037-9CE5-5EF7CCFF2AAF}" srcOrd="0" destOrd="0" parTransId="{4314D18E-8D3D-44AF-A308-768C66968A45}" sibTransId="{B8438585-8235-44FE-9267-F51A8162FC9E}"/>
    <dgm:cxn modelId="{DB372991-391B-4891-B199-150DA1F05B1E}" srcId="{0DED8A02-485B-44B3-ABD6-6EED4247E85C}" destId="{BAA4BB48-F7D0-4184-B32F-C407A09B07EC}" srcOrd="2" destOrd="0" parTransId="{E7E10059-C4F7-4BDF-AE8B-5ED5308757F0}" sibTransId="{418BD36A-75B5-4CBC-870F-F6B9C40C0122}"/>
    <dgm:cxn modelId="{8DB6C28C-AA3E-45EC-876F-497D35BCEAFB}" type="presOf" srcId="{95C74113-3001-404F-AEDA-4B6F06F0597A}" destId="{F5D20CE6-F512-4F31-8EA0-8FDDA42FA00B}" srcOrd="0" destOrd="13" presId="urn:microsoft.com/office/officeart/2005/8/layout/list1"/>
    <dgm:cxn modelId="{73D32263-C4F2-4F04-8AFD-5BC3207D0F2F}" type="presOf" srcId="{4741B7F2-576D-4037-9CE5-5EF7CCFF2AAF}" destId="{F5D20CE6-F512-4F31-8EA0-8FDDA42FA00B}" srcOrd="0" destOrd="8" presId="urn:microsoft.com/office/officeart/2005/8/layout/list1"/>
    <dgm:cxn modelId="{E5DBFA9B-A64E-4471-95DC-2BA1DEE8BFCF}" type="presParOf" srcId="{9DDDD365-D519-477D-BC21-DD8D5C8C0650}" destId="{49F5B4B0-9C01-44B5-A079-B7435442DCFE}" srcOrd="0" destOrd="0" presId="urn:microsoft.com/office/officeart/2005/8/layout/list1"/>
    <dgm:cxn modelId="{702F816C-6274-4A56-8ADA-BDEECC7BDE3E}" type="presParOf" srcId="{49F5B4B0-9C01-44B5-A079-B7435442DCFE}" destId="{FC70A42C-E8B7-4F88-93E5-430E56C38854}" srcOrd="0" destOrd="0" presId="urn:microsoft.com/office/officeart/2005/8/layout/list1"/>
    <dgm:cxn modelId="{2CF1F1CE-4264-44D7-A6ED-A39C9B8B1BB3}" type="presParOf" srcId="{49F5B4B0-9C01-44B5-A079-B7435442DCFE}" destId="{7663F292-1A70-4286-A200-D948B98F626B}" srcOrd="1" destOrd="0" presId="urn:microsoft.com/office/officeart/2005/8/layout/list1"/>
    <dgm:cxn modelId="{40911E5B-BC27-454C-8433-7B960457BD18}" type="presParOf" srcId="{9DDDD365-D519-477D-BC21-DD8D5C8C0650}" destId="{7F037156-F861-4448-818A-7C1BA04C75E2}" srcOrd="1" destOrd="0" presId="urn:microsoft.com/office/officeart/2005/8/layout/list1"/>
    <dgm:cxn modelId="{13E42C37-5F85-4AFA-8A6B-5302BBEB7769}" type="presParOf" srcId="{9DDDD365-D519-477D-BC21-DD8D5C8C0650}" destId="{F5D20CE6-F512-4F31-8EA0-8FDDA42FA00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DC5BA-FAF3-4113-9A32-24FC747AB2D8}">
      <dsp:nvSpPr>
        <dsp:cNvPr id="0" name=""/>
        <dsp:cNvSpPr/>
      </dsp:nvSpPr>
      <dsp:spPr>
        <a:xfrm>
          <a:off x="-5560379" y="-844209"/>
          <a:ext cx="6565219" cy="6565219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E4849-F09A-4568-9888-729B2C7E37AF}">
      <dsp:nvSpPr>
        <dsp:cNvPr id="0" name=""/>
        <dsp:cNvSpPr/>
      </dsp:nvSpPr>
      <dsp:spPr>
        <a:xfrm>
          <a:off x="345402" y="256812"/>
          <a:ext cx="8607917" cy="51342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53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/>
            <a:t>Recapitulation</a:t>
          </a:r>
          <a:r>
            <a:rPr lang="en-US" sz="2400" b="1" i="1" kern="1200" dirty="0" smtClean="0"/>
            <a:t> </a:t>
          </a:r>
          <a:r>
            <a:rPr lang="en-US" sz="2000" b="1" i="1" kern="1200" dirty="0" smtClean="0"/>
            <a:t>(Hull)</a:t>
          </a:r>
          <a:endParaRPr lang="en-US" sz="2000" kern="1200" dirty="0"/>
        </a:p>
      </dsp:txBody>
      <dsp:txXfrm>
        <a:off x="345402" y="256812"/>
        <a:ext cx="8607917" cy="513429"/>
      </dsp:txXfrm>
    </dsp:sp>
    <dsp:sp modelId="{7559ED81-92C2-4A56-B5E2-EEA4A4A99DDA}">
      <dsp:nvSpPr>
        <dsp:cNvPr id="0" name=""/>
        <dsp:cNvSpPr/>
      </dsp:nvSpPr>
      <dsp:spPr>
        <a:xfrm>
          <a:off x="24508" y="192633"/>
          <a:ext cx="641786" cy="64178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88CFE5-DEC2-48F1-9DA5-60A245C27C42}">
      <dsp:nvSpPr>
        <dsp:cNvPr id="0" name=""/>
        <dsp:cNvSpPr/>
      </dsp:nvSpPr>
      <dsp:spPr>
        <a:xfrm>
          <a:off x="767733" y="1026859"/>
          <a:ext cx="8185586" cy="51342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53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/>
            <a:t>Connectionism (Thorndike)</a:t>
          </a:r>
          <a:endParaRPr lang="en-US" sz="2000" b="1" i="1" kern="1200" dirty="0"/>
        </a:p>
      </dsp:txBody>
      <dsp:txXfrm>
        <a:off x="767733" y="1026859"/>
        <a:ext cx="8185586" cy="513429"/>
      </dsp:txXfrm>
    </dsp:sp>
    <dsp:sp modelId="{70346141-29FB-4BD2-8FB3-F919F8749FDF}">
      <dsp:nvSpPr>
        <dsp:cNvPr id="0" name=""/>
        <dsp:cNvSpPr/>
      </dsp:nvSpPr>
      <dsp:spPr>
        <a:xfrm>
          <a:off x="446839" y="962680"/>
          <a:ext cx="641786" cy="64178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C59F5-5E95-4727-8DA4-7F25943E386E}">
      <dsp:nvSpPr>
        <dsp:cNvPr id="0" name=""/>
        <dsp:cNvSpPr/>
      </dsp:nvSpPr>
      <dsp:spPr>
        <a:xfrm>
          <a:off x="960854" y="1796905"/>
          <a:ext cx="7992465" cy="51342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53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/>
            <a:t>Pragmatism (Dewey)</a:t>
          </a:r>
          <a:endParaRPr lang="en-US" sz="2000" b="1" i="1" kern="1200" dirty="0"/>
        </a:p>
      </dsp:txBody>
      <dsp:txXfrm>
        <a:off x="960854" y="1796905"/>
        <a:ext cx="7992465" cy="513429"/>
      </dsp:txXfrm>
    </dsp:sp>
    <dsp:sp modelId="{CCCD5E71-904A-4F68-9B84-08A9F07AC7BC}">
      <dsp:nvSpPr>
        <dsp:cNvPr id="0" name=""/>
        <dsp:cNvSpPr/>
      </dsp:nvSpPr>
      <dsp:spPr>
        <a:xfrm>
          <a:off x="639960" y="1732727"/>
          <a:ext cx="641786" cy="64178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A9522-7AA8-4D97-A1D0-4F9F2FC86CE8}">
      <dsp:nvSpPr>
        <dsp:cNvPr id="0" name=""/>
        <dsp:cNvSpPr/>
      </dsp:nvSpPr>
      <dsp:spPr>
        <a:xfrm>
          <a:off x="813273" y="2566464"/>
          <a:ext cx="8178290" cy="51342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53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/>
            <a:t>Gestalt/Field Theory (</a:t>
          </a:r>
          <a:r>
            <a:rPr lang="en-US" sz="2000" b="1" i="1" kern="1200" dirty="0" err="1" smtClean="0"/>
            <a:t>Ogden,Hartman,Lewin</a:t>
          </a:r>
          <a:r>
            <a:rPr lang="en-US" sz="2000" b="1" i="1" kern="1200" dirty="0" smtClean="0"/>
            <a:t>)</a:t>
          </a:r>
          <a:endParaRPr lang="en-US" sz="2000" b="1" i="1" kern="1200" dirty="0"/>
        </a:p>
      </dsp:txBody>
      <dsp:txXfrm>
        <a:off x="813273" y="2566464"/>
        <a:ext cx="8178290" cy="513429"/>
      </dsp:txXfrm>
    </dsp:sp>
    <dsp:sp modelId="{AB2A0C62-0B33-4C5A-9051-A9EBFF935057}">
      <dsp:nvSpPr>
        <dsp:cNvPr id="0" name=""/>
        <dsp:cNvSpPr/>
      </dsp:nvSpPr>
      <dsp:spPr>
        <a:xfrm>
          <a:off x="609597" y="2502286"/>
          <a:ext cx="641786" cy="64178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02772-2D7D-422B-8834-EBE97D7E3D07}">
      <dsp:nvSpPr>
        <dsp:cNvPr id="0" name=""/>
        <dsp:cNvSpPr/>
      </dsp:nvSpPr>
      <dsp:spPr>
        <a:xfrm>
          <a:off x="767733" y="3336511"/>
          <a:ext cx="8185586" cy="51342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53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/>
            <a:t>Dynamic Psychology (Freud)</a:t>
          </a:r>
          <a:endParaRPr lang="en-US" sz="2000" b="1" i="1" kern="1200" dirty="0"/>
        </a:p>
      </dsp:txBody>
      <dsp:txXfrm>
        <a:off x="767733" y="3336511"/>
        <a:ext cx="8185586" cy="513429"/>
      </dsp:txXfrm>
    </dsp:sp>
    <dsp:sp modelId="{24113558-A2C8-4598-B0ED-C75B0C907B54}">
      <dsp:nvSpPr>
        <dsp:cNvPr id="0" name=""/>
        <dsp:cNvSpPr/>
      </dsp:nvSpPr>
      <dsp:spPr>
        <a:xfrm>
          <a:off x="446839" y="3272332"/>
          <a:ext cx="641786" cy="64178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F6079-0AB0-4973-8C70-94AFD3A04192}">
      <dsp:nvSpPr>
        <dsp:cNvPr id="0" name=""/>
        <dsp:cNvSpPr/>
      </dsp:nvSpPr>
      <dsp:spPr>
        <a:xfrm>
          <a:off x="345402" y="4106558"/>
          <a:ext cx="8607917" cy="51342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53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/>
            <a:t>Functionalism (Judd)</a:t>
          </a:r>
          <a:endParaRPr lang="en-US" sz="2000" b="1" i="1" kern="1200" dirty="0"/>
        </a:p>
      </dsp:txBody>
      <dsp:txXfrm>
        <a:off x="345402" y="4106558"/>
        <a:ext cx="8607917" cy="513429"/>
      </dsp:txXfrm>
    </dsp:sp>
    <dsp:sp modelId="{04DADBEE-F846-4644-992F-6120A94BA19B}">
      <dsp:nvSpPr>
        <dsp:cNvPr id="0" name=""/>
        <dsp:cNvSpPr/>
      </dsp:nvSpPr>
      <dsp:spPr>
        <a:xfrm>
          <a:off x="24508" y="4042379"/>
          <a:ext cx="641786" cy="64178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132EC-5CB0-4F40-A189-48F28EC7874D}">
      <dsp:nvSpPr>
        <dsp:cNvPr id="0" name=""/>
        <dsp:cNvSpPr/>
      </dsp:nvSpPr>
      <dsp:spPr>
        <a:xfrm>
          <a:off x="3050" y="0"/>
          <a:ext cx="2934890" cy="40640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3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Kingsley &amp; Garry</a:t>
          </a:r>
          <a:endParaRPr kumimoji="0"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sp:txBody>
      <dsp:txXfrm>
        <a:off x="3050" y="0"/>
        <a:ext cx="2934890" cy="1219200"/>
      </dsp:txXfrm>
    </dsp:sp>
    <dsp:sp modelId="{A84D3157-9730-4928-943F-9149E6F84557}">
      <dsp:nvSpPr>
        <dsp:cNvPr id="0" name=""/>
        <dsp:cNvSpPr/>
      </dsp:nvSpPr>
      <dsp:spPr>
        <a:xfrm>
          <a:off x="296540" y="1220390"/>
          <a:ext cx="2347912" cy="1225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Stimulus Response Theories</a:t>
          </a:r>
          <a:endParaRPr lang="en-US" sz="2400" kern="1200" dirty="0"/>
        </a:p>
      </dsp:txBody>
      <dsp:txXfrm>
        <a:off x="332429" y="1256279"/>
        <a:ext cx="2276134" cy="1153573"/>
      </dsp:txXfrm>
    </dsp:sp>
    <dsp:sp modelId="{4604C252-A37E-4EAC-A3EB-255AA52543EE}">
      <dsp:nvSpPr>
        <dsp:cNvPr id="0" name=""/>
        <dsp:cNvSpPr/>
      </dsp:nvSpPr>
      <dsp:spPr>
        <a:xfrm>
          <a:off x="296540" y="2634257"/>
          <a:ext cx="2347912" cy="1225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Field Theories</a:t>
          </a:r>
          <a:endParaRPr lang="en-US" sz="2400" kern="1200" dirty="0"/>
        </a:p>
      </dsp:txBody>
      <dsp:txXfrm>
        <a:off x="332429" y="2670146"/>
        <a:ext cx="2276134" cy="1153573"/>
      </dsp:txXfrm>
    </dsp:sp>
    <dsp:sp modelId="{86D2BFB9-06FB-4840-8268-233D2A3DE112}">
      <dsp:nvSpPr>
        <dsp:cNvPr id="0" name=""/>
        <dsp:cNvSpPr/>
      </dsp:nvSpPr>
      <dsp:spPr>
        <a:xfrm>
          <a:off x="3158058" y="0"/>
          <a:ext cx="2934890" cy="40640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3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Taba</a:t>
          </a:r>
          <a:endParaRPr kumimoji="0"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sp:txBody>
      <dsp:txXfrm>
        <a:off x="3158058" y="0"/>
        <a:ext cx="2934890" cy="1219200"/>
      </dsp:txXfrm>
    </dsp:sp>
    <dsp:sp modelId="{964DF47D-ABD3-4B13-850D-75A3CCA05BAF}">
      <dsp:nvSpPr>
        <dsp:cNvPr id="0" name=""/>
        <dsp:cNvSpPr/>
      </dsp:nvSpPr>
      <dsp:spPr>
        <a:xfrm>
          <a:off x="3451547" y="1220390"/>
          <a:ext cx="2347912" cy="1225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Behaviorist Theories</a:t>
          </a:r>
          <a:endParaRPr lang="en-US" sz="2400" kern="1200" dirty="0"/>
        </a:p>
      </dsp:txBody>
      <dsp:txXfrm>
        <a:off x="3487436" y="1256279"/>
        <a:ext cx="2276134" cy="1153573"/>
      </dsp:txXfrm>
    </dsp:sp>
    <dsp:sp modelId="{CE76588D-F6DD-4148-9A76-7DB0A837708A}">
      <dsp:nvSpPr>
        <dsp:cNvPr id="0" name=""/>
        <dsp:cNvSpPr/>
      </dsp:nvSpPr>
      <dsp:spPr>
        <a:xfrm>
          <a:off x="3451547" y="2634257"/>
          <a:ext cx="2347912" cy="1225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Organismic, Gestalt, &amp; Field Theories</a:t>
          </a:r>
          <a:endParaRPr lang="en-US" sz="2400" kern="1200" dirty="0"/>
        </a:p>
      </dsp:txBody>
      <dsp:txXfrm>
        <a:off x="3487436" y="2670146"/>
        <a:ext cx="2276134" cy="11535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E847B-688B-45D9-B33D-9644D7F4B0EB}">
      <dsp:nvSpPr>
        <dsp:cNvPr id="0" name=""/>
        <dsp:cNvSpPr/>
      </dsp:nvSpPr>
      <dsp:spPr>
        <a:xfrm>
          <a:off x="0" y="460743"/>
          <a:ext cx="7848600" cy="26034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139" tIns="604012" rIns="60913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Laws Governing Animals and Human Beings</a:t>
          </a:r>
          <a:endParaRPr lang="en-US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The law of readiness</a:t>
          </a:r>
          <a:endParaRPr lang="en-US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The law of exercise</a:t>
          </a:r>
          <a:endParaRPr lang="en-US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The law of effect</a:t>
          </a:r>
          <a:endParaRPr lang="en-US" sz="2400" kern="1200" dirty="0"/>
        </a:p>
      </dsp:txBody>
      <dsp:txXfrm>
        <a:off x="0" y="460743"/>
        <a:ext cx="7848600" cy="2603475"/>
      </dsp:txXfrm>
    </dsp:sp>
    <dsp:sp modelId="{A3C8E736-0BF7-418A-A672-C54D5C06DFFA}">
      <dsp:nvSpPr>
        <dsp:cNvPr id="0" name=""/>
        <dsp:cNvSpPr/>
      </dsp:nvSpPr>
      <dsp:spPr>
        <a:xfrm>
          <a:off x="380998" y="0"/>
          <a:ext cx="5494020" cy="8560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Connectionism (Thorndike)</a:t>
          </a:r>
          <a:endParaRPr lang="en-US" sz="2400" kern="1200" dirty="0"/>
        </a:p>
      </dsp:txBody>
      <dsp:txXfrm>
        <a:off x="422788" y="41790"/>
        <a:ext cx="5410440" cy="772500"/>
      </dsp:txXfrm>
    </dsp:sp>
    <dsp:sp modelId="{3B1A54F0-BDF9-41E6-95B9-85AE2D9F0CD4}">
      <dsp:nvSpPr>
        <dsp:cNvPr id="0" name=""/>
        <dsp:cNvSpPr/>
      </dsp:nvSpPr>
      <dsp:spPr>
        <a:xfrm>
          <a:off x="0" y="3648858"/>
          <a:ext cx="7848600" cy="111903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139" tIns="604012" rIns="60913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Mathematico-Deductive Theory</a:t>
          </a:r>
          <a:endParaRPr lang="en-US" sz="2400" kern="1200" dirty="0"/>
        </a:p>
      </dsp:txBody>
      <dsp:txXfrm>
        <a:off x="0" y="3648858"/>
        <a:ext cx="7848600" cy="1119037"/>
      </dsp:txXfrm>
    </dsp:sp>
    <dsp:sp modelId="{7DA386A2-C7A7-44EE-A82B-FB1D30FECD9D}">
      <dsp:nvSpPr>
        <dsp:cNvPr id="0" name=""/>
        <dsp:cNvSpPr/>
      </dsp:nvSpPr>
      <dsp:spPr>
        <a:xfrm>
          <a:off x="392430" y="3220818"/>
          <a:ext cx="5494020" cy="8560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Systematic Behavior Theory (Hull)</a:t>
          </a:r>
          <a:endParaRPr lang="en-US" sz="2400" kern="1200" dirty="0"/>
        </a:p>
      </dsp:txBody>
      <dsp:txXfrm>
        <a:off x="434220" y="3262608"/>
        <a:ext cx="5410440" cy="772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1BF4B-5176-4ADE-9B08-61ECF97BF726}">
      <dsp:nvSpPr>
        <dsp:cNvPr id="0" name=""/>
        <dsp:cNvSpPr/>
      </dsp:nvSpPr>
      <dsp:spPr>
        <a:xfrm>
          <a:off x="0" y="408299"/>
          <a:ext cx="8305800" cy="15151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4622" tIns="541528" rIns="64462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“A combination of stimuli which has accompanied a movement will on its recurrence tend to be followed by that movement.”</a:t>
          </a:r>
          <a:endParaRPr lang="en-US" sz="2000" kern="1200" dirty="0"/>
        </a:p>
      </dsp:txBody>
      <dsp:txXfrm>
        <a:off x="0" y="408299"/>
        <a:ext cx="8305800" cy="1515150"/>
      </dsp:txXfrm>
    </dsp:sp>
    <dsp:sp modelId="{CB6D3564-00B6-4EA7-BF66-7885C63C6D9A}">
      <dsp:nvSpPr>
        <dsp:cNvPr id="0" name=""/>
        <dsp:cNvSpPr/>
      </dsp:nvSpPr>
      <dsp:spPr>
        <a:xfrm>
          <a:off x="415290" y="24539"/>
          <a:ext cx="5814060" cy="7675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Principle of Contiguity of Cue &amp; Response (Guthrie)</a:t>
          </a:r>
          <a:endParaRPr lang="en-US" sz="2000" kern="1200" dirty="0"/>
        </a:p>
      </dsp:txBody>
      <dsp:txXfrm>
        <a:off x="452757" y="62006"/>
        <a:ext cx="5739126" cy="692586"/>
      </dsp:txXfrm>
    </dsp:sp>
    <dsp:sp modelId="{7638DBD9-072F-4566-9523-2E6E93CBB5CD}">
      <dsp:nvSpPr>
        <dsp:cNvPr id="0" name=""/>
        <dsp:cNvSpPr/>
      </dsp:nvSpPr>
      <dsp:spPr>
        <a:xfrm>
          <a:off x="0" y="2447610"/>
          <a:ext cx="8305800" cy="22522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4622" tIns="541528" rIns="64462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Concepts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Reinforcement</a:t>
          </a:r>
          <a:endParaRPr lang="en-US" sz="2000" kern="1200" dirty="0" smtClean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Extinction</a:t>
          </a:r>
          <a:endParaRPr lang="en-US" sz="2000" kern="1200" dirty="0" smtClean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Generalization</a:t>
          </a:r>
          <a:endParaRPr lang="en-US" sz="2000" kern="1200" dirty="0" smtClean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Differentiation</a:t>
          </a:r>
          <a:endParaRPr lang="en-US" sz="2000" kern="1200" dirty="0" smtClean="0"/>
        </a:p>
      </dsp:txBody>
      <dsp:txXfrm>
        <a:off x="0" y="2447610"/>
        <a:ext cx="8305800" cy="2252250"/>
      </dsp:txXfrm>
    </dsp:sp>
    <dsp:sp modelId="{9090A612-EDF0-4095-ABB4-1BF665CB8361}">
      <dsp:nvSpPr>
        <dsp:cNvPr id="0" name=""/>
        <dsp:cNvSpPr/>
      </dsp:nvSpPr>
      <dsp:spPr>
        <a:xfrm>
          <a:off x="415290" y="2063849"/>
          <a:ext cx="5814060" cy="7675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Classical Conditioning (Pavlov)</a:t>
          </a:r>
          <a:endParaRPr lang="en-US" sz="2000" kern="1200" dirty="0"/>
        </a:p>
      </dsp:txBody>
      <dsp:txXfrm>
        <a:off x="452757" y="2101316"/>
        <a:ext cx="5739126" cy="692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8F940-035F-4741-BA13-50DD6F7DED34}">
      <dsp:nvSpPr>
        <dsp:cNvPr id="0" name=""/>
        <dsp:cNvSpPr/>
      </dsp:nvSpPr>
      <dsp:spPr>
        <a:xfrm>
          <a:off x="0" y="919537"/>
          <a:ext cx="7315200" cy="22743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7741" tIns="395732" rIns="56774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The functionalist is tolerant but critical.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The functionalist prefers continuities over discontinuities or typologies.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The functionalist is an experimentalist.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The functionalist is biased toward </a:t>
          </a:r>
          <a:r>
            <a:rPr lang="en-US" sz="1900" kern="1200" dirty="0" err="1" smtClean="0"/>
            <a:t>associationism</a:t>
          </a:r>
          <a:r>
            <a:rPr lang="en-US" sz="1900" kern="1200" dirty="0" smtClean="0"/>
            <a:t> and environmentalism.</a:t>
          </a:r>
          <a:endParaRPr lang="en-US" sz="1900" kern="1200" dirty="0"/>
        </a:p>
      </dsp:txBody>
      <dsp:txXfrm>
        <a:off x="0" y="919537"/>
        <a:ext cx="7315200" cy="2274300"/>
      </dsp:txXfrm>
    </dsp:sp>
    <dsp:sp modelId="{37C84B76-970F-4934-B3C7-24AEA0498435}">
      <dsp:nvSpPr>
        <dsp:cNvPr id="0" name=""/>
        <dsp:cNvSpPr/>
      </dsp:nvSpPr>
      <dsp:spPr>
        <a:xfrm>
          <a:off x="365760" y="639097"/>
          <a:ext cx="5120640" cy="5608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Functionalism (Dewey)</a:t>
          </a:r>
          <a:endParaRPr lang="en-US" sz="1900" kern="1200" dirty="0"/>
        </a:p>
      </dsp:txBody>
      <dsp:txXfrm>
        <a:off x="393140" y="666477"/>
        <a:ext cx="5065880" cy="506120"/>
      </dsp:txXfrm>
    </dsp:sp>
    <dsp:sp modelId="{6E5943AE-7779-41F6-BAB6-9FCB7A560A3C}">
      <dsp:nvSpPr>
        <dsp:cNvPr id="0" name=""/>
        <dsp:cNvSpPr/>
      </dsp:nvSpPr>
      <dsp:spPr>
        <a:xfrm>
          <a:off x="0" y="3576877"/>
          <a:ext cx="7315200" cy="134662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7741" tIns="395732" rIns="56774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Organisms are capable of recognizing and learning the relationship between signs and desired goals</a:t>
          </a:r>
          <a:endParaRPr lang="en-US" sz="1900" kern="1200" dirty="0"/>
        </a:p>
      </dsp:txBody>
      <dsp:txXfrm>
        <a:off x="0" y="3576877"/>
        <a:ext cx="7315200" cy="1346625"/>
      </dsp:txXfrm>
    </dsp:sp>
    <dsp:sp modelId="{E4F21A03-3176-4A38-AEAD-9D1BD3D5073C}">
      <dsp:nvSpPr>
        <dsp:cNvPr id="0" name=""/>
        <dsp:cNvSpPr/>
      </dsp:nvSpPr>
      <dsp:spPr>
        <a:xfrm>
          <a:off x="365760" y="3296437"/>
          <a:ext cx="5120640" cy="5608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Purposive Behaviorism (</a:t>
          </a:r>
          <a:r>
            <a:rPr lang="en-US" sz="19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Tolman</a:t>
          </a: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sz="1900" kern="1200" dirty="0"/>
        </a:p>
      </dsp:txBody>
      <dsp:txXfrm>
        <a:off x="393140" y="3323817"/>
        <a:ext cx="5065880" cy="506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20CE6-F512-4F31-8EA0-8FDDA42FA00B}">
      <dsp:nvSpPr>
        <dsp:cNvPr id="0" name=""/>
        <dsp:cNvSpPr/>
      </dsp:nvSpPr>
      <dsp:spPr>
        <a:xfrm>
          <a:off x="0" y="393599"/>
          <a:ext cx="8763000" cy="478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0106" tIns="104140" rIns="680106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Propose that the total pattern or field of forces, stimuli, or events determine learning (Emphasis on motivation)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Gestalt Theories</a:t>
          </a:r>
          <a:endParaRPr lang="en-US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Laws of Learner’s Perceptual Field Organization</a:t>
          </a:r>
          <a:endParaRPr lang="en-US" sz="1800" kern="1200" dirty="0"/>
        </a:p>
        <a:p>
          <a:pPr marL="514350" lvl="3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The law of proximity</a:t>
          </a:r>
          <a:endParaRPr lang="en-US" sz="1800" kern="1200" dirty="0"/>
        </a:p>
        <a:p>
          <a:pPr marL="514350" lvl="3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The law of similarity and familiarity</a:t>
          </a:r>
          <a:endParaRPr lang="en-US" sz="1800" kern="1200" dirty="0"/>
        </a:p>
        <a:p>
          <a:pPr marL="514350" lvl="3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The law of closure</a:t>
          </a:r>
          <a:endParaRPr lang="en-US" sz="1800" kern="1200" dirty="0"/>
        </a:p>
        <a:p>
          <a:pPr marL="514350" lvl="3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The law of continuation</a:t>
          </a:r>
          <a:endParaRPr lang="en-US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2 Forces that Produce Learning</a:t>
          </a:r>
          <a:endParaRPr lang="en-US" sz="1800" kern="1200" dirty="0"/>
        </a:p>
        <a:p>
          <a:pPr marL="514350" lvl="3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Change in the structure of the cognitive field itself</a:t>
          </a:r>
          <a:endParaRPr lang="en-US" sz="1800" kern="1200" dirty="0"/>
        </a:p>
        <a:p>
          <a:pPr marL="514350" lvl="3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Change in the internal needs or motivation of the individual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Theory of Instruction (Bruner)</a:t>
          </a:r>
          <a:endParaRPr lang="en-US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3 Processes of Learning</a:t>
          </a:r>
          <a:endParaRPr lang="en-US" sz="1800" kern="1200" dirty="0"/>
        </a:p>
        <a:p>
          <a:pPr marL="514350" lvl="3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Acquisition of new information</a:t>
          </a:r>
          <a:endParaRPr lang="en-US" sz="1800" kern="1200" dirty="0"/>
        </a:p>
        <a:p>
          <a:pPr marL="514350" lvl="3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Transformation</a:t>
          </a:r>
          <a:endParaRPr lang="en-US" sz="1800" kern="1200" dirty="0"/>
        </a:p>
        <a:p>
          <a:pPr marL="514350" lvl="3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Evaluation</a:t>
          </a:r>
          <a:endParaRPr lang="en-US" sz="1800" kern="1200" dirty="0"/>
        </a:p>
      </dsp:txBody>
      <dsp:txXfrm>
        <a:off x="0" y="393599"/>
        <a:ext cx="8763000" cy="4788000"/>
      </dsp:txXfrm>
    </dsp:sp>
    <dsp:sp modelId="{7663F292-1A70-4286-A200-D948B98F626B}">
      <dsp:nvSpPr>
        <dsp:cNvPr id="0" name=""/>
        <dsp:cNvSpPr/>
      </dsp:nvSpPr>
      <dsp:spPr>
        <a:xfrm>
          <a:off x="437722" y="0"/>
          <a:ext cx="6276655" cy="46739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Field Theories</a:t>
          </a:r>
          <a:endParaRPr lang="en-US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0539" y="22817"/>
        <a:ext cx="6231021" cy="421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F9102-81F1-4FC4-A039-8F694F730BE6}" type="datetimeFigureOut">
              <a:rPr lang="en-US" smtClean="0"/>
              <a:t>7/30/15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B1656-B6D5-4652-AD5D-3E171B49C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73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656-B6D5-4652-AD5D-3E171B49C3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98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656-B6D5-4652-AD5D-3E171B49C3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1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656-B6D5-4652-AD5D-3E171B49C3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70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Theories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656-B6D5-4652-AD5D-3E171B49C3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67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Inf_End_sp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89613"/>
            <a:ext cx="28194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8" descr="Routledge_RGB.jpg                                              0003463BMacintosh HD                   BC35053E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33528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2514600"/>
            <a:ext cx="7467600" cy="129540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997431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948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1526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3055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772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F3912E7F-AD83-4B5F-8135-5D1E8DFE1213}" type="datetime1">
              <a:rPr lang="en-US" smtClean="0"/>
              <a:t>7/30/15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</p:spPr>
        <p:txBody>
          <a:bodyPr/>
          <a:lstStyle/>
          <a:p>
            <a:fld id="{6D3408DE-22B0-49C5-AD41-3C8767254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0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88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60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557338"/>
            <a:ext cx="4025900" cy="4233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4700" y="1557338"/>
            <a:ext cx="4027488" cy="4233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42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04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5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67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3781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487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61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1147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557338"/>
            <a:ext cx="8205788" cy="423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pic>
        <p:nvPicPr>
          <p:cNvPr id="1028" name="Picture 18" descr="Routledge_RGB.jpg                                              0003463BMacintosh HD                   BC35053E: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938838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52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marL="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marL="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2pPr>
      <a:lvl3pPr marL="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3pPr>
      <a:lvl4pPr marL="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4pPr>
      <a:lvl5pPr marL="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5pPr>
      <a:lvl6pPr marL="6492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6pPr>
      <a:lvl7pPr marL="11064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7pPr>
      <a:lvl8pPr marL="15636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8pPr>
      <a:lvl9pPr marL="20208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9pPr>
    </p:titleStyle>
    <p:bodyStyle>
      <a:lvl1pPr marL="292100" indent="-2921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6731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 panose="02020603050405020304" pitchFamily="18" charset="0"/>
        <a:buChar char="•"/>
        <a:defRPr sz="2000">
          <a:solidFill>
            <a:srgbClr val="1A137B"/>
          </a:solidFill>
          <a:latin typeface="+mn-lt"/>
        </a:defRPr>
      </a:lvl2pPr>
      <a:lvl3pPr marL="10541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 panose="02020603050405020304" pitchFamily="18" charset="0"/>
        <a:buChar char="•"/>
        <a:defRPr>
          <a:solidFill>
            <a:srgbClr val="1A137B"/>
          </a:solidFill>
          <a:latin typeface="+mn-lt"/>
        </a:defRPr>
      </a:lvl3pPr>
      <a:lvl4pPr marL="14351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 panose="02020603050405020304" pitchFamily="18" charset="0"/>
        <a:buChar char="•"/>
        <a:defRPr sz="1600">
          <a:solidFill>
            <a:srgbClr val="1A137B"/>
          </a:solidFill>
          <a:latin typeface="+mn-lt"/>
        </a:defRPr>
      </a:lvl4pPr>
      <a:lvl5pPr marL="18161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 panose="02020603050405020304" pitchFamily="18" charset="0"/>
        <a:buChar char="•"/>
        <a:defRPr sz="1600">
          <a:solidFill>
            <a:srgbClr val="1A137B"/>
          </a:solidFill>
          <a:latin typeface="+mn-lt"/>
        </a:defRPr>
      </a:lvl5pPr>
      <a:lvl6pPr marL="22733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/>
        <a:buChar char="•"/>
        <a:defRPr sz="1600">
          <a:solidFill>
            <a:srgbClr val="1A137B"/>
          </a:solidFill>
          <a:latin typeface="+mn-lt"/>
        </a:defRPr>
      </a:lvl6pPr>
      <a:lvl7pPr marL="27305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/>
        <a:buChar char="•"/>
        <a:defRPr sz="1600">
          <a:solidFill>
            <a:srgbClr val="1A137B"/>
          </a:solidFill>
          <a:latin typeface="+mn-lt"/>
        </a:defRPr>
      </a:lvl7pPr>
      <a:lvl8pPr marL="31877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/>
        <a:buChar char="•"/>
        <a:defRPr sz="1600">
          <a:solidFill>
            <a:srgbClr val="1A137B"/>
          </a:solidFill>
          <a:latin typeface="+mn-lt"/>
        </a:defRPr>
      </a:lvl8pPr>
      <a:lvl9pPr marL="36449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/>
        <a:buChar char="•"/>
        <a:defRPr sz="1600">
          <a:solidFill>
            <a:srgbClr val="1A137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hyperlink" Target="http://images.google.com/imgres?imgurl=http://images.clipartof.com/small/26760-Clipart-Illustration-Of-A-Chrome-Zipper-On-A-Bag-Or-Jacket-Sealing-Up-An-Opening.jpg&amp;imgrefurl=http://www.clipartof.com/details/clipart/26760.html&amp;usg=__rguNNByIlpBTOucSGPAAuJHEazk=&amp;h=360&amp;w=450&amp;sz=39&amp;hl=en&amp;start=4&amp;itbs=1&amp;tbnid=YjAkdb5NayuSIM:&amp;tbnh=102&amp;tbnw=127&amp;prev=/images?q=zipper+clip+art&amp;hl=en&amp;gbv=2&amp;tbs=isch:1" TargetMode="External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images.google.com/imgres?imgurl=http://images.clipartof.com/small/17055-Orange-Man-Holding-A-Glass-Electric-Lightbulb-Symbolizing-Utilities-Or-Ideas-Clipart-Illustration.jpg&amp;imgrefurl=http://www.clipartof.com/details/clipart/17055.html&amp;usg=__dfPk7XVv-8GJIPgzmmuNX3mSQRM=&amp;h=450&amp;w=305&amp;sz=52&amp;hl=en&amp;start=2&amp;itbs=1&amp;tbnid=7oSZ7Wim2IXGSM:&amp;tbnh=127&amp;tbnw=86&amp;prev=/images?q=idea+clip+art&amp;hl=en&amp;gbv=2&amp;tbs=isch: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Relationship Id="rId3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Part 2: The </a:t>
            </a:r>
            <a:r>
              <a:rPr lang="en-US" b="1" dirty="0" smtClean="0"/>
              <a:t>Backdrop </a:t>
            </a:r>
            <a:r>
              <a:rPr lang="en-US" b="1" dirty="0"/>
              <a:t>of Learning and Teaching Theories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6D3408DE-22B0-49C5-AD41-3C87672549B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51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458200" cy="520700"/>
          </a:xfrm>
        </p:spPr>
        <p:txBody>
          <a:bodyPr>
            <a:no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Elemental Model World View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43400" y="685800"/>
            <a:ext cx="4267200" cy="4095750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0" y="304800"/>
            <a:ext cx="3657600" cy="4800600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Defined:</a:t>
            </a:r>
          </a:p>
          <a:p>
            <a:pPr marL="457200" indent="-457200">
              <a:buFont typeface="Wingdings" charset="2"/>
              <a:buChar char="v"/>
            </a:pPr>
            <a:r>
              <a:rPr lang="en-US" sz="2600" dirty="0"/>
              <a:t>Represents the universe as a machine composed of discrete pieces operating in a </a:t>
            </a:r>
            <a:r>
              <a:rPr lang="en-US" sz="2600" dirty="0" err="1"/>
              <a:t>spatio</a:t>
            </a:r>
            <a:r>
              <a:rPr lang="en-US" sz="2600" dirty="0"/>
              <a:t>-temporal field</a:t>
            </a:r>
          </a:p>
          <a:p>
            <a:pPr marL="457200" indent="-457200">
              <a:buFont typeface="Wingdings" charset="2"/>
              <a:buChar char="v"/>
            </a:pPr>
            <a:r>
              <a:rPr lang="en-US" sz="2600" dirty="0" smtClean="0"/>
              <a:t>Reactive </a:t>
            </a:r>
            <a:r>
              <a:rPr lang="en-US" sz="2600" dirty="0"/>
              <a:t>and adaptive model of man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6D3408DE-22B0-49C5-AD41-3C87672549B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7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Theories of Elemental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6D3408DE-22B0-49C5-AD41-3C87672549B3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76384666"/>
              </p:ext>
            </p:extLst>
          </p:nvPr>
        </p:nvGraphicFramePr>
        <p:xfrm>
          <a:off x="609600" y="1219200"/>
          <a:ext cx="7848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2438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Theories of Elemental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Model (cont.)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6D3408DE-22B0-49C5-AD41-3C87672549B3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19293527"/>
              </p:ext>
            </p:extLst>
          </p:nvPr>
        </p:nvGraphicFramePr>
        <p:xfrm>
          <a:off x="381000" y="12954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562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458200" cy="520700"/>
          </a:xfrm>
        </p:spPr>
        <p:txBody>
          <a:bodyPr>
            <a:no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Holistic Model World View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5340350" cy="357549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609600"/>
            <a:ext cx="3008313" cy="4800600"/>
          </a:xfrm>
        </p:spPr>
        <p:txBody>
          <a:bodyPr vert="horz"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Defined:</a:t>
            </a:r>
          </a:p>
          <a:p>
            <a:pPr marL="457200" lvl="1" indent="-457200">
              <a:buFont typeface="Wingdings" charset="2"/>
              <a:buChar char="v"/>
            </a:pPr>
            <a:r>
              <a:rPr lang="en-US" sz="2600" dirty="0"/>
              <a:t>Represents the world as a unitary, interactive, developing organism</a:t>
            </a:r>
          </a:p>
          <a:p>
            <a:pPr marL="457200" lvl="1" indent="-457200">
              <a:buFont typeface="Wingdings" charset="2"/>
              <a:buChar char="v"/>
            </a:pPr>
            <a:r>
              <a:rPr lang="en-US" sz="2600" dirty="0"/>
              <a:t>Active and adaptive model of man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6D3408DE-22B0-49C5-AD41-3C87672549B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22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Theories of Holistic Models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6D3408DE-22B0-49C5-AD41-3C87672549B3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36445868"/>
              </p:ext>
            </p:extLst>
          </p:nvPr>
        </p:nvGraphicFramePr>
        <p:xfrm>
          <a:off x="838200" y="762000"/>
          <a:ext cx="7315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3822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Theories of Holistic Models (cont.)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936511"/>
              </p:ext>
            </p:extLst>
          </p:nvPr>
        </p:nvGraphicFramePr>
        <p:xfrm>
          <a:off x="228600" y="1066800"/>
          <a:ext cx="8763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6D3408DE-22B0-49C5-AD41-3C87672549B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04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Reflection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Questions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Speculate as to why many learning theories have been created.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value of thinking of wholes and parts as they relate to learning?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some of the important points derived from elemental learning theories?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some of the important points derived from holistic model learning theories?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6D3408DE-22B0-49C5-AD41-3C87672549B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6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Chapter 6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: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Theories of Learning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History of Learning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58081"/>
            <a:ext cx="8686800" cy="5303838"/>
          </a:xfrm>
        </p:spPr>
        <p:txBody>
          <a:bodyPr>
            <a:normAutofit/>
          </a:bodyPr>
          <a:lstStyle/>
          <a:p>
            <a:pPr lvl="0" rtl="0">
              <a:buFont typeface="Wingdings" charset="2"/>
              <a:buChar char="v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in Animals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rtl="0"/>
            <a:r>
              <a:rPr lang="en-US" sz="2600" dirty="0" smtClean="0"/>
              <a:t>Experiments are easier to control than with children</a:t>
            </a:r>
            <a:endParaRPr lang="en-US" sz="2600" dirty="0"/>
          </a:p>
          <a:p>
            <a:pPr marL="0" lvl="0" indent="0" rtl="0">
              <a:buNone/>
            </a:pPr>
            <a:endParaRPr lang="en-US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rtl="0">
              <a:buNone/>
            </a:pP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rtl="0">
              <a:buNone/>
            </a:pPr>
            <a:endParaRPr lang="en-US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rtl="0">
              <a:buFont typeface="Wingdings" charset="2"/>
              <a:buChar char="v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in Children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600" dirty="0"/>
              <a:t>Experiments are easier to control than with </a:t>
            </a:r>
            <a:r>
              <a:rPr lang="en-US" sz="2600" dirty="0" smtClean="0"/>
              <a:t>adults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6D3408DE-22B0-49C5-AD41-3C87672549B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197290"/>
            <a:ext cx="3294529" cy="240890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1000"/>
            <a:ext cx="8686800" cy="841248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Learning Theorists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Font typeface="Wingdings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Propounders</a:t>
            </a:r>
          </a:p>
          <a:p>
            <a:pPr lvl="1"/>
            <a:r>
              <a:rPr lang="en-US" sz="2600" dirty="0" smtClean="0"/>
              <a:t>Single-minded</a:t>
            </a:r>
            <a:endParaRPr lang="en-US" sz="26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buFont typeface="Wingdings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Interpreters</a:t>
            </a:r>
          </a:p>
          <a:p>
            <a:pPr lvl="1"/>
            <a:r>
              <a:rPr lang="en-US" sz="2600" dirty="0"/>
              <a:t>Reconciliatory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6D3408DE-22B0-49C5-AD41-3C87672549B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122" name="Picture 2" descr="http://t1.gstatic.com/images?q=tbn:7oSZ7Wim2IXGSM:http://images.clipartof.com/small/17055-Orange-Man-Holding-A-Glass-Electric-Lightbulb-Symbolizing-Utilities-Or-Ideas-Clipart-Illustr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200400"/>
            <a:ext cx="1335150" cy="1971676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124" name="Picture 4" descr="http://t0.gstatic.com/images?q=tbn:YjAkdb5NayuSIM:http://images.clipartof.com/small/26760-Clipart-Illustration-Of-A-Chrome-Zipper-On-A-Bag-Or-Jacket-Sealing-Up-An-Open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352800"/>
            <a:ext cx="1968686" cy="1581151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Autofit/>
          </a:bodyPr>
          <a:lstStyle/>
          <a:p>
            <a:pPr lvl="0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Hilgard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&amp; Bower’s 2 Learning Theory Classifications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6D3408DE-22B0-49C5-AD41-3C87672549B3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81000" y="1752611"/>
            <a:ext cx="8534400" cy="4572000"/>
            <a:chOff x="381000" y="1752611"/>
            <a:chExt cx="8534400" cy="4572000"/>
          </a:xfrm>
        </p:grpSpPr>
        <p:sp>
          <p:nvSpPr>
            <p:cNvPr id="11" name="Freeform 10"/>
            <p:cNvSpPr/>
            <p:nvPr/>
          </p:nvSpPr>
          <p:spPr>
            <a:xfrm>
              <a:off x="381000" y="1752611"/>
              <a:ext cx="5029200" cy="4572000"/>
            </a:xfrm>
            <a:custGeom>
              <a:avLst/>
              <a:gdLst>
                <a:gd name="connsiteX0" fmla="*/ 0 w 5256771"/>
                <a:gd name="connsiteY0" fmla="*/ 2552688 h 5105376"/>
                <a:gd name="connsiteX1" fmla="*/ 797189 w 5256771"/>
                <a:gd name="connsiteY1" fmla="*/ 721489 h 5105376"/>
                <a:gd name="connsiteX2" fmla="*/ 2628391 w 5256771"/>
                <a:gd name="connsiteY2" fmla="*/ 3 h 5105376"/>
                <a:gd name="connsiteX3" fmla="*/ 4459591 w 5256771"/>
                <a:gd name="connsiteY3" fmla="*/ 721494 h 5105376"/>
                <a:gd name="connsiteX4" fmla="*/ 5256774 w 5256771"/>
                <a:gd name="connsiteY4" fmla="*/ 2552696 h 5105376"/>
                <a:gd name="connsiteX5" fmla="*/ 4459587 w 5256771"/>
                <a:gd name="connsiteY5" fmla="*/ 4383896 h 5105376"/>
                <a:gd name="connsiteX6" fmla="*/ 2628386 w 5256771"/>
                <a:gd name="connsiteY6" fmla="*/ 5105384 h 5105376"/>
                <a:gd name="connsiteX7" fmla="*/ 797186 w 5256771"/>
                <a:gd name="connsiteY7" fmla="*/ 4383894 h 5105376"/>
                <a:gd name="connsiteX8" fmla="*/ 1 w 5256771"/>
                <a:gd name="connsiteY8" fmla="*/ 2552693 h 5105376"/>
                <a:gd name="connsiteX9" fmla="*/ 0 w 5256771"/>
                <a:gd name="connsiteY9" fmla="*/ 2552688 h 510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56771" h="5105376">
                  <a:moveTo>
                    <a:pt x="0" y="2552688"/>
                  </a:moveTo>
                  <a:cubicBezTo>
                    <a:pt x="1" y="1862740"/>
                    <a:pt x="287569" y="1202175"/>
                    <a:pt x="797189" y="721489"/>
                  </a:cubicBezTo>
                  <a:cubicBezTo>
                    <a:pt x="1287718" y="258809"/>
                    <a:pt x="1944596" y="2"/>
                    <a:pt x="2628391" y="3"/>
                  </a:cubicBezTo>
                  <a:cubicBezTo>
                    <a:pt x="3312186" y="4"/>
                    <a:pt x="3969063" y="258813"/>
                    <a:pt x="4459591" y="721494"/>
                  </a:cubicBezTo>
                  <a:cubicBezTo>
                    <a:pt x="4969209" y="1202182"/>
                    <a:pt x="5256776" y="1862748"/>
                    <a:pt x="5256774" y="2552696"/>
                  </a:cubicBezTo>
                  <a:cubicBezTo>
                    <a:pt x="5256774" y="3242644"/>
                    <a:pt x="4969206" y="3903209"/>
                    <a:pt x="4459587" y="4383896"/>
                  </a:cubicBezTo>
                  <a:cubicBezTo>
                    <a:pt x="3969059" y="4846576"/>
                    <a:pt x="3312181" y="5105384"/>
                    <a:pt x="2628386" y="5105384"/>
                  </a:cubicBezTo>
                  <a:cubicBezTo>
                    <a:pt x="1944591" y="5105384"/>
                    <a:pt x="1287714" y="4846575"/>
                    <a:pt x="797186" y="4383894"/>
                  </a:cubicBezTo>
                  <a:cubicBezTo>
                    <a:pt x="287567" y="3903206"/>
                    <a:pt x="1" y="3242640"/>
                    <a:pt x="1" y="2552693"/>
                  </a:cubicBezTo>
                  <a:cubicBezTo>
                    <a:pt x="1" y="2552691"/>
                    <a:pt x="0" y="2552690"/>
                    <a:pt x="0" y="2552688"/>
                  </a:cubicBez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 w="63500">
              <a:solidFill>
                <a:srgbClr val="7030A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76200" dist="50800" dir="5400000" rotWithShape="0">
                <a:srgbClr val="4E3B30">
                  <a:alpha val="60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734052" tIns="602034" rIns="1491788" bIns="602033" numCol="1" spcCol="1270" anchor="t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b="1" u="sng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defTabSz="800100">
                <a:lnSpc>
                  <a:spcPct val="90000"/>
                </a:lnSpc>
                <a:spcBef>
                  <a:spcPct val="20000"/>
                </a:spcBef>
                <a:spcAft>
                  <a:spcPct val="35000"/>
                </a:spcAft>
                <a:buClr>
                  <a:schemeClr val="accent1"/>
                </a:buClr>
                <a:buSzPct val="70000"/>
              </a:pPr>
              <a:r>
                <a:rPr lang="en-US" b="1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Behaviorist/ Connectionist Theories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7030A0"/>
                </a:buClr>
                <a:buSzPct val="70000"/>
                <a:buFont typeface="Wingdings 2"/>
                <a:buChar char=""/>
              </a:pPr>
              <a:r>
                <a:rPr lang="en-US" sz="1600" dirty="0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rPr>
                <a:t>Thorndike’s Connectionism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7030A0"/>
                </a:buClr>
                <a:buSzPct val="70000"/>
                <a:buFont typeface="Wingdings 2"/>
                <a:buChar char=""/>
              </a:pPr>
              <a:r>
                <a:rPr lang="en-US" sz="1600" dirty="0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rPr>
                <a:t>Pavlov’s Classical Conditioning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7030A0"/>
                </a:buClr>
                <a:buSzPct val="70000"/>
                <a:buFont typeface="Wingdings 2"/>
                <a:buChar char=""/>
              </a:pPr>
              <a:r>
                <a:rPr lang="en-US" sz="1600" dirty="0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rPr>
                <a:t>Guthrie’s Contiguous Conditioning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7030A0"/>
                </a:buClr>
                <a:buSzPct val="70000"/>
                <a:buFont typeface="Wingdings 2"/>
                <a:buChar char=""/>
              </a:pPr>
              <a:r>
                <a:rPr lang="en-US" sz="1600" dirty="0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rPr>
                <a:t>Skinner’s Operant Conditioning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7030A0"/>
                </a:buClr>
                <a:buSzPct val="70000"/>
                <a:buFont typeface="Wingdings 2"/>
                <a:buChar char=""/>
              </a:pPr>
              <a:r>
                <a:rPr lang="en-US" sz="1600" dirty="0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rPr>
                <a:t>Hull’s Systematic Behavior Theory</a:t>
              </a:r>
              <a:endParaRPr lang="en-US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3886200" y="1752611"/>
              <a:ext cx="5029200" cy="4572000"/>
            </a:xfrm>
            <a:custGeom>
              <a:avLst/>
              <a:gdLst>
                <a:gd name="connsiteX0" fmla="*/ 0 w 5256771"/>
                <a:gd name="connsiteY0" fmla="*/ 2552688 h 5105376"/>
                <a:gd name="connsiteX1" fmla="*/ 797189 w 5256771"/>
                <a:gd name="connsiteY1" fmla="*/ 721489 h 5105376"/>
                <a:gd name="connsiteX2" fmla="*/ 2628391 w 5256771"/>
                <a:gd name="connsiteY2" fmla="*/ 3 h 5105376"/>
                <a:gd name="connsiteX3" fmla="*/ 4459591 w 5256771"/>
                <a:gd name="connsiteY3" fmla="*/ 721494 h 5105376"/>
                <a:gd name="connsiteX4" fmla="*/ 5256774 w 5256771"/>
                <a:gd name="connsiteY4" fmla="*/ 2552696 h 5105376"/>
                <a:gd name="connsiteX5" fmla="*/ 4459587 w 5256771"/>
                <a:gd name="connsiteY5" fmla="*/ 4383896 h 5105376"/>
                <a:gd name="connsiteX6" fmla="*/ 2628386 w 5256771"/>
                <a:gd name="connsiteY6" fmla="*/ 5105384 h 5105376"/>
                <a:gd name="connsiteX7" fmla="*/ 797186 w 5256771"/>
                <a:gd name="connsiteY7" fmla="*/ 4383894 h 5105376"/>
                <a:gd name="connsiteX8" fmla="*/ 1 w 5256771"/>
                <a:gd name="connsiteY8" fmla="*/ 2552693 h 5105376"/>
                <a:gd name="connsiteX9" fmla="*/ 0 w 5256771"/>
                <a:gd name="connsiteY9" fmla="*/ 2552688 h 510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56771" h="5105376">
                  <a:moveTo>
                    <a:pt x="0" y="2552688"/>
                  </a:moveTo>
                  <a:cubicBezTo>
                    <a:pt x="1" y="1862740"/>
                    <a:pt x="287569" y="1202175"/>
                    <a:pt x="797189" y="721489"/>
                  </a:cubicBezTo>
                  <a:cubicBezTo>
                    <a:pt x="1287718" y="258809"/>
                    <a:pt x="1944596" y="2"/>
                    <a:pt x="2628391" y="3"/>
                  </a:cubicBezTo>
                  <a:cubicBezTo>
                    <a:pt x="3312186" y="4"/>
                    <a:pt x="3969063" y="258813"/>
                    <a:pt x="4459591" y="721494"/>
                  </a:cubicBezTo>
                  <a:cubicBezTo>
                    <a:pt x="4969209" y="1202182"/>
                    <a:pt x="5256776" y="1862748"/>
                    <a:pt x="5256774" y="2552696"/>
                  </a:cubicBezTo>
                  <a:cubicBezTo>
                    <a:pt x="5256774" y="3242644"/>
                    <a:pt x="4969206" y="3903209"/>
                    <a:pt x="4459587" y="4383896"/>
                  </a:cubicBezTo>
                  <a:cubicBezTo>
                    <a:pt x="3969059" y="4846576"/>
                    <a:pt x="3312181" y="5105384"/>
                    <a:pt x="2628386" y="5105384"/>
                  </a:cubicBezTo>
                  <a:cubicBezTo>
                    <a:pt x="1944591" y="5105384"/>
                    <a:pt x="1287714" y="4846575"/>
                    <a:pt x="797186" y="4383894"/>
                  </a:cubicBezTo>
                  <a:cubicBezTo>
                    <a:pt x="287567" y="3903206"/>
                    <a:pt x="1" y="3242640"/>
                    <a:pt x="1" y="2552693"/>
                  </a:cubicBezTo>
                  <a:cubicBezTo>
                    <a:pt x="1" y="2552691"/>
                    <a:pt x="0" y="2552690"/>
                    <a:pt x="0" y="2552688"/>
                  </a:cubicBez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 w="63500">
              <a:solidFill>
                <a:srgbClr val="FFFF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76200" dist="50800" dir="5400000" rotWithShape="0">
                <a:srgbClr val="4E3B30">
                  <a:alpha val="60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734052" tIns="602034" rIns="1491788" bIns="602033" numCol="1" spcCol="1270" anchor="t" anchorCtr="1">
              <a:noAutofit/>
            </a:bodyPr>
            <a:lstStyle/>
            <a:p>
              <a:pPr lvl="3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u="sng" dirty="0">
                <a:latin typeface="Times New Roman" pitchFamily="18" charset="0"/>
                <a:cs typeface="Times New Roman" pitchFamily="18" charset="0"/>
              </a:endParaRPr>
            </a:p>
            <a:p>
              <a:pPr marL="0" lvl="2" algn="r" defTabSz="800100">
                <a:lnSpc>
                  <a:spcPct val="90000"/>
                </a:lnSpc>
                <a:spcBef>
                  <a:spcPct val="20000"/>
                </a:spcBef>
                <a:spcAft>
                  <a:spcPct val="35000"/>
                </a:spcAft>
                <a:buClr>
                  <a:schemeClr val="accent1"/>
                </a:buClr>
                <a:buSzPct val="70000"/>
              </a:pPr>
              <a:r>
                <a:rPr lang="en-US" b="1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Cognitive/</a:t>
              </a:r>
              <a:r>
                <a:rPr lang="en-US" b="1" dirty="0" err="1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Gestal</a:t>
              </a:r>
              <a:r>
                <a:rPr lang="en-US" b="1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Theories</a:t>
              </a:r>
              <a:endPara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085850" lvl="3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1"/>
                </a:buClr>
                <a:buSzPct val="70000"/>
                <a:buFont typeface="Wingdings 2"/>
                <a:buChar char=""/>
              </a:pPr>
              <a:r>
                <a:rPr lang="en-US" sz="1600" dirty="0" err="1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rPr>
                <a:t>Tolman’s</a:t>
              </a:r>
              <a:r>
                <a:rPr lang="en-US" sz="1600" dirty="0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rPr>
                <a:t> Purposive Behaviorism</a:t>
              </a:r>
            </a:p>
            <a:p>
              <a:pPr marL="1085850" lvl="3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1"/>
                </a:buClr>
                <a:buSzPct val="70000"/>
                <a:buFont typeface="Wingdings 2"/>
                <a:buChar char=""/>
              </a:pPr>
              <a:r>
                <a:rPr lang="en-US" sz="1600" dirty="0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rPr>
                <a:t>Gestalt Theory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81400" y="2819400"/>
              <a:ext cx="1981200" cy="189282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lvl="2" algn="ctr" defTabSz="800100">
                <a:lnSpc>
                  <a:spcPct val="90000"/>
                </a:lnSpc>
                <a:spcBef>
                  <a:spcPct val="20000"/>
                </a:spcBef>
                <a:spcAft>
                  <a:spcPct val="35000"/>
                </a:spcAft>
                <a:buClr>
                  <a:schemeClr val="accent1"/>
                </a:buClr>
                <a:buSzPct val="70000"/>
              </a:pPr>
              <a:r>
                <a:rPr lang="en-US" b="1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Both</a:t>
              </a: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FFFF00"/>
                </a:buClr>
                <a:buSzPct val="70000"/>
                <a:buFont typeface="Wingdings 2"/>
                <a:buChar char=""/>
              </a:pPr>
              <a:r>
                <a:rPr lang="en-US" sz="1400" dirty="0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rPr>
                <a:t> Freud’s Psychodynamics</a:t>
              </a: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FFFF00"/>
                </a:buClr>
                <a:buSzPct val="70000"/>
                <a:buFont typeface="Wingdings 2"/>
                <a:buChar char=""/>
              </a:pPr>
              <a:r>
                <a:rPr lang="en-US" sz="1400" dirty="0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rPr>
                <a:t> Functionalism</a:t>
              </a: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FFFF00"/>
                </a:buClr>
                <a:buSzPct val="70000"/>
                <a:buFont typeface="Wingdings 2"/>
                <a:buChar char=""/>
              </a:pPr>
              <a:r>
                <a:rPr lang="en-US" sz="1400" dirty="0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rPr>
                <a:t> Mathematical Learning Theory</a:t>
              </a: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FFFF00"/>
                </a:buClr>
                <a:buSzPct val="70000"/>
                <a:buFont typeface="Wingdings 2"/>
                <a:buChar char=""/>
              </a:pPr>
              <a:r>
                <a:rPr lang="en-US" sz="1400" dirty="0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rPr>
                <a:t> Information Processing </a:t>
              </a:r>
              <a:r>
                <a:rPr lang="en-US" sz="1400" dirty="0" smtClean="0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rPr>
                <a:t>Models</a:t>
              </a:r>
              <a:endParaRPr lang="en-US" sz="14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668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McDonald’s 6 Categories of Learning Theories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033586"/>
              </p:ext>
            </p:extLst>
          </p:nvPr>
        </p:nvGraphicFramePr>
        <p:xfrm>
          <a:off x="76200" y="1295400"/>
          <a:ext cx="9067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6D3408DE-22B0-49C5-AD41-3C87672549B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914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Gage’s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3 Families of Learning Theories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Conditioning</a:t>
            </a:r>
          </a:p>
          <a:p>
            <a:pPr>
              <a:buFont typeface="Wingdings" charset="2"/>
              <a:buChar char="v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Modeling</a:t>
            </a:r>
          </a:p>
          <a:p>
            <a:pPr>
              <a:buFont typeface="Wingdings" charset="2"/>
              <a:buChar char="v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Cognitive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6D3408DE-22B0-49C5-AD41-3C87672549B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44" name="Picture 20" descr="C:\Documents and Settings\J\Local Settings\Temporary Internet Files\Content.IE5\XU77S6DO\MC90033574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3200400"/>
            <a:ext cx="1692243" cy="2590147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Up Arrow 8"/>
          <p:cNvSpPr/>
          <p:nvPr/>
        </p:nvSpPr>
        <p:spPr>
          <a:xfrm>
            <a:off x="4056256" y="1828800"/>
            <a:ext cx="972944" cy="4267200"/>
          </a:xfrm>
          <a:prstGeom prst="upArrow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8" name="Picture 24" descr="C:\Documents and Settings\J\Local Settings\Temporary Internet Files\Content.IE5\560Q7PDF\MC9000304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95400"/>
            <a:ext cx="2330160" cy="2621889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76200"/>
            <a:ext cx="8686800" cy="99060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2 Classification Learning Theories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6D3408DE-22B0-49C5-AD41-3C87672549B3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7714943"/>
              </p:ext>
            </p:extLst>
          </p:nvPr>
        </p:nvGraphicFramePr>
        <p:xfrm>
          <a:off x="1676400" y="1447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Elemental vs. Holistic Models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6D3408DE-22B0-49C5-AD41-3C87672549B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8" t="40407" r="35641" b="42978"/>
          <a:stretch/>
        </p:blipFill>
        <p:spPr bwMode="auto">
          <a:xfrm>
            <a:off x="533400" y="2133600"/>
            <a:ext cx="7941617" cy="19050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356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1147D"/>
      </a:dk2>
      <a:lt2>
        <a:srgbClr val="9DBCDB"/>
      </a:lt2>
      <a:accent1>
        <a:srgbClr val="DEF0FC"/>
      </a:accent1>
      <a:accent2>
        <a:srgbClr val="11147D"/>
      </a:accent2>
      <a:accent3>
        <a:srgbClr val="FFFFFF"/>
      </a:accent3>
      <a:accent4>
        <a:srgbClr val="000000"/>
      </a:accent4>
      <a:accent5>
        <a:srgbClr val="ECF6FD"/>
      </a:accent5>
      <a:accent6>
        <a:srgbClr val="0E1171"/>
      </a:accent6>
      <a:hlink>
        <a:srgbClr val="ADDAF7"/>
      </a:hlink>
      <a:folHlink>
        <a:srgbClr val="3E7AB8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</TotalTime>
  <Words>543</Words>
  <Application>Microsoft Macintosh PowerPoint</Application>
  <PresentationFormat>On-screen Show (4:3)</PresentationFormat>
  <Paragraphs>129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Part 2: The Backdrop of Learning and Teaching Theories </vt:lpstr>
      <vt:lpstr>Chapter 6: Theories of Learning</vt:lpstr>
      <vt:lpstr>History of Learning</vt:lpstr>
      <vt:lpstr>Learning Theorists</vt:lpstr>
      <vt:lpstr>Hilgard &amp; Bower’s 2 Learning Theory Classifications</vt:lpstr>
      <vt:lpstr>McDonald’s 6 Categories of Learning Theories</vt:lpstr>
      <vt:lpstr>Gage’s 3 Families of Learning Theories</vt:lpstr>
      <vt:lpstr>2 Classification Learning Theories</vt:lpstr>
      <vt:lpstr>Elemental vs. Holistic Models</vt:lpstr>
      <vt:lpstr>Elemental Model World View</vt:lpstr>
      <vt:lpstr>Theories of Elemental Model</vt:lpstr>
      <vt:lpstr>Theories of Elemental Model (cont.)</vt:lpstr>
      <vt:lpstr>Holistic Model World View</vt:lpstr>
      <vt:lpstr>Theories of Holistic Models</vt:lpstr>
      <vt:lpstr>Theories of Holistic Models (cont.)</vt:lpstr>
      <vt:lpstr>Reflection Questions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Theories of Learning</dc:title>
  <dc:creator>Lindsey Eason All</dc:creator>
  <cp:lastModifiedBy>Patti Wilkins</cp:lastModifiedBy>
  <cp:revision>98</cp:revision>
  <dcterms:created xsi:type="dcterms:W3CDTF">2010-02-18T23:51:12Z</dcterms:created>
  <dcterms:modified xsi:type="dcterms:W3CDTF">2015-07-30T18:03:37Z</dcterms:modified>
</cp:coreProperties>
</file>